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32" r:id="rId3"/>
    <p:sldId id="326" r:id="rId4"/>
    <p:sldId id="295" r:id="rId5"/>
    <p:sldId id="330" r:id="rId6"/>
    <p:sldId id="33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99CCFF"/>
    <a:srgbClr val="FF66CC"/>
    <a:srgbClr val="FFCCFF"/>
    <a:srgbClr val="FF0066"/>
    <a:srgbClr val="CCECFF"/>
    <a:srgbClr val="FF0000"/>
    <a:srgbClr val="FFCC66"/>
    <a:srgbClr val="FF66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A0B5C-7AB5-0E02-FA0F-1E2AFD8DF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B25AD70-3922-2AF5-F205-CC149D89DB3F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BC176566-6011-C578-3388-F0A60B56B1E7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B35491B-C325-C5DF-5983-2CCD961DD594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A49B47-D9D9-91A7-4162-9DF9DAE313F9}"/>
              </a:ext>
            </a:extLst>
          </p:cNvPr>
          <p:cNvSpPr txBox="1"/>
          <p:nvPr/>
        </p:nvSpPr>
        <p:spPr>
          <a:xfrm>
            <a:off x="1116105" y="1172580"/>
            <a:ext cx="4820397" cy="131994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社内での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44386E6-9EA3-13A9-E9DF-8FD7BFE9906B}"/>
              </a:ext>
            </a:extLst>
          </p:cNvPr>
          <p:cNvGrpSpPr/>
          <p:nvPr/>
        </p:nvGrpSpPr>
        <p:grpSpPr>
          <a:xfrm>
            <a:off x="1116105" y="2799174"/>
            <a:ext cx="4820397" cy="5626854"/>
            <a:chOff x="1116105" y="3143250"/>
            <a:chExt cx="4820397" cy="4546734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B6BC472-E918-645C-C6C1-40EF42EF444D}"/>
                </a:ext>
              </a:extLst>
            </p:cNvPr>
            <p:cNvSpPr txBox="1"/>
            <p:nvPr/>
          </p:nvSpPr>
          <p:spPr>
            <a:xfrm>
              <a:off x="1116105" y="5493060"/>
              <a:ext cx="4820397" cy="219692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87ED714-1A68-09A2-8B77-75E4CEF56205}"/>
                </a:ext>
              </a:extLst>
            </p:cNvPr>
            <p:cNvSpPr txBox="1"/>
            <p:nvPr/>
          </p:nvSpPr>
          <p:spPr>
            <a:xfrm>
              <a:off x="1116105" y="3143250"/>
              <a:ext cx="4820397" cy="208928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754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1D788-64C1-6CD3-CE60-812BF0272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339AEB-2396-BC89-9CBC-23D5ACF9EA58}"/>
              </a:ext>
            </a:extLst>
          </p:cNvPr>
          <p:cNvGrpSpPr/>
          <p:nvPr/>
        </p:nvGrpSpPr>
        <p:grpSpPr>
          <a:xfrm>
            <a:off x="552068" y="533400"/>
            <a:ext cx="5948472" cy="8741358"/>
            <a:chOff x="1116105" y="1172580"/>
            <a:chExt cx="4820397" cy="7253448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6BFA547-AA62-53F5-5F89-9B5E6F64F23A}"/>
                </a:ext>
              </a:extLst>
            </p:cNvPr>
            <p:cNvSpPr txBox="1"/>
            <p:nvPr/>
          </p:nvSpPr>
          <p:spPr>
            <a:xfrm>
              <a:off x="1116105" y="1172580"/>
              <a:ext cx="4820397" cy="131994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社内での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0958EF4-7A35-B420-B77A-5ECD0C927435}"/>
                </a:ext>
              </a:extLst>
            </p:cNvPr>
            <p:cNvGrpSpPr/>
            <p:nvPr/>
          </p:nvGrpSpPr>
          <p:grpSpPr>
            <a:xfrm>
              <a:off x="1116105" y="2799174"/>
              <a:ext cx="4820397" cy="5626854"/>
              <a:chOff x="1116105" y="3143250"/>
              <a:chExt cx="4820397" cy="4546734"/>
            </a:xfrm>
          </p:grpSpPr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F66E6FCE-70A6-784E-8C2B-20FEFC78D57A}"/>
                  </a:ext>
                </a:extLst>
              </p:cNvPr>
              <p:cNvSpPr txBox="1"/>
              <p:nvPr/>
            </p:nvSpPr>
            <p:spPr>
              <a:xfrm>
                <a:off x="1116105" y="5493060"/>
                <a:ext cx="4820397" cy="219692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禁止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326D2BF7-A49A-27F0-43E1-A026FD848334}"/>
                  </a:ext>
                </a:extLst>
              </p:cNvPr>
              <p:cNvSpPr txBox="1"/>
              <p:nvPr/>
            </p:nvSpPr>
            <p:spPr>
              <a:xfrm>
                <a:off x="1116105" y="3143250"/>
                <a:ext cx="4820397" cy="208928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en-US" altLang="ja-JP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SNS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6950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B6B8A9-075F-6C3B-A0F1-84615E045F36}"/>
              </a:ext>
            </a:extLst>
          </p:cNvPr>
          <p:cNvGrpSpPr/>
          <p:nvPr/>
        </p:nvGrpSpPr>
        <p:grpSpPr>
          <a:xfrm>
            <a:off x="918508" y="1025420"/>
            <a:ext cx="5063192" cy="5441753"/>
            <a:chOff x="1116105" y="1146996"/>
            <a:chExt cx="4820397" cy="736361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1866DFC-2B6A-54A4-E733-B5AAE9872340}"/>
                </a:ext>
              </a:extLst>
            </p:cNvPr>
            <p:cNvSpPr txBox="1"/>
            <p:nvPr/>
          </p:nvSpPr>
          <p:spPr>
            <a:xfrm>
              <a:off x="1609088" y="1146996"/>
              <a:ext cx="3834430" cy="131995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社内での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CE40D08-36DF-6E24-BA98-592BE6917339}"/>
                </a:ext>
              </a:extLst>
            </p:cNvPr>
            <p:cNvGrpSpPr/>
            <p:nvPr/>
          </p:nvGrpSpPr>
          <p:grpSpPr>
            <a:xfrm>
              <a:off x="1116105" y="2883752"/>
              <a:ext cx="4820397" cy="5626854"/>
              <a:chOff x="1116105" y="3211592"/>
              <a:chExt cx="4820397" cy="4546734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6E16F87C-3DAE-9544-2FF0-A5F9C4B2D552}"/>
                  </a:ext>
                </a:extLst>
              </p:cNvPr>
              <p:cNvSpPr txBox="1"/>
              <p:nvPr/>
            </p:nvSpPr>
            <p:spPr>
              <a:xfrm>
                <a:off x="1116105" y="5561402"/>
                <a:ext cx="4820397" cy="219692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禁止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AB38519-3C34-3683-1AFA-3BF3C6CA45D9}"/>
                  </a:ext>
                </a:extLst>
              </p:cNvPr>
              <p:cNvSpPr txBox="1"/>
              <p:nvPr/>
            </p:nvSpPr>
            <p:spPr>
              <a:xfrm>
                <a:off x="1116105" y="3211592"/>
                <a:ext cx="4820397" cy="208928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en-US" altLang="ja-JP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SNS</a:t>
                </a:r>
              </a:p>
            </p:txBody>
          </p:sp>
        </p:grp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6835C09-E457-3522-FF0B-5B786C3CCA62}"/>
              </a:ext>
            </a:extLst>
          </p:cNvPr>
          <p:cNvSpPr txBox="1"/>
          <p:nvPr/>
        </p:nvSpPr>
        <p:spPr>
          <a:xfrm>
            <a:off x="919438" y="6777959"/>
            <a:ext cx="5215592" cy="21026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従業員と顧客の安全および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機密保持のため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社内での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利用および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投稿を固く禁じます</a:t>
            </a: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爆発: 8 pt 156">
            <a:extLst>
              <a:ext uri="{FF2B5EF4-FFF2-40B4-BE49-F238E27FC236}">
                <a16:creationId xmlns:a16="http://schemas.microsoft.com/office/drawing/2014/main" id="{3AC2DC49-3E42-326E-C90B-1EA4306B5663}"/>
              </a:ext>
            </a:extLst>
          </p:cNvPr>
          <p:cNvSpPr/>
          <p:nvPr/>
        </p:nvSpPr>
        <p:spPr>
          <a:xfrm>
            <a:off x="1185216" y="3941187"/>
            <a:ext cx="4720284" cy="3824128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E1D557E9-C8B0-6F1F-95E8-8F303E9BD1E5}"/>
              </a:ext>
            </a:extLst>
          </p:cNvPr>
          <p:cNvGrpSpPr/>
          <p:nvPr/>
        </p:nvGrpSpPr>
        <p:grpSpPr>
          <a:xfrm>
            <a:off x="537508" y="552450"/>
            <a:ext cx="5825192" cy="3210340"/>
            <a:chOff x="1116105" y="756594"/>
            <a:chExt cx="4820397" cy="4712770"/>
          </a:xfrm>
        </p:grpSpPr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FBDC626E-D952-1A08-DA8A-244D95E8A61A}"/>
                </a:ext>
              </a:extLst>
            </p:cNvPr>
            <p:cNvSpPr txBox="1"/>
            <p:nvPr/>
          </p:nvSpPr>
          <p:spPr>
            <a:xfrm>
              <a:off x="1609088" y="756594"/>
              <a:ext cx="3834430" cy="171035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社内での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55" name="テキスト ボックス 154">
              <a:extLst>
                <a:ext uri="{FF2B5EF4-FFF2-40B4-BE49-F238E27FC236}">
                  <a16:creationId xmlns:a16="http://schemas.microsoft.com/office/drawing/2014/main" id="{76A44FC9-20D7-8FB9-FAFA-1AF6962B13AE}"/>
                </a:ext>
              </a:extLst>
            </p:cNvPr>
            <p:cNvSpPr txBox="1"/>
            <p:nvPr/>
          </p:nvSpPr>
          <p:spPr>
            <a:xfrm>
              <a:off x="1116105" y="2883751"/>
              <a:ext cx="4820397" cy="25856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SNS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86CE7783-71E1-61B6-0659-0ECAD5BCCBAA}"/>
              </a:ext>
            </a:extLst>
          </p:cNvPr>
          <p:cNvSpPr txBox="1"/>
          <p:nvPr/>
        </p:nvSpPr>
        <p:spPr>
          <a:xfrm>
            <a:off x="514832" y="7902688"/>
            <a:ext cx="5771668" cy="147874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投稿が業務上の混乱や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機密漏洩を招く恐れがあるため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社内での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への投稿や共有は厳禁です。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違反は社内規程に基づき対応します。</a:t>
            </a:r>
          </a:p>
        </p:txBody>
      </p: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5063074A-61B5-A6F7-BFC1-03ABEBD2807B}"/>
              </a:ext>
            </a:extLst>
          </p:cNvPr>
          <p:cNvGrpSpPr/>
          <p:nvPr/>
        </p:nvGrpSpPr>
        <p:grpSpPr>
          <a:xfrm>
            <a:off x="1081466" y="4065386"/>
            <a:ext cx="4214434" cy="3628990"/>
            <a:chOff x="959355" y="3960237"/>
            <a:chExt cx="4458656" cy="3839287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1E5A92C0-6046-976F-03F6-93BFA5936DDB}"/>
                </a:ext>
              </a:extLst>
            </p:cNvPr>
            <p:cNvGrpSpPr/>
            <p:nvPr/>
          </p:nvGrpSpPr>
          <p:grpSpPr>
            <a:xfrm>
              <a:off x="2021216" y="5129887"/>
              <a:ext cx="1705796" cy="2669637"/>
              <a:chOff x="5857876" y="3727243"/>
              <a:chExt cx="1442674" cy="2257841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429BBABF-8E5B-B9E1-2E31-EED14237DD10}"/>
                  </a:ext>
                </a:extLst>
              </p:cNvPr>
              <p:cNvGrpSpPr/>
              <p:nvPr/>
            </p:nvGrpSpPr>
            <p:grpSpPr>
              <a:xfrm>
                <a:off x="6159752" y="3727243"/>
                <a:ext cx="1140798" cy="2257841"/>
                <a:chOff x="6172219" y="3227314"/>
                <a:chExt cx="1393393" cy="2757769"/>
              </a:xfrm>
            </p:grpSpPr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196D497F-A28E-6A72-05B1-53010B217813}"/>
                    </a:ext>
                  </a:extLst>
                </p:cNvPr>
                <p:cNvGrpSpPr/>
                <p:nvPr/>
              </p:nvGrpSpPr>
              <p:grpSpPr>
                <a:xfrm>
                  <a:off x="6209212" y="4375310"/>
                  <a:ext cx="1356400" cy="1609773"/>
                  <a:chOff x="7285006" y="4833216"/>
                  <a:chExt cx="1356400" cy="1609773"/>
                </a:xfrm>
              </p:grpSpPr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8A9575DD-C3CF-A41C-AFAE-0935782472DC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8262ABBC-07DA-9C2E-F967-2D66791797F2}"/>
                      </a:ext>
                    </a:extLst>
                  </p:cNvPr>
                  <p:cNvSpPr/>
                  <p:nvPr/>
                </p:nvSpPr>
                <p:spPr>
                  <a:xfrm>
                    <a:off x="8462805" y="5182051"/>
                    <a:ext cx="178601" cy="1260938"/>
                  </a:xfrm>
                  <a:custGeom>
                    <a:avLst/>
                    <a:gdLst>
                      <a:gd name="connsiteX0" fmla="*/ 0 w 139060"/>
                      <a:gd name="connsiteY0" fmla="*/ 0 h 916908"/>
                      <a:gd name="connsiteX1" fmla="*/ 24029 w 139060"/>
                      <a:gd name="connsiteY1" fmla="*/ 19826 h 916908"/>
                      <a:gd name="connsiteX2" fmla="*/ 139060 w 139060"/>
                      <a:gd name="connsiteY2" fmla="*/ 297535 h 916908"/>
                      <a:gd name="connsiteX3" fmla="*/ 139060 w 139060"/>
                      <a:gd name="connsiteY3" fmla="*/ 916908 h 916908"/>
                      <a:gd name="connsiteX4" fmla="*/ 0 w 139060"/>
                      <a:gd name="connsiteY4" fmla="*/ 916908 h 916908"/>
                      <a:gd name="connsiteX5" fmla="*/ 0 w 139060"/>
                      <a:gd name="connsiteY5" fmla="*/ 0 h 916908"/>
                      <a:gd name="connsiteX0" fmla="*/ 0 w 139060"/>
                      <a:gd name="connsiteY0" fmla="*/ 0 h 981582"/>
                      <a:gd name="connsiteX1" fmla="*/ 24029 w 139060"/>
                      <a:gd name="connsiteY1" fmla="*/ 19826 h 981582"/>
                      <a:gd name="connsiteX2" fmla="*/ 139060 w 139060"/>
                      <a:gd name="connsiteY2" fmla="*/ 297535 h 981582"/>
                      <a:gd name="connsiteX3" fmla="*/ 139060 w 139060"/>
                      <a:gd name="connsiteY3" fmla="*/ 916908 h 981582"/>
                      <a:gd name="connsiteX4" fmla="*/ 80526 w 139060"/>
                      <a:gd name="connsiteY4" fmla="*/ 981582 h 981582"/>
                      <a:gd name="connsiteX5" fmla="*/ 0 w 139060"/>
                      <a:gd name="connsiteY5" fmla="*/ 916908 h 981582"/>
                      <a:gd name="connsiteX6" fmla="*/ 0 w 139060"/>
                      <a:gd name="connsiteY6" fmla="*/ 0 h 981582"/>
                      <a:gd name="connsiteX0" fmla="*/ 80526 w 167486"/>
                      <a:gd name="connsiteY0" fmla="*/ 981582 h 1062796"/>
                      <a:gd name="connsiteX1" fmla="*/ 0 w 167486"/>
                      <a:gd name="connsiteY1" fmla="*/ 916908 h 1062796"/>
                      <a:gd name="connsiteX2" fmla="*/ 0 w 167486"/>
                      <a:gd name="connsiteY2" fmla="*/ 0 h 1062796"/>
                      <a:gd name="connsiteX3" fmla="*/ 24029 w 167486"/>
                      <a:gd name="connsiteY3" fmla="*/ 19826 h 1062796"/>
                      <a:gd name="connsiteX4" fmla="*/ 139060 w 167486"/>
                      <a:gd name="connsiteY4" fmla="*/ 297535 h 1062796"/>
                      <a:gd name="connsiteX5" fmla="*/ 139060 w 167486"/>
                      <a:gd name="connsiteY5" fmla="*/ 916908 h 1062796"/>
                      <a:gd name="connsiteX6" fmla="*/ 167486 w 167486"/>
                      <a:gd name="connsiteY6" fmla="*/ 1062796 h 1062796"/>
                      <a:gd name="connsiteX0" fmla="*/ 0 w 167486"/>
                      <a:gd name="connsiteY0" fmla="*/ 916908 h 1062796"/>
                      <a:gd name="connsiteX1" fmla="*/ 0 w 167486"/>
                      <a:gd name="connsiteY1" fmla="*/ 0 h 1062796"/>
                      <a:gd name="connsiteX2" fmla="*/ 24029 w 167486"/>
                      <a:gd name="connsiteY2" fmla="*/ 19826 h 1062796"/>
                      <a:gd name="connsiteX3" fmla="*/ 139060 w 167486"/>
                      <a:gd name="connsiteY3" fmla="*/ 297535 h 1062796"/>
                      <a:gd name="connsiteX4" fmla="*/ 139060 w 167486"/>
                      <a:gd name="connsiteY4" fmla="*/ 916908 h 1062796"/>
                      <a:gd name="connsiteX5" fmla="*/ 167486 w 167486"/>
                      <a:gd name="connsiteY5" fmla="*/ 1062796 h 1062796"/>
                      <a:gd name="connsiteX0" fmla="*/ 0 w 139060"/>
                      <a:gd name="connsiteY0" fmla="*/ 916908 h 916908"/>
                      <a:gd name="connsiteX1" fmla="*/ 0 w 139060"/>
                      <a:gd name="connsiteY1" fmla="*/ 0 h 916908"/>
                      <a:gd name="connsiteX2" fmla="*/ 24029 w 139060"/>
                      <a:gd name="connsiteY2" fmla="*/ 19826 h 916908"/>
                      <a:gd name="connsiteX3" fmla="*/ 139060 w 139060"/>
                      <a:gd name="connsiteY3" fmla="*/ 297535 h 916908"/>
                      <a:gd name="connsiteX4" fmla="*/ 139060 w 139060"/>
                      <a:gd name="connsiteY4" fmla="*/ 916908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060" h="916908">
                        <a:moveTo>
                          <a:pt x="0" y="916908"/>
                        </a:moveTo>
                        <a:lnTo>
                          <a:pt x="0" y="0"/>
                        </a:lnTo>
                        <a:lnTo>
                          <a:pt x="24029" y="19826"/>
                        </a:lnTo>
                        <a:cubicBezTo>
                          <a:pt x="95101" y="90898"/>
                          <a:pt x="139060" y="189083"/>
                          <a:pt x="139060" y="297535"/>
                        </a:cubicBezTo>
                        <a:lnTo>
                          <a:pt x="139060" y="916908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片側の 2 つの角を丸めた四角形 144">
                    <a:extLst>
                      <a:ext uri="{FF2B5EF4-FFF2-40B4-BE49-F238E27FC236}">
                        <a16:creationId xmlns:a16="http://schemas.microsoft.com/office/drawing/2014/main" id="{FA515771-445A-F566-8220-E7BD78087124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2"/>
                  </a:xfrm>
                  <a:custGeom>
                    <a:avLst/>
                    <a:gdLst>
                      <a:gd name="connsiteX0" fmla="*/ 146695 w 1024190"/>
                      <a:gd name="connsiteY0" fmla="*/ 0 h 1073524"/>
                      <a:gd name="connsiteX1" fmla="*/ 877495 w 1024190"/>
                      <a:gd name="connsiteY1" fmla="*/ 0 h 1073524"/>
                      <a:gd name="connsiteX2" fmla="*/ 1024190 w 1024190"/>
                      <a:gd name="connsiteY2" fmla="*/ 146695 h 1073524"/>
                      <a:gd name="connsiteX3" fmla="*/ 1024190 w 1024190"/>
                      <a:gd name="connsiteY3" fmla="*/ 1073524 h 1073524"/>
                      <a:gd name="connsiteX4" fmla="*/ 1024190 w 1024190"/>
                      <a:gd name="connsiteY4" fmla="*/ 1073524 h 1073524"/>
                      <a:gd name="connsiteX5" fmla="*/ 0 w 1024190"/>
                      <a:gd name="connsiteY5" fmla="*/ 1073524 h 1073524"/>
                      <a:gd name="connsiteX6" fmla="*/ 0 w 1024190"/>
                      <a:gd name="connsiteY6" fmla="*/ 1073524 h 1073524"/>
                      <a:gd name="connsiteX7" fmla="*/ 0 w 1024190"/>
                      <a:gd name="connsiteY7" fmla="*/ 146695 h 1073524"/>
                      <a:gd name="connsiteX8" fmla="*/ 146695 w 1024190"/>
                      <a:gd name="connsiteY8" fmla="*/ 0 h 1073524"/>
                      <a:gd name="connsiteX0" fmla="*/ 146695 w 1024190"/>
                      <a:gd name="connsiteY0" fmla="*/ 0 h 1165401"/>
                      <a:gd name="connsiteX1" fmla="*/ 877495 w 1024190"/>
                      <a:gd name="connsiteY1" fmla="*/ 0 h 1165401"/>
                      <a:gd name="connsiteX2" fmla="*/ 1024190 w 1024190"/>
                      <a:gd name="connsiteY2" fmla="*/ 146695 h 1165401"/>
                      <a:gd name="connsiteX3" fmla="*/ 1024190 w 1024190"/>
                      <a:gd name="connsiteY3" fmla="*/ 1073524 h 1165401"/>
                      <a:gd name="connsiteX4" fmla="*/ 1024190 w 1024190"/>
                      <a:gd name="connsiteY4" fmla="*/ 1073524 h 1165401"/>
                      <a:gd name="connsiteX5" fmla="*/ 272674 w 1024190"/>
                      <a:gd name="connsiteY5" fmla="*/ 1165391 h 1165401"/>
                      <a:gd name="connsiteX6" fmla="*/ 0 w 1024190"/>
                      <a:gd name="connsiteY6" fmla="*/ 1073524 h 1165401"/>
                      <a:gd name="connsiteX7" fmla="*/ 0 w 1024190"/>
                      <a:gd name="connsiteY7" fmla="*/ 1073524 h 1165401"/>
                      <a:gd name="connsiteX8" fmla="*/ 0 w 1024190"/>
                      <a:gd name="connsiteY8" fmla="*/ 146695 h 1165401"/>
                      <a:gd name="connsiteX9" fmla="*/ 146695 w 1024190"/>
                      <a:gd name="connsiteY9" fmla="*/ 0 h 1165401"/>
                      <a:gd name="connsiteX0" fmla="*/ 272674 w 1024190"/>
                      <a:gd name="connsiteY0" fmla="*/ 1165391 h 1256831"/>
                      <a:gd name="connsiteX1" fmla="*/ 0 w 1024190"/>
                      <a:gd name="connsiteY1" fmla="*/ 1073524 h 1256831"/>
                      <a:gd name="connsiteX2" fmla="*/ 0 w 1024190"/>
                      <a:gd name="connsiteY2" fmla="*/ 1073524 h 1256831"/>
                      <a:gd name="connsiteX3" fmla="*/ 0 w 1024190"/>
                      <a:gd name="connsiteY3" fmla="*/ 146695 h 1256831"/>
                      <a:gd name="connsiteX4" fmla="*/ 146695 w 1024190"/>
                      <a:gd name="connsiteY4" fmla="*/ 0 h 1256831"/>
                      <a:gd name="connsiteX5" fmla="*/ 877495 w 1024190"/>
                      <a:gd name="connsiteY5" fmla="*/ 0 h 1256831"/>
                      <a:gd name="connsiteX6" fmla="*/ 1024190 w 1024190"/>
                      <a:gd name="connsiteY6" fmla="*/ 146695 h 1256831"/>
                      <a:gd name="connsiteX7" fmla="*/ 1024190 w 1024190"/>
                      <a:gd name="connsiteY7" fmla="*/ 1073524 h 1256831"/>
                      <a:gd name="connsiteX8" fmla="*/ 1024190 w 1024190"/>
                      <a:gd name="connsiteY8" fmla="*/ 1073524 h 1256831"/>
                      <a:gd name="connsiteX9" fmla="*/ 364114 w 1024190"/>
                      <a:gd name="connsiteY9" fmla="*/ 1256831 h 1256831"/>
                      <a:gd name="connsiteX0" fmla="*/ 0 w 1024190"/>
                      <a:gd name="connsiteY0" fmla="*/ 1073524 h 1256831"/>
                      <a:gd name="connsiteX1" fmla="*/ 0 w 1024190"/>
                      <a:gd name="connsiteY1" fmla="*/ 1073524 h 1256831"/>
                      <a:gd name="connsiteX2" fmla="*/ 0 w 1024190"/>
                      <a:gd name="connsiteY2" fmla="*/ 146695 h 1256831"/>
                      <a:gd name="connsiteX3" fmla="*/ 146695 w 1024190"/>
                      <a:gd name="connsiteY3" fmla="*/ 0 h 1256831"/>
                      <a:gd name="connsiteX4" fmla="*/ 877495 w 1024190"/>
                      <a:gd name="connsiteY4" fmla="*/ 0 h 1256831"/>
                      <a:gd name="connsiteX5" fmla="*/ 1024190 w 1024190"/>
                      <a:gd name="connsiteY5" fmla="*/ 146695 h 1256831"/>
                      <a:gd name="connsiteX6" fmla="*/ 1024190 w 1024190"/>
                      <a:gd name="connsiteY6" fmla="*/ 1073524 h 1256831"/>
                      <a:gd name="connsiteX7" fmla="*/ 1024190 w 1024190"/>
                      <a:gd name="connsiteY7" fmla="*/ 1073524 h 1256831"/>
                      <a:gd name="connsiteX8" fmla="*/ 364114 w 1024190"/>
                      <a:gd name="connsiteY8" fmla="*/ 1256831 h 1256831"/>
                      <a:gd name="connsiteX0" fmla="*/ 0 w 1024190"/>
                      <a:gd name="connsiteY0" fmla="*/ 1073524 h 1073524"/>
                      <a:gd name="connsiteX1" fmla="*/ 0 w 1024190"/>
                      <a:gd name="connsiteY1" fmla="*/ 1073524 h 1073524"/>
                      <a:gd name="connsiteX2" fmla="*/ 0 w 1024190"/>
                      <a:gd name="connsiteY2" fmla="*/ 146695 h 1073524"/>
                      <a:gd name="connsiteX3" fmla="*/ 146695 w 1024190"/>
                      <a:gd name="connsiteY3" fmla="*/ 0 h 1073524"/>
                      <a:gd name="connsiteX4" fmla="*/ 877495 w 1024190"/>
                      <a:gd name="connsiteY4" fmla="*/ 0 h 1073524"/>
                      <a:gd name="connsiteX5" fmla="*/ 1024190 w 1024190"/>
                      <a:gd name="connsiteY5" fmla="*/ 146695 h 1073524"/>
                      <a:gd name="connsiteX6" fmla="*/ 1024190 w 1024190"/>
                      <a:gd name="connsiteY6" fmla="*/ 1073524 h 1073524"/>
                      <a:gd name="connsiteX7" fmla="*/ 1024190 w 1024190"/>
                      <a:gd name="connsiteY7" fmla="*/ 1073524 h 10735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24190" h="1073524">
                        <a:moveTo>
                          <a:pt x="0" y="1073524"/>
                        </a:moveTo>
                        <a:lnTo>
                          <a:pt x="0" y="1073524"/>
                        </a:lnTo>
                        <a:lnTo>
                          <a:pt x="0" y="146695"/>
                        </a:lnTo>
                        <a:cubicBezTo>
                          <a:pt x="0" y="65678"/>
                          <a:pt x="65678" y="0"/>
                          <a:pt x="146695" y="0"/>
                        </a:cubicBezTo>
                        <a:lnTo>
                          <a:pt x="877495" y="0"/>
                        </a:lnTo>
                        <a:cubicBezTo>
                          <a:pt x="958512" y="0"/>
                          <a:pt x="1024190" y="65678"/>
                          <a:pt x="1024190" y="146695"/>
                        </a:cubicBezTo>
                        <a:lnTo>
                          <a:pt x="1024190" y="1073524"/>
                        </a:lnTo>
                        <a:lnTo>
                          <a:pt x="1024190" y="1073524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台形 266">
                    <a:extLst>
                      <a:ext uri="{FF2B5EF4-FFF2-40B4-BE49-F238E27FC236}">
                        <a16:creationId xmlns:a16="http://schemas.microsoft.com/office/drawing/2014/main" id="{7B222120-C7B1-7164-A57B-2D77495D99E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8F6A821F-06F7-BA2B-1225-A3F34E0787C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台形 731">
                    <a:extLst>
                      <a:ext uri="{FF2B5EF4-FFF2-40B4-BE49-F238E27FC236}">
                        <a16:creationId xmlns:a16="http://schemas.microsoft.com/office/drawing/2014/main" id="{DBBFC268-5136-D58C-1E2A-44157E7F8D7B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rgbClr val="4472C4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9AECB244-1711-35A9-1EE3-040CD6275C9D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77" name="平行四辺形 276">
                      <a:extLst>
                        <a:ext uri="{FF2B5EF4-FFF2-40B4-BE49-F238E27FC236}">
                          <a16:creationId xmlns:a16="http://schemas.microsoft.com/office/drawing/2014/main" id="{71C6D505-323E-5C0E-DB0B-403AE077D4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8" name="平行四辺形 277">
                      <a:extLst>
                        <a:ext uri="{FF2B5EF4-FFF2-40B4-BE49-F238E27FC236}">
                          <a16:creationId xmlns:a16="http://schemas.microsoft.com/office/drawing/2014/main" id="{B92DEE35-A130-7772-366B-236AE0A6318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1" name="台形 270">
                    <a:extLst>
                      <a:ext uri="{FF2B5EF4-FFF2-40B4-BE49-F238E27FC236}">
                        <a16:creationId xmlns:a16="http://schemas.microsoft.com/office/drawing/2014/main" id="{543C6782-9766-4846-D5F4-ECE3706556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rgbClr val="4472C4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66D8E09F-01AE-AD32-C836-A2426B6D8B63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275" name="平行四辺形 274">
                      <a:extLst>
                        <a:ext uri="{FF2B5EF4-FFF2-40B4-BE49-F238E27FC236}">
                          <a16:creationId xmlns:a16="http://schemas.microsoft.com/office/drawing/2014/main" id="{F15B0A57-43F1-17EA-DFF0-7D729906BD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76" name="平行四辺形 275">
                      <a:extLst>
                        <a:ext uri="{FF2B5EF4-FFF2-40B4-BE49-F238E27FC236}">
                          <a16:creationId xmlns:a16="http://schemas.microsoft.com/office/drawing/2014/main" id="{702C4BB0-122E-581E-BE53-523ACFFABBD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FF98B207-FBAC-4267-5197-5F1E489B7A5C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EFBC94DB-270D-4EE5-442A-E3A5A28CCE65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885686BE-F32C-84BA-B4DD-AC0106DCCF2A}"/>
                    </a:ext>
                  </a:extLst>
                </p:cNvPr>
                <p:cNvGrpSpPr/>
                <p:nvPr/>
              </p:nvGrpSpPr>
              <p:grpSpPr>
                <a:xfrm>
                  <a:off x="6172219" y="322731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59E7EF1C-7DCE-8B1D-EF4D-89FD4D39B870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9674359E-EB66-5584-6218-0692947880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62" name="円/楕円 620">
                      <a:extLst>
                        <a:ext uri="{FF2B5EF4-FFF2-40B4-BE49-F238E27FC236}">
                          <a16:creationId xmlns:a16="http://schemas.microsoft.com/office/drawing/2014/main" id="{DC6FC85A-2A3F-76B9-83A0-F6DCFE4CE4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3" name="円/楕円 621">
                      <a:extLst>
                        <a:ext uri="{FF2B5EF4-FFF2-40B4-BE49-F238E27FC236}">
                          <a16:creationId xmlns:a16="http://schemas.microsoft.com/office/drawing/2014/main" id="{D903E45C-2C94-11D8-2A94-8C4E27F0D7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3B7DCBB0-E289-58A7-F934-9D9F17A39B3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60" name="円/楕円 618">
                      <a:extLst>
                        <a:ext uri="{FF2B5EF4-FFF2-40B4-BE49-F238E27FC236}">
                          <a16:creationId xmlns:a16="http://schemas.microsoft.com/office/drawing/2014/main" id="{35BE366A-2792-5F55-84B1-D3C31B2C93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1" name="円/楕円 619">
                      <a:extLst>
                        <a:ext uri="{FF2B5EF4-FFF2-40B4-BE49-F238E27FC236}">
                          <a16:creationId xmlns:a16="http://schemas.microsoft.com/office/drawing/2014/main" id="{C84FED5E-BC02-6148-D06B-3F7DA2D530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EF13F362-CEF6-F7BA-B411-F31764207BDD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月 250">
                    <a:extLst>
                      <a:ext uri="{FF2B5EF4-FFF2-40B4-BE49-F238E27FC236}">
                        <a16:creationId xmlns:a16="http://schemas.microsoft.com/office/drawing/2014/main" id="{F565D0B7-32F4-D3A9-402E-8DEDA0AACA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35AD95E8-C50F-6DC1-E0FA-713A3B19B9A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3" name="円/楕円 480">
                    <a:extLst>
                      <a:ext uri="{FF2B5EF4-FFF2-40B4-BE49-F238E27FC236}">
                        <a16:creationId xmlns:a16="http://schemas.microsoft.com/office/drawing/2014/main" id="{F064C515-39AD-CC08-6EDA-C627856AF361}"/>
                      </a:ext>
                    </a:extLst>
                  </p:cNvPr>
                  <p:cNvSpPr/>
                  <p:nvPr/>
                </p:nvSpPr>
                <p:spPr>
                  <a:xfrm>
                    <a:off x="3355480" y="3078304"/>
                    <a:ext cx="139283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5E85054F-2AAB-7B0A-BB8E-31645481A133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5" name="円/楕円 480">
                    <a:extLst>
                      <a:ext uri="{FF2B5EF4-FFF2-40B4-BE49-F238E27FC236}">
                        <a16:creationId xmlns:a16="http://schemas.microsoft.com/office/drawing/2014/main" id="{4ACBB52F-BA0C-7249-0992-B25CB1460A2B}"/>
                      </a:ext>
                    </a:extLst>
                  </p:cNvPr>
                  <p:cNvSpPr/>
                  <p:nvPr/>
                </p:nvSpPr>
                <p:spPr>
                  <a:xfrm>
                    <a:off x="3395167" y="3110119"/>
                    <a:ext cx="59909" cy="6948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円/楕円 480">
                    <a:extLst>
                      <a:ext uri="{FF2B5EF4-FFF2-40B4-BE49-F238E27FC236}">
                        <a16:creationId xmlns:a16="http://schemas.microsoft.com/office/drawing/2014/main" id="{571A90C2-F7F6-B5B5-2662-A13C7E5C6B2C}"/>
                      </a:ext>
                    </a:extLst>
                  </p:cNvPr>
                  <p:cNvSpPr/>
                  <p:nvPr/>
                </p:nvSpPr>
                <p:spPr>
                  <a:xfrm>
                    <a:off x="3914152" y="3078304"/>
                    <a:ext cx="139283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7" name="円/楕円 480">
                    <a:extLst>
                      <a:ext uri="{FF2B5EF4-FFF2-40B4-BE49-F238E27FC236}">
                        <a16:creationId xmlns:a16="http://schemas.microsoft.com/office/drawing/2014/main" id="{9A3615C7-E876-F8A8-0E27-682EAABD52C6}"/>
                      </a:ext>
                    </a:extLst>
                  </p:cNvPr>
                  <p:cNvSpPr/>
                  <p:nvPr/>
                </p:nvSpPr>
                <p:spPr>
                  <a:xfrm>
                    <a:off x="3953839" y="3110119"/>
                    <a:ext cx="59909" cy="6948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月 257">
                    <a:extLst>
                      <a:ext uri="{FF2B5EF4-FFF2-40B4-BE49-F238E27FC236}">
                        <a16:creationId xmlns:a16="http://schemas.microsoft.com/office/drawing/2014/main" id="{79CB0A44-76B6-DE96-A999-80331E62EA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円/楕円 638">
                    <a:extLst>
                      <a:ext uri="{FF2B5EF4-FFF2-40B4-BE49-F238E27FC236}">
                        <a16:creationId xmlns:a16="http://schemas.microsoft.com/office/drawing/2014/main" id="{61B9834A-D18A-25F1-7B36-EF4FB1F79872}"/>
                      </a:ext>
                    </a:extLst>
                  </p:cNvPr>
                  <p:cNvSpPr/>
                  <p:nvPr/>
                </p:nvSpPr>
                <p:spPr>
                  <a:xfrm>
                    <a:off x="3576864" y="3504685"/>
                    <a:ext cx="259540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DFEB9C5E-C474-4F19-C108-81D22DCE4927}"/>
                  </a:ext>
                </a:extLst>
              </p:cNvPr>
              <p:cNvGrpSpPr/>
              <p:nvPr/>
            </p:nvGrpSpPr>
            <p:grpSpPr>
              <a:xfrm>
                <a:off x="6050296" y="4678322"/>
                <a:ext cx="541326" cy="754835"/>
                <a:chOff x="7168496" y="2701231"/>
                <a:chExt cx="1738130" cy="2423682"/>
              </a:xfrm>
            </p:grpSpPr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1D2A1327-6761-884C-D3B2-CB39B520352B}"/>
                    </a:ext>
                  </a:extLst>
                </p:cNvPr>
                <p:cNvGrpSpPr/>
                <p:nvPr/>
              </p:nvGrpSpPr>
              <p:grpSpPr>
                <a:xfrm>
                  <a:off x="7691491" y="2701231"/>
                  <a:ext cx="1215135" cy="2067790"/>
                  <a:chOff x="8898616" y="2663915"/>
                  <a:chExt cx="1215135" cy="2067790"/>
                </a:xfrm>
              </p:grpSpPr>
              <p:sp>
                <p:nvSpPr>
                  <p:cNvPr id="241" name="四角形: 角を丸くする 240">
                    <a:extLst>
                      <a:ext uri="{FF2B5EF4-FFF2-40B4-BE49-F238E27FC236}">
                        <a16:creationId xmlns:a16="http://schemas.microsoft.com/office/drawing/2014/main" id="{DB0C702A-D5A0-E25E-32B9-7B3C85779D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98616" y="2663915"/>
                    <a:ext cx="1215135" cy="2067790"/>
                  </a:xfrm>
                  <a:prstGeom prst="roundRect">
                    <a:avLst>
                      <a:gd name="adj" fmla="val 1020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2" name="四角形: 角を丸くする 241">
                    <a:extLst>
                      <a:ext uri="{FF2B5EF4-FFF2-40B4-BE49-F238E27FC236}">
                        <a16:creationId xmlns:a16="http://schemas.microsoft.com/office/drawing/2014/main" id="{F5948289-290D-4B2D-4117-C6FA10035C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29689" y="2695575"/>
                    <a:ext cx="1159204" cy="2004470"/>
                  </a:xfrm>
                  <a:prstGeom prst="roundRect">
                    <a:avLst>
                      <a:gd name="adj" fmla="val 814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" name="楕円 242">
                    <a:extLst>
                      <a:ext uri="{FF2B5EF4-FFF2-40B4-BE49-F238E27FC236}">
                        <a16:creationId xmlns:a16="http://schemas.microsoft.com/office/drawing/2014/main" id="{5AD05363-C318-08A7-60D4-926CC8FBF5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47448" y="2826207"/>
                    <a:ext cx="270030" cy="270030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4" name="楕円 243">
                    <a:extLst>
                      <a:ext uri="{FF2B5EF4-FFF2-40B4-BE49-F238E27FC236}">
                        <a16:creationId xmlns:a16="http://schemas.microsoft.com/office/drawing/2014/main" id="{30FBB0D5-EAF0-8CE1-6A52-28F3E73213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87576" y="2866335"/>
                    <a:ext cx="189774" cy="189774"/>
                  </a:xfrm>
                  <a:prstGeom prst="ellipse">
                    <a:avLst/>
                  </a:pr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CC235EB4-B914-E7B7-63A1-D475CBC1A48D}"/>
                    </a:ext>
                  </a:extLst>
                </p:cNvPr>
                <p:cNvSpPr/>
                <p:nvPr/>
              </p:nvSpPr>
              <p:spPr bwMode="auto">
                <a:xfrm>
                  <a:off x="7168496" y="3485998"/>
                  <a:ext cx="1490568" cy="1638915"/>
                </a:xfrm>
                <a:custGeom>
                  <a:avLst/>
                  <a:gdLst>
                    <a:gd name="connsiteX0" fmla="*/ 0 w 1498600"/>
                    <a:gd name="connsiteY0" fmla="*/ 1190625 h 1609725"/>
                    <a:gd name="connsiteX1" fmla="*/ 82550 w 1498600"/>
                    <a:gd name="connsiteY1" fmla="*/ 1000125 h 1609725"/>
                    <a:gd name="connsiteX2" fmla="*/ 234950 w 1498600"/>
                    <a:gd name="connsiteY2" fmla="*/ 530225 h 1609725"/>
                    <a:gd name="connsiteX3" fmla="*/ 723900 w 1498600"/>
                    <a:gd name="connsiteY3" fmla="*/ 88900 h 1609725"/>
                    <a:gd name="connsiteX4" fmla="*/ 1257300 w 1498600"/>
                    <a:gd name="connsiteY4" fmla="*/ 0 h 1609725"/>
                    <a:gd name="connsiteX5" fmla="*/ 1098550 w 1498600"/>
                    <a:gd name="connsiteY5" fmla="*/ 174625 h 1609725"/>
                    <a:gd name="connsiteX6" fmla="*/ 676275 w 1498600"/>
                    <a:gd name="connsiteY6" fmla="*/ 431800 h 1609725"/>
                    <a:gd name="connsiteX7" fmla="*/ 968375 w 1498600"/>
                    <a:gd name="connsiteY7" fmla="*/ 384175 h 1609725"/>
                    <a:gd name="connsiteX8" fmla="*/ 1352550 w 1498600"/>
                    <a:gd name="connsiteY8" fmla="*/ 365125 h 1609725"/>
                    <a:gd name="connsiteX9" fmla="*/ 1498600 w 1498600"/>
                    <a:gd name="connsiteY9" fmla="*/ 412750 h 1609725"/>
                    <a:gd name="connsiteX10" fmla="*/ 1412875 w 1498600"/>
                    <a:gd name="connsiteY10" fmla="*/ 495300 h 1609725"/>
                    <a:gd name="connsiteX11" fmla="*/ 790575 w 1498600"/>
                    <a:gd name="connsiteY11" fmla="*/ 654050 h 1609725"/>
                    <a:gd name="connsiteX12" fmla="*/ 1327150 w 1498600"/>
                    <a:gd name="connsiteY12" fmla="*/ 565150 h 1609725"/>
                    <a:gd name="connsiteX13" fmla="*/ 1476375 w 1498600"/>
                    <a:gd name="connsiteY13" fmla="*/ 593725 h 1609725"/>
                    <a:gd name="connsiteX14" fmla="*/ 1428750 w 1498600"/>
                    <a:gd name="connsiteY14" fmla="*/ 695325 h 1609725"/>
                    <a:gd name="connsiteX15" fmla="*/ 1174750 w 1498600"/>
                    <a:gd name="connsiteY15" fmla="*/ 857250 h 1609725"/>
                    <a:gd name="connsiteX16" fmla="*/ 863600 w 1498600"/>
                    <a:gd name="connsiteY16" fmla="*/ 942975 h 1609725"/>
                    <a:gd name="connsiteX17" fmla="*/ 1289050 w 1498600"/>
                    <a:gd name="connsiteY17" fmla="*/ 866775 h 1609725"/>
                    <a:gd name="connsiteX18" fmla="*/ 1400175 w 1498600"/>
                    <a:gd name="connsiteY18" fmla="*/ 898525 h 1609725"/>
                    <a:gd name="connsiteX19" fmla="*/ 1355725 w 1498600"/>
                    <a:gd name="connsiteY19" fmla="*/ 1006475 h 1609725"/>
                    <a:gd name="connsiteX20" fmla="*/ 936625 w 1498600"/>
                    <a:gd name="connsiteY20" fmla="*/ 1152525 h 1609725"/>
                    <a:gd name="connsiteX21" fmla="*/ 774700 w 1498600"/>
                    <a:gd name="connsiteY21" fmla="*/ 1371600 h 1609725"/>
                    <a:gd name="connsiteX22" fmla="*/ 463550 w 1498600"/>
                    <a:gd name="connsiteY22" fmla="*/ 1517650 h 1609725"/>
                    <a:gd name="connsiteX23" fmla="*/ 403225 w 1498600"/>
                    <a:gd name="connsiteY23" fmla="*/ 1609725 h 1609725"/>
                    <a:gd name="connsiteX24" fmla="*/ 98425 w 1498600"/>
                    <a:gd name="connsiteY24" fmla="*/ 1581150 h 1609725"/>
                    <a:gd name="connsiteX25" fmla="*/ 0 w 1498600"/>
                    <a:gd name="connsiteY25" fmla="*/ 1190625 h 1609725"/>
                    <a:gd name="connsiteX0" fmla="*/ 0 w 1498600"/>
                    <a:gd name="connsiteY0" fmla="*/ 1217820 h 1636920"/>
                    <a:gd name="connsiteX1" fmla="*/ 82550 w 1498600"/>
                    <a:gd name="connsiteY1" fmla="*/ 1027320 h 1636920"/>
                    <a:gd name="connsiteX2" fmla="*/ 234950 w 1498600"/>
                    <a:gd name="connsiteY2" fmla="*/ 557420 h 1636920"/>
                    <a:gd name="connsiteX3" fmla="*/ 723900 w 1498600"/>
                    <a:gd name="connsiteY3" fmla="*/ 116095 h 1636920"/>
                    <a:gd name="connsiteX4" fmla="*/ 1257300 w 1498600"/>
                    <a:gd name="connsiteY4" fmla="*/ 27195 h 1636920"/>
                    <a:gd name="connsiteX5" fmla="*/ 1098550 w 1498600"/>
                    <a:gd name="connsiteY5" fmla="*/ 201820 h 1636920"/>
                    <a:gd name="connsiteX6" fmla="*/ 676275 w 1498600"/>
                    <a:gd name="connsiteY6" fmla="*/ 458995 h 1636920"/>
                    <a:gd name="connsiteX7" fmla="*/ 968375 w 1498600"/>
                    <a:gd name="connsiteY7" fmla="*/ 411370 h 1636920"/>
                    <a:gd name="connsiteX8" fmla="*/ 1352550 w 1498600"/>
                    <a:gd name="connsiteY8" fmla="*/ 392320 h 1636920"/>
                    <a:gd name="connsiteX9" fmla="*/ 1498600 w 1498600"/>
                    <a:gd name="connsiteY9" fmla="*/ 439945 h 1636920"/>
                    <a:gd name="connsiteX10" fmla="*/ 1412875 w 1498600"/>
                    <a:gd name="connsiteY10" fmla="*/ 522495 h 1636920"/>
                    <a:gd name="connsiteX11" fmla="*/ 790575 w 1498600"/>
                    <a:gd name="connsiteY11" fmla="*/ 681245 h 1636920"/>
                    <a:gd name="connsiteX12" fmla="*/ 1327150 w 1498600"/>
                    <a:gd name="connsiteY12" fmla="*/ 592345 h 1636920"/>
                    <a:gd name="connsiteX13" fmla="*/ 1476375 w 1498600"/>
                    <a:gd name="connsiteY13" fmla="*/ 620920 h 1636920"/>
                    <a:gd name="connsiteX14" fmla="*/ 1428750 w 1498600"/>
                    <a:gd name="connsiteY14" fmla="*/ 722520 h 1636920"/>
                    <a:gd name="connsiteX15" fmla="*/ 1174750 w 1498600"/>
                    <a:gd name="connsiteY15" fmla="*/ 884445 h 1636920"/>
                    <a:gd name="connsiteX16" fmla="*/ 863600 w 1498600"/>
                    <a:gd name="connsiteY16" fmla="*/ 970170 h 1636920"/>
                    <a:gd name="connsiteX17" fmla="*/ 1289050 w 1498600"/>
                    <a:gd name="connsiteY17" fmla="*/ 893970 h 1636920"/>
                    <a:gd name="connsiteX18" fmla="*/ 1400175 w 1498600"/>
                    <a:gd name="connsiteY18" fmla="*/ 925720 h 1636920"/>
                    <a:gd name="connsiteX19" fmla="*/ 1355725 w 1498600"/>
                    <a:gd name="connsiteY19" fmla="*/ 1033670 h 1636920"/>
                    <a:gd name="connsiteX20" fmla="*/ 936625 w 1498600"/>
                    <a:gd name="connsiteY20" fmla="*/ 1179720 h 1636920"/>
                    <a:gd name="connsiteX21" fmla="*/ 774700 w 1498600"/>
                    <a:gd name="connsiteY21" fmla="*/ 1398795 h 1636920"/>
                    <a:gd name="connsiteX22" fmla="*/ 463550 w 1498600"/>
                    <a:gd name="connsiteY22" fmla="*/ 1544845 h 1636920"/>
                    <a:gd name="connsiteX23" fmla="*/ 403225 w 1498600"/>
                    <a:gd name="connsiteY23" fmla="*/ 1636920 h 1636920"/>
                    <a:gd name="connsiteX24" fmla="*/ 98425 w 1498600"/>
                    <a:gd name="connsiteY24" fmla="*/ 1608345 h 1636920"/>
                    <a:gd name="connsiteX25" fmla="*/ 0 w 1498600"/>
                    <a:gd name="connsiteY25" fmla="*/ 1217820 h 1636920"/>
                    <a:gd name="connsiteX0" fmla="*/ 0 w 1498600"/>
                    <a:gd name="connsiteY0" fmla="*/ 1204138 h 1623238"/>
                    <a:gd name="connsiteX1" fmla="*/ 82550 w 1498600"/>
                    <a:gd name="connsiteY1" fmla="*/ 1013638 h 1623238"/>
                    <a:gd name="connsiteX2" fmla="*/ 234950 w 1498600"/>
                    <a:gd name="connsiteY2" fmla="*/ 543738 h 1623238"/>
                    <a:gd name="connsiteX3" fmla="*/ 723900 w 1498600"/>
                    <a:gd name="connsiteY3" fmla="*/ 102413 h 1623238"/>
                    <a:gd name="connsiteX4" fmla="*/ 1254125 w 1498600"/>
                    <a:gd name="connsiteY4" fmla="*/ 29388 h 1623238"/>
                    <a:gd name="connsiteX5" fmla="*/ 1098550 w 1498600"/>
                    <a:gd name="connsiteY5" fmla="*/ 188138 h 1623238"/>
                    <a:gd name="connsiteX6" fmla="*/ 676275 w 1498600"/>
                    <a:gd name="connsiteY6" fmla="*/ 445313 h 1623238"/>
                    <a:gd name="connsiteX7" fmla="*/ 968375 w 1498600"/>
                    <a:gd name="connsiteY7" fmla="*/ 397688 h 1623238"/>
                    <a:gd name="connsiteX8" fmla="*/ 1352550 w 1498600"/>
                    <a:gd name="connsiteY8" fmla="*/ 378638 h 1623238"/>
                    <a:gd name="connsiteX9" fmla="*/ 1498600 w 1498600"/>
                    <a:gd name="connsiteY9" fmla="*/ 426263 h 1623238"/>
                    <a:gd name="connsiteX10" fmla="*/ 1412875 w 1498600"/>
                    <a:gd name="connsiteY10" fmla="*/ 508813 h 1623238"/>
                    <a:gd name="connsiteX11" fmla="*/ 790575 w 1498600"/>
                    <a:gd name="connsiteY11" fmla="*/ 667563 h 1623238"/>
                    <a:gd name="connsiteX12" fmla="*/ 1327150 w 1498600"/>
                    <a:gd name="connsiteY12" fmla="*/ 578663 h 1623238"/>
                    <a:gd name="connsiteX13" fmla="*/ 1476375 w 1498600"/>
                    <a:gd name="connsiteY13" fmla="*/ 607238 h 1623238"/>
                    <a:gd name="connsiteX14" fmla="*/ 1428750 w 1498600"/>
                    <a:gd name="connsiteY14" fmla="*/ 708838 h 1623238"/>
                    <a:gd name="connsiteX15" fmla="*/ 1174750 w 1498600"/>
                    <a:gd name="connsiteY15" fmla="*/ 870763 h 1623238"/>
                    <a:gd name="connsiteX16" fmla="*/ 863600 w 1498600"/>
                    <a:gd name="connsiteY16" fmla="*/ 956488 h 1623238"/>
                    <a:gd name="connsiteX17" fmla="*/ 1289050 w 1498600"/>
                    <a:gd name="connsiteY17" fmla="*/ 880288 h 1623238"/>
                    <a:gd name="connsiteX18" fmla="*/ 1400175 w 1498600"/>
                    <a:gd name="connsiteY18" fmla="*/ 912038 h 1623238"/>
                    <a:gd name="connsiteX19" fmla="*/ 1355725 w 1498600"/>
                    <a:gd name="connsiteY19" fmla="*/ 1019988 h 1623238"/>
                    <a:gd name="connsiteX20" fmla="*/ 936625 w 1498600"/>
                    <a:gd name="connsiteY20" fmla="*/ 1166038 h 1623238"/>
                    <a:gd name="connsiteX21" fmla="*/ 774700 w 1498600"/>
                    <a:gd name="connsiteY21" fmla="*/ 1385113 h 1623238"/>
                    <a:gd name="connsiteX22" fmla="*/ 463550 w 1498600"/>
                    <a:gd name="connsiteY22" fmla="*/ 1531163 h 1623238"/>
                    <a:gd name="connsiteX23" fmla="*/ 403225 w 1498600"/>
                    <a:gd name="connsiteY23" fmla="*/ 1623238 h 1623238"/>
                    <a:gd name="connsiteX24" fmla="*/ 98425 w 1498600"/>
                    <a:gd name="connsiteY24" fmla="*/ 1594663 h 1623238"/>
                    <a:gd name="connsiteX25" fmla="*/ 0 w 1498600"/>
                    <a:gd name="connsiteY25" fmla="*/ 1204138 h 1623238"/>
                    <a:gd name="connsiteX0" fmla="*/ 0 w 1498600"/>
                    <a:gd name="connsiteY0" fmla="*/ 1210081 h 1629181"/>
                    <a:gd name="connsiteX1" fmla="*/ 82550 w 1498600"/>
                    <a:gd name="connsiteY1" fmla="*/ 1019581 h 1629181"/>
                    <a:gd name="connsiteX2" fmla="*/ 234950 w 1498600"/>
                    <a:gd name="connsiteY2" fmla="*/ 549681 h 1629181"/>
                    <a:gd name="connsiteX3" fmla="*/ 723900 w 1498600"/>
                    <a:gd name="connsiteY3" fmla="*/ 108356 h 1629181"/>
                    <a:gd name="connsiteX4" fmla="*/ 1254125 w 1498600"/>
                    <a:gd name="connsiteY4" fmla="*/ 35331 h 1629181"/>
                    <a:gd name="connsiteX5" fmla="*/ 1098550 w 1498600"/>
                    <a:gd name="connsiteY5" fmla="*/ 194081 h 1629181"/>
                    <a:gd name="connsiteX6" fmla="*/ 676275 w 1498600"/>
                    <a:gd name="connsiteY6" fmla="*/ 451256 h 1629181"/>
                    <a:gd name="connsiteX7" fmla="*/ 968375 w 1498600"/>
                    <a:gd name="connsiteY7" fmla="*/ 403631 h 1629181"/>
                    <a:gd name="connsiteX8" fmla="*/ 1352550 w 1498600"/>
                    <a:gd name="connsiteY8" fmla="*/ 384581 h 1629181"/>
                    <a:gd name="connsiteX9" fmla="*/ 1498600 w 1498600"/>
                    <a:gd name="connsiteY9" fmla="*/ 432206 h 1629181"/>
                    <a:gd name="connsiteX10" fmla="*/ 1412875 w 1498600"/>
                    <a:gd name="connsiteY10" fmla="*/ 514756 h 1629181"/>
                    <a:gd name="connsiteX11" fmla="*/ 790575 w 1498600"/>
                    <a:gd name="connsiteY11" fmla="*/ 673506 h 1629181"/>
                    <a:gd name="connsiteX12" fmla="*/ 1327150 w 1498600"/>
                    <a:gd name="connsiteY12" fmla="*/ 584606 h 1629181"/>
                    <a:gd name="connsiteX13" fmla="*/ 1476375 w 1498600"/>
                    <a:gd name="connsiteY13" fmla="*/ 613181 h 1629181"/>
                    <a:gd name="connsiteX14" fmla="*/ 1428750 w 1498600"/>
                    <a:gd name="connsiteY14" fmla="*/ 714781 h 1629181"/>
                    <a:gd name="connsiteX15" fmla="*/ 1174750 w 1498600"/>
                    <a:gd name="connsiteY15" fmla="*/ 876706 h 1629181"/>
                    <a:gd name="connsiteX16" fmla="*/ 863600 w 1498600"/>
                    <a:gd name="connsiteY16" fmla="*/ 962431 h 1629181"/>
                    <a:gd name="connsiteX17" fmla="*/ 1289050 w 1498600"/>
                    <a:gd name="connsiteY17" fmla="*/ 886231 h 1629181"/>
                    <a:gd name="connsiteX18" fmla="*/ 1400175 w 1498600"/>
                    <a:gd name="connsiteY18" fmla="*/ 917981 h 1629181"/>
                    <a:gd name="connsiteX19" fmla="*/ 1355725 w 1498600"/>
                    <a:gd name="connsiteY19" fmla="*/ 1025931 h 1629181"/>
                    <a:gd name="connsiteX20" fmla="*/ 936625 w 1498600"/>
                    <a:gd name="connsiteY20" fmla="*/ 1171981 h 1629181"/>
                    <a:gd name="connsiteX21" fmla="*/ 774700 w 1498600"/>
                    <a:gd name="connsiteY21" fmla="*/ 1391056 h 1629181"/>
                    <a:gd name="connsiteX22" fmla="*/ 463550 w 1498600"/>
                    <a:gd name="connsiteY22" fmla="*/ 1537106 h 1629181"/>
                    <a:gd name="connsiteX23" fmla="*/ 403225 w 1498600"/>
                    <a:gd name="connsiteY23" fmla="*/ 1629181 h 1629181"/>
                    <a:gd name="connsiteX24" fmla="*/ 98425 w 1498600"/>
                    <a:gd name="connsiteY24" fmla="*/ 1600606 h 1629181"/>
                    <a:gd name="connsiteX25" fmla="*/ 0 w 1498600"/>
                    <a:gd name="connsiteY25" fmla="*/ 1210081 h 1629181"/>
                    <a:gd name="connsiteX0" fmla="*/ 0 w 1498600"/>
                    <a:gd name="connsiteY0" fmla="*/ 1215673 h 1634773"/>
                    <a:gd name="connsiteX1" fmla="*/ 82550 w 1498600"/>
                    <a:gd name="connsiteY1" fmla="*/ 1025173 h 1634773"/>
                    <a:gd name="connsiteX2" fmla="*/ 215900 w 1498600"/>
                    <a:gd name="connsiteY2" fmla="*/ 615598 h 1634773"/>
                    <a:gd name="connsiteX3" fmla="*/ 723900 w 1498600"/>
                    <a:gd name="connsiteY3" fmla="*/ 113948 h 1634773"/>
                    <a:gd name="connsiteX4" fmla="*/ 1254125 w 1498600"/>
                    <a:gd name="connsiteY4" fmla="*/ 40923 h 1634773"/>
                    <a:gd name="connsiteX5" fmla="*/ 1098550 w 1498600"/>
                    <a:gd name="connsiteY5" fmla="*/ 199673 h 1634773"/>
                    <a:gd name="connsiteX6" fmla="*/ 676275 w 1498600"/>
                    <a:gd name="connsiteY6" fmla="*/ 456848 h 1634773"/>
                    <a:gd name="connsiteX7" fmla="*/ 968375 w 1498600"/>
                    <a:gd name="connsiteY7" fmla="*/ 409223 h 1634773"/>
                    <a:gd name="connsiteX8" fmla="*/ 1352550 w 1498600"/>
                    <a:gd name="connsiteY8" fmla="*/ 390173 h 1634773"/>
                    <a:gd name="connsiteX9" fmla="*/ 1498600 w 1498600"/>
                    <a:gd name="connsiteY9" fmla="*/ 437798 h 1634773"/>
                    <a:gd name="connsiteX10" fmla="*/ 1412875 w 1498600"/>
                    <a:gd name="connsiteY10" fmla="*/ 520348 h 1634773"/>
                    <a:gd name="connsiteX11" fmla="*/ 790575 w 1498600"/>
                    <a:gd name="connsiteY11" fmla="*/ 679098 h 1634773"/>
                    <a:gd name="connsiteX12" fmla="*/ 1327150 w 1498600"/>
                    <a:gd name="connsiteY12" fmla="*/ 590198 h 1634773"/>
                    <a:gd name="connsiteX13" fmla="*/ 1476375 w 1498600"/>
                    <a:gd name="connsiteY13" fmla="*/ 618773 h 1634773"/>
                    <a:gd name="connsiteX14" fmla="*/ 1428750 w 1498600"/>
                    <a:gd name="connsiteY14" fmla="*/ 720373 h 1634773"/>
                    <a:gd name="connsiteX15" fmla="*/ 1174750 w 1498600"/>
                    <a:gd name="connsiteY15" fmla="*/ 882298 h 1634773"/>
                    <a:gd name="connsiteX16" fmla="*/ 863600 w 1498600"/>
                    <a:gd name="connsiteY16" fmla="*/ 968023 h 1634773"/>
                    <a:gd name="connsiteX17" fmla="*/ 1289050 w 1498600"/>
                    <a:gd name="connsiteY17" fmla="*/ 891823 h 1634773"/>
                    <a:gd name="connsiteX18" fmla="*/ 1400175 w 1498600"/>
                    <a:gd name="connsiteY18" fmla="*/ 923573 h 1634773"/>
                    <a:gd name="connsiteX19" fmla="*/ 1355725 w 1498600"/>
                    <a:gd name="connsiteY19" fmla="*/ 1031523 h 1634773"/>
                    <a:gd name="connsiteX20" fmla="*/ 936625 w 1498600"/>
                    <a:gd name="connsiteY20" fmla="*/ 1177573 h 1634773"/>
                    <a:gd name="connsiteX21" fmla="*/ 774700 w 1498600"/>
                    <a:gd name="connsiteY21" fmla="*/ 1396648 h 1634773"/>
                    <a:gd name="connsiteX22" fmla="*/ 463550 w 1498600"/>
                    <a:gd name="connsiteY22" fmla="*/ 1542698 h 1634773"/>
                    <a:gd name="connsiteX23" fmla="*/ 403225 w 1498600"/>
                    <a:gd name="connsiteY23" fmla="*/ 1634773 h 1634773"/>
                    <a:gd name="connsiteX24" fmla="*/ 98425 w 1498600"/>
                    <a:gd name="connsiteY24" fmla="*/ 1606198 h 1634773"/>
                    <a:gd name="connsiteX25" fmla="*/ 0 w 1498600"/>
                    <a:gd name="connsiteY25" fmla="*/ 1215673 h 1634773"/>
                    <a:gd name="connsiteX0" fmla="*/ 0 w 1498600"/>
                    <a:gd name="connsiteY0" fmla="*/ 1215673 h 1634773"/>
                    <a:gd name="connsiteX1" fmla="*/ 82550 w 1498600"/>
                    <a:gd name="connsiteY1" fmla="*/ 1025173 h 1634773"/>
                    <a:gd name="connsiteX2" fmla="*/ 215900 w 1498600"/>
                    <a:gd name="connsiteY2" fmla="*/ 615598 h 1634773"/>
                    <a:gd name="connsiteX3" fmla="*/ 723900 w 1498600"/>
                    <a:gd name="connsiteY3" fmla="*/ 113948 h 1634773"/>
                    <a:gd name="connsiteX4" fmla="*/ 1254125 w 1498600"/>
                    <a:gd name="connsiteY4" fmla="*/ 40923 h 1634773"/>
                    <a:gd name="connsiteX5" fmla="*/ 1098550 w 1498600"/>
                    <a:gd name="connsiteY5" fmla="*/ 199673 h 1634773"/>
                    <a:gd name="connsiteX6" fmla="*/ 676275 w 1498600"/>
                    <a:gd name="connsiteY6" fmla="*/ 456848 h 1634773"/>
                    <a:gd name="connsiteX7" fmla="*/ 968375 w 1498600"/>
                    <a:gd name="connsiteY7" fmla="*/ 409223 h 1634773"/>
                    <a:gd name="connsiteX8" fmla="*/ 1352550 w 1498600"/>
                    <a:gd name="connsiteY8" fmla="*/ 390173 h 1634773"/>
                    <a:gd name="connsiteX9" fmla="*/ 1498600 w 1498600"/>
                    <a:gd name="connsiteY9" fmla="*/ 437798 h 1634773"/>
                    <a:gd name="connsiteX10" fmla="*/ 1412875 w 1498600"/>
                    <a:gd name="connsiteY10" fmla="*/ 520348 h 1634773"/>
                    <a:gd name="connsiteX11" fmla="*/ 790575 w 1498600"/>
                    <a:gd name="connsiteY11" fmla="*/ 679098 h 1634773"/>
                    <a:gd name="connsiteX12" fmla="*/ 1327150 w 1498600"/>
                    <a:gd name="connsiteY12" fmla="*/ 590198 h 1634773"/>
                    <a:gd name="connsiteX13" fmla="*/ 1476375 w 1498600"/>
                    <a:gd name="connsiteY13" fmla="*/ 618773 h 1634773"/>
                    <a:gd name="connsiteX14" fmla="*/ 1428750 w 1498600"/>
                    <a:gd name="connsiteY14" fmla="*/ 720373 h 1634773"/>
                    <a:gd name="connsiteX15" fmla="*/ 1174750 w 1498600"/>
                    <a:gd name="connsiteY15" fmla="*/ 882298 h 1634773"/>
                    <a:gd name="connsiteX16" fmla="*/ 863600 w 1498600"/>
                    <a:gd name="connsiteY16" fmla="*/ 968023 h 1634773"/>
                    <a:gd name="connsiteX17" fmla="*/ 1289050 w 1498600"/>
                    <a:gd name="connsiteY17" fmla="*/ 891823 h 1634773"/>
                    <a:gd name="connsiteX18" fmla="*/ 1400175 w 1498600"/>
                    <a:gd name="connsiteY18" fmla="*/ 923573 h 1634773"/>
                    <a:gd name="connsiteX19" fmla="*/ 1355725 w 1498600"/>
                    <a:gd name="connsiteY19" fmla="*/ 1031523 h 1634773"/>
                    <a:gd name="connsiteX20" fmla="*/ 936625 w 1498600"/>
                    <a:gd name="connsiteY20" fmla="*/ 1177573 h 1634773"/>
                    <a:gd name="connsiteX21" fmla="*/ 774700 w 1498600"/>
                    <a:gd name="connsiteY21" fmla="*/ 1396648 h 1634773"/>
                    <a:gd name="connsiteX22" fmla="*/ 463550 w 1498600"/>
                    <a:gd name="connsiteY22" fmla="*/ 1542698 h 1634773"/>
                    <a:gd name="connsiteX23" fmla="*/ 403225 w 1498600"/>
                    <a:gd name="connsiteY23" fmla="*/ 1634773 h 1634773"/>
                    <a:gd name="connsiteX24" fmla="*/ 98425 w 1498600"/>
                    <a:gd name="connsiteY24" fmla="*/ 1606198 h 1634773"/>
                    <a:gd name="connsiteX25" fmla="*/ 0 w 1498600"/>
                    <a:gd name="connsiteY25" fmla="*/ 1215673 h 1634773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89075"/>
                    <a:gd name="connsiteY0" fmla="*/ 1213002 h 1632102"/>
                    <a:gd name="connsiteX1" fmla="*/ 82550 w 1489075"/>
                    <a:gd name="connsiteY1" fmla="*/ 1022502 h 1632102"/>
                    <a:gd name="connsiteX2" fmla="*/ 215900 w 1489075"/>
                    <a:gd name="connsiteY2" fmla="*/ 612927 h 1632102"/>
                    <a:gd name="connsiteX3" fmla="*/ 723900 w 1489075"/>
                    <a:gd name="connsiteY3" fmla="*/ 111277 h 1632102"/>
                    <a:gd name="connsiteX4" fmla="*/ 1254125 w 1489075"/>
                    <a:gd name="connsiteY4" fmla="*/ 38252 h 1632102"/>
                    <a:gd name="connsiteX5" fmla="*/ 1098550 w 1489075"/>
                    <a:gd name="connsiteY5" fmla="*/ 197002 h 1632102"/>
                    <a:gd name="connsiteX6" fmla="*/ 676275 w 1489075"/>
                    <a:gd name="connsiteY6" fmla="*/ 454177 h 1632102"/>
                    <a:gd name="connsiteX7" fmla="*/ 968375 w 1489075"/>
                    <a:gd name="connsiteY7" fmla="*/ 406552 h 1632102"/>
                    <a:gd name="connsiteX8" fmla="*/ 1352550 w 1489075"/>
                    <a:gd name="connsiteY8" fmla="*/ 387502 h 1632102"/>
                    <a:gd name="connsiteX9" fmla="*/ 1489075 w 1489075"/>
                    <a:gd name="connsiteY9" fmla="*/ 435127 h 1632102"/>
                    <a:gd name="connsiteX10" fmla="*/ 1412875 w 1489075"/>
                    <a:gd name="connsiteY10" fmla="*/ 517677 h 1632102"/>
                    <a:gd name="connsiteX11" fmla="*/ 790575 w 1489075"/>
                    <a:gd name="connsiteY11" fmla="*/ 676427 h 1632102"/>
                    <a:gd name="connsiteX12" fmla="*/ 1327150 w 1489075"/>
                    <a:gd name="connsiteY12" fmla="*/ 587527 h 1632102"/>
                    <a:gd name="connsiteX13" fmla="*/ 1476375 w 1489075"/>
                    <a:gd name="connsiteY13" fmla="*/ 616102 h 1632102"/>
                    <a:gd name="connsiteX14" fmla="*/ 1428750 w 1489075"/>
                    <a:gd name="connsiteY14" fmla="*/ 717702 h 1632102"/>
                    <a:gd name="connsiteX15" fmla="*/ 1174750 w 1489075"/>
                    <a:gd name="connsiteY15" fmla="*/ 879627 h 1632102"/>
                    <a:gd name="connsiteX16" fmla="*/ 863600 w 1489075"/>
                    <a:gd name="connsiteY16" fmla="*/ 965352 h 1632102"/>
                    <a:gd name="connsiteX17" fmla="*/ 1289050 w 1489075"/>
                    <a:gd name="connsiteY17" fmla="*/ 889152 h 1632102"/>
                    <a:gd name="connsiteX18" fmla="*/ 1400175 w 1489075"/>
                    <a:gd name="connsiteY18" fmla="*/ 920902 h 1632102"/>
                    <a:gd name="connsiteX19" fmla="*/ 1355725 w 1489075"/>
                    <a:gd name="connsiteY19" fmla="*/ 1028852 h 1632102"/>
                    <a:gd name="connsiteX20" fmla="*/ 936625 w 1489075"/>
                    <a:gd name="connsiteY20" fmla="*/ 1174902 h 1632102"/>
                    <a:gd name="connsiteX21" fmla="*/ 774700 w 1489075"/>
                    <a:gd name="connsiteY21" fmla="*/ 1393977 h 1632102"/>
                    <a:gd name="connsiteX22" fmla="*/ 463550 w 1489075"/>
                    <a:gd name="connsiteY22" fmla="*/ 1540027 h 1632102"/>
                    <a:gd name="connsiteX23" fmla="*/ 403225 w 1489075"/>
                    <a:gd name="connsiteY23" fmla="*/ 1632102 h 1632102"/>
                    <a:gd name="connsiteX24" fmla="*/ 98425 w 1489075"/>
                    <a:gd name="connsiteY24" fmla="*/ 1603527 h 1632102"/>
                    <a:gd name="connsiteX25" fmla="*/ 0 w 1489075"/>
                    <a:gd name="connsiteY25" fmla="*/ 1213002 h 1632102"/>
                    <a:gd name="connsiteX0" fmla="*/ 0 w 1491758"/>
                    <a:gd name="connsiteY0" fmla="*/ 1213002 h 1632102"/>
                    <a:gd name="connsiteX1" fmla="*/ 82550 w 1491758"/>
                    <a:gd name="connsiteY1" fmla="*/ 1022502 h 1632102"/>
                    <a:gd name="connsiteX2" fmla="*/ 215900 w 1491758"/>
                    <a:gd name="connsiteY2" fmla="*/ 612927 h 1632102"/>
                    <a:gd name="connsiteX3" fmla="*/ 723900 w 1491758"/>
                    <a:gd name="connsiteY3" fmla="*/ 111277 h 1632102"/>
                    <a:gd name="connsiteX4" fmla="*/ 1254125 w 1491758"/>
                    <a:gd name="connsiteY4" fmla="*/ 38252 h 1632102"/>
                    <a:gd name="connsiteX5" fmla="*/ 1098550 w 1491758"/>
                    <a:gd name="connsiteY5" fmla="*/ 197002 h 1632102"/>
                    <a:gd name="connsiteX6" fmla="*/ 676275 w 1491758"/>
                    <a:gd name="connsiteY6" fmla="*/ 454177 h 1632102"/>
                    <a:gd name="connsiteX7" fmla="*/ 968375 w 1491758"/>
                    <a:gd name="connsiteY7" fmla="*/ 406552 h 1632102"/>
                    <a:gd name="connsiteX8" fmla="*/ 1352550 w 1491758"/>
                    <a:gd name="connsiteY8" fmla="*/ 387502 h 1632102"/>
                    <a:gd name="connsiteX9" fmla="*/ 1489075 w 1491758"/>
                    <a:gd name="connsiteY9" fmla="*/ 435127 h 1632102"/>
                    <a:gd name="connsiteX10" fmla="*/ 1412875 w 1491758"/>
                    <a:gd name="connsiteY10" fmla="*/ 517677 h 1632102"/>
                    <a:gd name="connsiteX11" fmla="*/ 790575 w 1491758"/>
                    <a:gd name="connsiteY11" fmla="*/ 676427 h 1632102"/>
                    <a:gd name="connsiteX12" fmla="*/ 1327150 w 1491758"/>
                    <a:gd name="connsiteY12" fmla="*/ 587527 h 1632102"/>
                    <a:gd name="connsiteX13" fmla="*/ 1476375 w 1491758"/>
                    <a:gd name="connsiteY13" fmla="*/ 616102 h 1632102"/>
                    <a:gd name="connsiteX14" fmla="*/ 1428750 w 1491758"/>
                    <a:gd name="connsiteY14" fmla="*/ 717702 h 1632102"/>
                    <a:gd name="connsiteX15" fmla="*/ 1174750 w 1491758"/>
                    <a:gd name="connsiteY15" fmla="*/ 879627 h 1632102"/>
                    <a:gd name="connsiteX16" fmla="*/ 863600 w 1491758"/>
                    <a:gd name="connsiteY16" fmla="*/ 965352 h 1632102"/>
                    <a:gd name="connsiteX17" fmla="*/ 1289050 w 1491758"/>
                    <a:gd name="connsiteY17" fmla="*/ 889152 h 1632102"/>
                    <a:gd name="connsiteX18" fmla="*/ 1400175 w 1491758"/>
                    <a:gd name="connsiteY18" fmla="*/ 920902 h 1632102"/>
                    <a:gd name="connsiteX19" fmla="*/ 1355725 w 1491758"/>
                    <a:gd name="connsiteY19" fmla="*/ 1028852 h 1632102"/>
                    <a:gd name="connsiteX20" fmla="*/ 936625 w 1491758"/>
                    <a:gd name="connsiteY20" fmla="*/ 1174902 h 1632102"/>
                    <a:gd name="connsiteX21" fmla="*/ 774700 w 1491758"/>
                    <a:gd name="connsiteY21" fmla="*/ 1393977 h 1632102"/>
                    <a:gd name="connsiteX22" fmla="*/ 463550 w 1491758"/>
                    <a:gd name="connsiteY22" fmla="*/ 1540027 h 1632102"/>
                    <a:gd name="connsiteX23" fmla="*/ 403225 w 1491758"/>
                    <a:gd name="connsiteY23" fmla="*/ 1632102 h 1632102"/>
                    <a:gd name="connsiteX24" fmla="*/ 98425 w 1491758"/>
                    <a:gd name="connsiteY24" fmla="*/ 1603527 h 1632102"/>
                    <a:gd name="connsiteX25" fmla="*/ 0 w 1491758"/>
                    <a:gd name="connsiteY25" fmla="*/ 1213002 h 1632102"/>
                    <a:gd name="connsiteX0" fmla="*/ 0 w 1476375"/>
                    <a:gd name="connsiteY0" fmla="*/ 1213002 h 1632102"/>
                    <a:gd name="connsiteX1" fmla="*/ 82550 w 1476375"/>
                    <a:gd name="connsiteY1" fmla="*/ 1022502 h 1632102"/>
                    <a:gd name="connsiteX2" fmla="*/ 215900 w 1476375"/>
                    <a:gd name="connsiteY2" fmla="*/ 612927 h 1632102"/>
                    <a:gd name="connsiteX3" fmla="*/ 723900 w 1476375"/>
                    <a:gd name="connsiteY3" fmla="*/ 111277 h 1632102"/>
                    <a:gd name="connsiteX4" fmla="*/ 1254125 w 1476375"/>
                    <a:gd name="connsiteY4" fmla="*/ 38252 h 1632102"/>
                    <a:gd name="connsiteX5" fmla="*/ 1098550 w 1476375"/>
                    <a:gd name="connsiteY5" fmla="*/ 197002 h 1632102"/>
                    <a:gd name="connsiteX6" fmla="*/ 676275 w 1476375"/>
                    <a:gd name="connsiteY6" fmla="*/ 454177 h 1632102"/>
                    <a:gd name="connsiteX7" fmla="*/ 968375 w 1476375"/>
                    <a:gd name="connsiteY7" fmla="*/ 406552 h 1632102"/>
                    <a:gd name="connsiteX8" fmla="*/ 1352550 w 1476375"/>
                    <a:gd name="connsiteY8" fmla="*/ 387502 h 1632102"/>
                    <a:gd name="connsiteX9" fmla="*/ 1463675 w 1476375"/>
                    <a:gd name="connsiteY9" fmla="*/ 435127 h 1632102"/>
                    <a:gd name="connsiteX10" fmla="*/ 1412875 w 1476375"/>
                    <a:gd name="connsiteY10" fmla="*/ 517677 h 1632102"/>
                    <a:gd name="connsiteX11" fmla="*/ 790575 w 1476375"/>
                    <a:gd name="connsiteY11" fmla="*/ 676427 h 1632102"/>
                    <a:gd name="connsiteX12" fmla="*/ 1327150 w 1476375"/>
                    <a:gd name="connsiteY12" fmla="*/ 587527 h 1632102"/>
                    <a:gd name="connsiteX13" fmla="*/ 1476375 w 1476375"/>
                    <a:gd name="connsiteY13" fmla="*/ 616102 h 1632102"/>
                    <a:gd name="connsiteX14" fmla="*/ 1428750 w 1476375"/>
                    <a:gd name="connsiteY14" fmla="*/ 717702 h 1632102"/>
                    <a:gd name="connsiteX15" fmla="*/ 1174750 w 1476375"/>
                    <a:gd name="connsiteY15" fmla="*/ 879627 h 1632102"/>
                    <a:gd name="connsiteX16" fmla="*/ 863600 w 1476375"/>
                    <a:gd name="connsiteY16" fmla="*/ 965352 h 1632102"/>
                    <a:gd name="connsiteX17" fmla="*/ 1289050 w 1476375"/>
                    <a:gd name="connsiteY17" fmla="*/ 889152 h 1632102"/>
                    <a:gd name="connsiteX18" fmla="*/ 1400175 w 1476375"/>
                    <a:gd name="connsiteY18" fmla="*/ 920902 h 1632102"/>
                    <a:gd name="connsiteX19" fmla="*/ 1355725 w 1476375"/>
                    <a:gd name="connsiteY19" fmla="*/ 1028852 h 1632102"/>
                    <a:gd name="connsiteX20" fmla="*/ 936625 w 1476375"/>
                    <a:gd name="connsiteY20" fmla="*/ 1174902 h 1632102"/>
                    <a:gd name="connsiteX21" fmla="*/ 774700 w 1476375"/>
                    <a:gd name="connsiteY21" fmla="*/ 1393977 h 1632102"/>
                    <a:gd name="connsiteX22" fmla="*/ 463550 w 1476375"/>
                    <a:gd name="connsiteY22" fmla="*/ 1540027 h 1632102"/>
                    <a:gd name="connsiteX23" fmla="*/ 403225 w 1476375"/>
                    <a:gd name="connsiteY23" fmla="*/ 1632102 h 1632102"/>
                    <a:gd name="connsiteX24" fmla="*/ 98425 w 1476375"/>
                    <a:gd name="connsiteY24" fmla="*/ 1603527 h 1632102"/>
                    <a:gd name="connsiteX25" fmla="*/ 0 w 1476375"/>
                    <a:gd name="connsiteY25" fmla="*/ 1213002 h 1632102"/>
                    <a:gd name="connsiteX0" fmla="*/ 0 w 1476375"/>
                    <a:gd name="connsiteY0" fmla="*/ 1213002 h 1632102"/>
                    <a:gd name="connsiteX1" fmla="*/ 82550 w 1476375"/>
                    <a:gd name="connsiteY1" fmla="*/ 1022502 h 1632102"/>
                    <a:gd name="connsiteX2" fmla="*/ 215900 w 1476375"/>
                    <a:gd name="connsiteY2" fmla="*/ 612927 h 1632102"/>
                    <a:gd name="connsiteX3" fmla="*/ 723900 w 1476375"/>
                    <a:gd name="connsiteY3" fmla="*/ 111277 h 1632102"/>
                    <a:gd name="connsiteX4" fmla="*/ 1254125 w 1476375"/>
                    <a:gd name="connsiteY4" fmla="*/ 38252 h 1632102"/>
                    <a:gd name="connsiteX5" fmla="*/ 1098550 w 1476375"/>
                    <a:gd name="connsiteY5" fmla="*/ 197002 h 1632102"/>
                    <a:gd name="connsiteX6" fmla="*/ 676275 w 1476375"/>
                    <a:gd name="connsiteY6" fmla="*/ 454177 h 1632102"/>
                    <a:gd name="connsiteX7" fmla="*/ 968375 w 1476375"/>
                    <a:gd name="connsiteY7" fmla="*/ 406552 h 1632102"/>
                    <a:gd name="connsiteX8" fmla="*/ 1352550 w 1476375"/>
                    <a:gd name="connsiteY8" fmla="*/ 387502 h 1632102"/>
                    <a:gd name="connsiteX9" fmla="*/ 1463675 w 1476375"/>
                    <a:gd name="connsiteY9" fmla="*/ 435127 h 1632102"/>
                    <a:gd name="connsiteX10" fmla="*/ 1412875 w 1476375"/>
                    <a:gd name="connsiteY10" fmla="*/ 517677 h 1632102"/>
                    <a:gd name="connsiteX11" fmla="*/ 790575 w 1476375"/>
                    <a:gd name="connsiteY11" fmla="*/ 676427 h 1632102"/>
                    <a:gd name="connsiteX12" fmla="*/ 1327150 w 1476375"/>
                    <a:gd name="connsiteY12" fmla="*/ 587527 h 1632102"/>
                    <a:gd name="connsiteX13" fmla="*/ 1476375 w 1476375"/>
                    <a:gd name="connsiteY13" fmla="*/ 616102 h 1632102"/>
                    <a:gd name="connsiteX14" fmla="*/ 1428750 w 1476375"/>
                    <a:gd name="connsiteY14" fmla="*/ 717702 h 1632102"/>
                    <a:gd name="connsiteX15" fmla="*/ 1174750 w 1476375"/>
                    <a:gd name="connsiteY15" fmla="*/ 879627 h 1632102"/>
                    <a:gd name="connsiteX16" fmla="*/ 863600 w 1476375"/>
                    <a:gd name="connsiteY16" fmla="*/ 965352 h 1632102"/>
                    <a:gd name="connsiteX17" fmla="*/ 1289050 w 1476375"/>
                    <a:gd name="connsiteY17" fmla="*/ 889152 h 1632102"/>
                    <a:gd name="connsiteX18" fmla="*/ 1400175 w 1476375"/>
                    <a:gd name="connsiteY18" fmla="*/ 920902 h 1632102"/>
                    <a:gd name="connsiteX19" fmla="*/ 1355725 w 1476375"/>
                    <a:gd name="connsiteY19" fmla="*/ 1028852 h 1632102"/>
                    <a:gd name="connsiteX20" fmla="*/ 936625 w 1476375"/>
                    <a:gd name="connsiteY20" fmla="*/ 1174902 h 1632102"/>
                    <a:gd name="connsiteX21" fmla="*/ 774700 w 1476375"/>
                    <a:gd name="connsiteY21" fmla="*/ 1393977 h 1632102"/>
                    <a:gd name="connsiteX22" fmla="*/ 463550 w 1476375"/>
                    <a:gd name="connsiteY22" fmla="*/ 1540027 h 1632102"/>
                    <a:gd name="connsiteX23" fmla="*/ 403225 w 1476375"/>
                    <a:gd name="connsiteY23" fmla="*/ 1632102 h 1632102"/>
                    <a:gd name="connsiteX24" fmla="*/ 98425 w 1476375"/>
                    <a:gd name="connsiteY24" fmla="*/ 1603527 h 1632102"/>
                    <a:gd name="connsiteX25" fmla="*/ 0 w 1476375"/>
                    <a:gd name="connsiteY25" fmla="*/ 1213002 h 1632102"/>
                    <a:gd name="connsiteX0" fmla="*/ 0 w 1479570"/>
                    <a:gd name="connsiteY0" fmla="*/ 1213002 h 1632102"/>
                    <a:gd name="connsiteX1" fmla="*/ 82550 w 1479570"/>
                    <a:gd name="connsiteY1" fmla="*/ 1022502 h 1632102"/>
                    <a:gd name="connsiteX2" fmla="*/ 215900 w 1479570"/>
                    <a:gd name="connsiteY2" fmla="*/ 612927 h 1632102"/>
                    <a:gd name="connsiteX3" fmla="*/ 723900 w 1479570"/>
                    <a:gd name="connsiteY3" fmla="*/ 111277 h 1632102"/>
                    <a:gd name="connsiteX4" fmla="*/ 1254125 w 1479570"/>
                    <a:gd name="connsiteY4" fmla="*/ 38252 h 1632102"/>
                    <a:gd name="connsiteX5" fmla="*/ 1098550 w 1479570"/>
                    <a:gd name="connsiteY5" fmla="*/ 197002 h 1632102"/>
                    <a:gd name="connsiteX6" fmla="*/ 676275 w 1479570"/>
                    <a:gd name="connsiteY6" fmla="*/ 454177 h 1632102"/>
                    <a:gd name="connsiteX7" fmla="*/ 968375 w 1479570"/>
                    <a:gd name="connsiteY7" fmla="*/ 406552 h 1632102"/>
                    <a:gd name="connsiteX8" fmla="*/ 1352550 w 1479570"/>
                    <a:gd name="connsiteY8" fmla="*/ 387502 h 1632102"/>
                    <a:gd name="connsiteX9" fmla="*/ 1463675 w 1479570"/>
                    <a:gd name="connsiteY9" fmla="*/ 435127 h 1632102"/>
                    <a:gd name="connsiteX10" fmla="*/ 1412875 w 1479570"/>
                    <a:gd name="connsiteY10" fmla="*/ 517677 h 1632102"/>
                    <a:gd name="connsiteX11" fmla="*/ 790575 w 1479570"/>
                    <a:gd name="connsiteY11" fmla="*/ 676427 h 1632102"/>
                    <a:gd name="connsiteX12" fmla="*/ 1327150 w 1479570"/>
                    <a:gd name="connsiteY12" fmla="*/ 587527 h 1632102"/>
                    <a:gd name="connsiteX13" fmla="*/ 1476375 w 1479570"/>
                    <a:gd name="connsiteY13" fmla="*/ 616102 h 1632102"/>
                    <a:gd name="connsiteX14" fmla="*/ 1428750 w 1479570"/>
                    <a:gd name="connsiteY14" fmla="*/ 717702 h 1632102"/>
                    <a:gd name="connsiteX15" fmla="*/ 1174750 w 1479570"/>
                    <a:gd name="connsiteY15" fmla="*/ 879627 h 1632102"/>
                    <a:gd name="connsiteX16" fmla="*/ 863600 w 1479570"/>
                    <a:gd name="connsiteY16" fmla="*/ 965352 h 1632102"/>
                    <a:gd name="connsiteX17" fmla="*/ 1289050 w 1479570"/>
                    <a:gd name="connsiteY17" fmla="*/ 889152 h 1632102"/>
                    <a:gd name="connsiteX18" fmla="*/ 1400175 w 1479570"/>
                    <a:gd name="connsiteY18" fmla="*/ 920902 h 1632102"/>
                    <a:gd name="connsiteX19" fmla="*/ 1355725 w 1479570"/>
                    <a:gd name="connsiteY19" fmla="*/ 1028852 h 1632102"/>
                    <a:gd name="connsiteX20" fmla="*/ 936625 w 1479570"/>
                    <a:gd name="connsiteY20" fmla="*/ 1174902 h 1632102"/>
                    <a:gd name="connsiteX21" fmla="*/ 774700 w 1479570"/>
                    <a:gd name="connsiteY21" fmla="*/ 1393977 h 1632102"/>
                    <a:gd name="connsiteX22" fmla="*/ 463550 w 1479570"/>
                    <a:gd name="connsiteY22" fmla="*/ 1540027 h 1632102"/>
                    <a:gd name="connsiteX23" fmla="*/ 403225 w 1479570"/>
                    <a:gd name="connsiteY23" fmla="*/ 1632102 h 1632102"/>
                    <a:gd name="connsiteX24" fmla="*/ 98425 w 1479570"/>
                    <a:gd name="connsiteY24" fmla="*/ 1603527 h 1632102"/>
                    <a:gd name="connsiteX25" fmla="*/ 0 w 1479570"/>
                    <a:gd name="connsiteY25" fmla="*/ 1213002 h 1632102"/>
                    <a:gd name="connsiteX0" fmla="*/ 0 w 1476572"/>
                    <a:gd name="connsiteY0" fmla="*/ 1213002 h 1632102"/>
                    <a:gd name="connsiteX1" fmla="*/ 82550 w 1476572"/>
                    <a:gd name="connsiteY1" fmla="*/ 1022502 h 1632102"/>
                    <a:gd name="connsiteX2" fmla="*/ 215900 w 1476572"/>
                    <a:gd name="connsiteY2" fmla="*/ 612927 h 1632102"/>
                    <a:gd name="connsiteX3" fmla="*/ 723900 w 1476572"/>
                    <a:gd name="connsiteY3" fmla="*/ 111277 h 1632102"/>
                    <a:gd name="connsiteX4" fmla="*/ 1254125 w 1476572"/>
                    <a:gd name="connsiteY4" fmla="*/ 38252 h 1632102"/>
                    <a:gd name="connsiteX5" fmla="*/ 1098550 w 1476572"/>
                    <a:gd name="connsiteY5" fmla="*/ 197002 h 1632102"/>
                    <a:gd name="connsiteX6" fmla="*/ 676275 w 1476572"/>
                    <a:gd name="connsiteY6" fmla="*/ 454177 h 1632102"/>
                    <a:gd name="connsiteX7" fmla="*/ 968375 w 1476572"/>
                    <a:gd name="connsiteY7" fmla="*/ 406552 h 1632102"/>
                    <a:gd name="connsiteX8" fmla="*/ 1352550 w 1476572"/>
                    <a:gd name="connsiteY8" fmla="*/ 387502 h 1632102"/>
                    <a:gd name="connsiteX9" fmla="*/ 1463675 w 1476572"/>
                    <a:gd name="connsiteY9" fmla="*/ 435127 h 1632102"/>
                    <a:gd name="connsiteX10" fmla="*/ 1412875 w 1476572"/>
                    <a:gd name="connsiteY10" fmla="*/ 517677 h 1632102"/>
                    <a:gd name="connsiteX11" fmla="*/ 790575 w 1476572"/>
                    <a:gd name="connsiteY11" fmla="*/ 676427 h 1632102"/>
                    <a:gd name="connsiteX12" fmla="*/ 1327150 w 1476572"/>
                    <a:gd name="connsiteY12" fmla="*/ 587527 h 1632102"/>
                    <a:gd name="connsiteX13" fmla="*/ 1473200 w 1476572"/>
                    <a:gd name="connsiteY13" fmla="*/ 641502 h 1632102"/>
                    <a:gd name="connsiteX14" fmla="*/ 1428750 w 1476572"/>
                    <a:gd name="connsiteY14" fmla="*/ 717702 h 1632102"/>
                    <a:gd name="connsiteX15" fmla="*/ 1174750 w 1476572"/>
                    <a:gd name="connsiteY15" fmla="*/ 879627 h 1632102"/>
                    <a:gd name="connsiteX16" fmla="*/ 863600 w 1476572"/>
                    <a:gd name="connsiteY16" fmla="*/ 965352 h 1632102"/>
                    <a:gd name="connsiteX17" fmla="*/ 1289050 w 1476572"/>
                    <a:gd name="connsiteY17" fmla="*/ 889152 h 1632102"/>
                    <a:gd name="connsiteX18" fmla="*/ 1400175 w 1476572"/>
                    <a:gd name="connsiteY18" fmla="*/ 920902 h 1632102"/>
                    <a:gd name="connsiteX19" fmla="*/ 1355725 w 1476572"/>
                    <a:gd name="connsiteY19" fmla="*/ 1028852 h 1632102"/>
                    <a:gd name="connsiteX20" fmla="*/ 936625 w 1476572"/>
                    <a:gd name="connsiteY20" fmla="*/ 1174902 h 1632102"/>
                    <a:gd name="connsiteX21" fmla="*/ 774700 w 1476572"/>
                    <a:gd name="connsiteY21" fmla="*/ 1393977 h 1632102"/>
                    <a:gd name="connsiteX22" fmla="*/ 463550 w 1476572"/>
                    <a:gd name="connsiteY22" fmla="*/ 1540027 h 1632102"/>
                    <a:gd name="connsiteX23" fmla="*/ 403225 w 1476572"/>
                    <a:gd name="connsiteY23" fmla="*/ 1632102 h 1632102"/>
                    <a:gd name="connsiteX24" fmla="*/ 98425 w 1476572"/>
                    <a:gd name="connsiteY24" fmla="*/ 1603527 h 1632102"/>
                    <a:gd name="connsiteX25" fmla="*/ 0 w 1476572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1770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1770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7532"/>
                    <a:gd name="connsiteY0" fmla="*/ 1213002 h 1632102"/>
                    <a:gd name="connsiteX1" fmla="*/ 82550 w 1477532"/>
                    <a:gd name="connsiteY1" fmla="*/ 1022502 h 1632102"/>
                    <a:gd name="connsiteX2" fmla="*/ 215900 w 1477532"/>
                    <a:gd name="connsiteY2" fmla="*/ 612927 h 1632102"/>
                    <a:gd name="connsiteX3" fmla="*/ 723900 w 1477532"/>
                    <a:gd name="connsiteY3" fmla="*/ 111277 h 1632102"/>
                    <a:gd name="connsiteX4" fmla="*/ 1254125 w 1477532"/>
                    <a:gd name="connsiteY4" fmla="*/ 38252 h 1632102"/>
                    <a:gd name="connsiteX5" fmla="*/ 1098550 w 1477532"/>
                    <a:gd name="connsiteY5" fmla="*/ 197002 h 1632102"/>
                    <a:gd name="connsiteX6" fmla="*/ 676275 w 1477532"/>
                    <a:gd name="connsiteY6" fmla="*/ 454177 h 1632102"/>
                    <a:gd name="connsiteX7" fmla="*/ 968375 w 1477532"/>
                    <a:gd name="connsiteY7" fmla="*/ 406552 h 1632102"/>
                    <a:gd name="connsiteX8" fmla="*/ 1352550 w 1477532"/>
                    <a:gd name="connsiteY8" fmla="*/ 387502 h 1632102"/>
                    <a:gd name="connsiteX9" fmla="*/ 1463675 w 1477532"/>
                    <a:gd name="connsiteY9" fmla="*/ 435127 h 1632102"/>
                    <a:gd name="connsiteX10" fmla="*/ 1412875 w 1477532"/>
                    <a:gd name="connsiteY10" fmla="*/ 517677 h 1632102"/>
                    <a:gd name="connsiteX11" fmla="*/ 790575 w 1477532"/>
                    <a:gd name="connsiteY11" fmla="*/ 676427 h 1632102"/>
                    <a:gd name="connsiteX12" fmla="*/ 1289050 w 1477532"/>
                    <a:gd name="connsiteY12" fmla="*/ 612927 h 1632102"/>
                    <a:gd name="connsiteX13" fmla="*/ 1473200 w 1477532"/>
                    <a:gd name="connsiteY13" fmla="*/ 641502 h 1632102"/>
                    <a:gd name="connsiteX14" fmla="*/ 1416050 w 1477532"/>
                    <a:gd name="connsiteY14" fmla="*/ 749452 h 1632102"/>
                    <a:gd name="connsiteX15" fmla="*/ 1162050 w 1477532"/>
                    <a:gd name="connsiteY15" fmla="*/ 857402 h 1632102"/>
                    <a:gd name="connsiteX16" fmla="*/ 863600 w 1477532"/>
                    <a:gd name="connsiteY16" fmla="*/ 965352 h 1632102"/>
                    <a:gd name="connsiteX17" fmla="*/ 1289050 w 1477532"/>
                    <a:gd name="connsiteY17" fmla="*/ 889152 h 1632102"/>
                    <a:gd name="connsiteX18" fmla="*/ 1400175 w 1477532"/>
                    <a:gd name="connsiteY18" fmla="*/ 920902 h 1632102"/>
                    <a:gd name="connsiteX19" fmla="*/ 1355725 w 1477532"/>
                    <a:gd name="connsiteY19" fmla="*/ 1028852 h 1632102"/>
                    <a:gd name="connsiteX20" fmla="*/ 936625 w 1477532"/>
                    <a:gd name="connsiteY20" fmla="*/ 1174902 h 1632102"/>
                    <a:gd name="connsiteX21" fmla="*/ 774700 w 1477532"/>
                    <a:gd name="connsiteY21" fmla="*/ 1393977 h 1632102"/>
                    <a:gd name="connsiteX22" fmla="*/ 463550 w 1477532"/>
                    <a:gd name="connsiteY22" fmla="*/ 1540027 h 1632102"/>
                    <a:gd name="connsiteX23" fmla="*/ 403225 w 1477532"/>
                    <a:gd name="connsiteY23" fmla="*/ 1632102 h 1632102"/>
                    <a:gd name="connsiteX24" fmla="*/ 98425 w 1477532"/>
                    <a:gd name="connsiteY24" fmla="*/ 1603527 h 1632102"/>
                    <a:gd name="connsiteX25" fmla="*/ 0 w 1477532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355725 w 1480388"/>
                    <a:gd name="connsiteY19" fmla="*/ 10288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25752"/>
                    <a:gd name="connsiteX1" fmla="*/ 82550 w 1480388"/>
                    <a:gd name="connsiteY1" fmla="*/ 1022502 h 1625752"/>
                    <a:gd name="connsiteX2" fmla="*/ 215900 w 1480388"/>
                    <a:gd name="connsiteY2" fmla="*/ 612927 h 1625752"/>
                    <a:gd name="connsiteX3" fmla="*/ 723900 w 1480388"/>
                    <a:gd name="connsiteY3" fmla="*/ 111277 h 1625752"/>
                    <a:gd name="connsiteX4" fmla="*/ 1254125 w 1480388"/>
                    <a:gd name="connsiteY4" fmla="*/ 38252 h 1625752"/>
                    <a:gd name="connsiteX5" fmla="*/ 1098550 w 1480388"/>
                    <a:gd name="connsiteY5" fmla="*/ 197002 h 1625752"/>
                    <a:gd name="connsiteX6" fmla="*/ 676275 w 1480388"/>
                    <a:gd name="connsiteY6" fmla="*/ 454177 h 1625752"/>
                    <a:gd name="connsiteX7" fmla="*/ 968375 w 1480388"/>
                    <a:gd name="connsiteY7" fmla="*/ 406552 h 1625752"/>
                    <a:gd name="connsiteX8" fmla="*/ 1352550 w 1480388"/>
                    <a:gd name="connsiteY8" fmla="*/ 387502 h 1625752"/>
                    <a:gd name="connsiteX9" fmla="*/ 1463675 w 1480388"/>
                    <a:gd name="connsiteY9" fmla="*/ 435127 h 1625752"/>
                    <a:gd name="connsiteX10" fmla="*/ 1412875 w 1480388"/>
                    <a:gd name="connsiteY10" fmla="*/ 517677 h 1625752"/>
                    <a:gd name="connsiteX11" fmla="*/ 790575 w 1480388"/>
                    <a:gd name="connsiteY11" fmla="*/ 676427 h 1625752"/>
                    <a:gd name="connsiteX12" fmla="*/ 1289050 w 1480388"/>
                    <a:gd name="connsiteY12" fmla="*/ 612927 h 1625752"/>
                    <a:gd name="connsiteX13" fmla="*/ 1473200 w 1480388"/>
                    <a:gd name="connsiteY13" fmla="*/ 641502 h 1625752"/>
                    <a:gd name="connsiteX14" fmla="*/ 1416050 w 1480388"/>
                    <a:gd name="connsiteY14" fmla="*/ 749452 h 1625752"/>
                    <a:gd name="connsiteX15" fmla="*/ 1162050 w 1480388"/>
                    <a:gd name="connsiteY15" fmla="*/ 857402 h 1625752"/>
                    <a:gd name="connsiteX16" fmla="*/ 863600 w 1480388"/>
                    <a:gd name="connsiteY16" fmla="*/ 965352 h 1625752"/>
                    <a:gd name="connsiteX17" fmla="*/ 1289050 w 1480388"/>
                    <a:gd name="connsiteY17" fmla="*/ 870102 h 1625752"/>
                    <a:gd name="connsiteX18" fmla="*/ 1400175 w 1480388"/>
                    <a:gd name="connsiteY18" fmla="*/ 920902 h 1625752"/>
                    <a:gd name="connsiteX19" fmla="*/ 1250950 w 1480388"/>
                    <a:gd name="connsiteY19" fmla="*/ 1041552 h 1625752"/>
                    <a:gd name="connsiteX20" fmla="*/ 936625 w 1480388"/>
                    <a:gd name="connsiteY20" fmla="*/ 1174902 h 1625752"/>
                    <a:gd name="connsiteX21" fmla="*/ 774700 w 1480388"/>
                    <a:gd name="connsiteY21" fmla="*/ 1393977 h 1625752"/>
                    <a:gd name="connsiteX22" fmla="*/ 463550 w 1480388"/>
                    <a:gd name="connsiteY22" fmla="*/ 1540027 h 1625752"/>
                    <a:gd name="connsiteX23" fmla="*/ 390525 w 1480388"/>
                    <a:gd name="connsiteY23" fmla="*/ 1625752 h 1625752"/>
                    <a:gd name="connsiteX24" fmla="*/ 98425 w 1480388"/>
                    <a:gd name="connsiteY24" fmla="*/ 1603527 h 1625752"/>
                    <a:gd name="connsiteX25" fmla="*/ 0 w 1480388"/>
                    <a:gd name="connsiteY25" fmla="*/ 1213002 h 1625752"/>
                    <a:gd name="connsiteX0" fmla="*/ 0 w 1480388"/>
                    <a:gd name="connsiteY0" fmla="*/ 1213002 h 1645371"/>
                    <a:gd name="connsiteX1" fmla="*/ 82550 w 1480388"/>
                    <a:gd name="connsiteY1" fmla="*/ 1022502 h 1645371"/>
                    <a:gd name="connsiteX2" fmla="*/ 215900 w 1480388"/>
                    <a:gd name="connsiteY2" fmla="*/ 612927 h 1645371"/>
                    <a:gd name="connsiteX3" fmla="*/ 723900 w 1480388"/>
                    <a:gd name="connsiteY3" fmla="*/ 111277 h 1645371"/>
                    <a:gd name="connsiteX4" fmla="*/ 1254125 w 1480388"/>
                    <a:gd name="connsiteY4" fmla="*/ 38252 h 1645371"/>
                    <a:gd name="connsiteX5" fmla="*/ 1098550 w 1480388"/>
                    <a:gd name="connsiteY5" fmla="*/ 197002 h 1645371"/>
                    <a:gd name="connsiteX6" fmla="*/ 676275 w 1480388"/>
                    <a:gd name="connsiteY6" fmla="*/ 454177 h 1645371"/>
                    <a:gd name="connsiteX7" fmla="*/ 968375 w 1480388"/>
                    <a:gd name="connsiteY7" fmla="*/ 406552 h 1645371"/>
                    <a:gd name="connsiteX8" fmla="*/ 1352550 w 1480388"/>
                    <a:gd name="connsiteY8" fmla="*/ 387502 h 1645371"/>
                    <a:gd name="connsiteX9" fmla="*/ 1463675 w 1480388"/>
                    <a:gd name="connsiteY9" fmla="*/ 435127 h 1645371"/>
                    <a:gd name="connsiteX10" fmla="*/ 1412875 w 1480388"/>
                    <a:gd name="connsiteY10" fmla="*/ 517677 h 1645371"/>
                    <a:gd name="connsiteX11" fmla="*/ 790575 w 1480388"/>
                    <a:gd name="connsiteY11" fmla="*/ 676427 h 1645371"/>
                    <a:gd name="connsiteX12" fmla="*/ 1289050 w 1480388"/>
                    <a:gd name="connsiteY12" fmla="*/ 612927 h 1645371"/>
                    <a:gd name="connsiteX13" fmla="*/ 1473200 w 1480388"/>
                    <a:gd name="connsiteY13" fmla="*/ 641502 h 1645371"/>
                    <a:gd name="connsiteX14" fmla="*/ 1416050 w 1480388"/>
                    <a:gd name="connsiteY14" fmla="*/ 749452 h 1645371"/>
                    <a:gd name="connsiteX15" fmla="*/ 1162050 w 1480388"/>
                    <a:gd name="connsiteY15" fmla="*/ 857402 h 1645371"/>
                    <a:gd name="connsiteX16" fmla="*/ 863600 w 1480388"/>
                    <a:gd name="connsiteY16" fmla="*/ 965352 h 1645371"/>
                    <a:gd name="connsiteX17" fmla="*/ 1289050 w 1480388"/>
                    <a:gd name="connsiteY17" fmla="*/ 870102 h 1645371"/>
                    <a:gd name="connsiteX18" fmla="*/ 1400175 w 1480388"/>
                    <a:gd name="connsiteY18" fmla="*/ 920902 h 1645371"/>
                    <a:gd name="connsiteX19" fmla="*/ 1250950 w 1480388"/>
                    <a:gd name="connsiteY19" fmla="*/ 1041552 h 1645371"/>
                    <a:gd name="connsiteX20" fmla="*/ 936625 w 1480388"/>
                    <a:gd name="connsiteY20" fmla="*/ 1174902 h 1645371"/>
                    <a:gd name="connsiteX21" fmla="*/ 774700 w 1480388"/>
                    <a:gd name="connsiteY21" fmla="*/ 1393977 h 1645371"/>
                    <a:gd name="connsiteX22" fmla="*/ 463550 w 1480388"/>
                    <a:gd name="connsiteY22" fmla="*/ 1540027 h 1645371"/>
                    <a:gd name="connsiteX23" fmla="*/ 390525 w 1480388"/>
                    <a:gd name="connsiteY23" fmla="*/ 1625752 h 1645371"/>
                    <a:gd name="connsiteX24" fmla="*/ 98425 w 1480388"/>
                    <a:gd name="connsiteY24" fmla="*/ 1603527 h 1645371"/>
                    <a:gd name="connsiteX25" fmla="*/ 0 w 1480388"/>
                    <a:gd name="connsiteY25" fmla="*/ 1213002 h 1645371"/>
                    <a:gd name="connsiteX0" fmla="*/ 29060 w 1509448"/>
                    <a:gd name="connsiteY0" fmla="*/ 1213002 h 1645371"/>
                    <a:gd name="connsiteX1" fmla="*/ 111610 w 1509448"/>
                    <a:gd name="connsiteY1" fmla="*/ 1022502 h 1645371"/>
                    <a:gd name="connsiteX2" fmla="*/ 244960 w 1509448"/>
                    <a:gd name="connsiteY2" fmla="*/ 612927 h 1645371"/>
                    <a:gd name="connsiteX3" fmla="*/ 752960 w 1509448"/>
                    <a:gd name="connsiteY3" fmla="*/ 111277 h 1645371"/>
                    <a:gd name="connsiteX4" fmla="*/ 1283185 w 1509448"/>
                    <a:gd name="connsiteY4" fmla="*/ 38252 h 1645371"/>
                    <a:gd name="connsiteX5" fmla="*/ 1127610 w 1509448"/>
                    <a:gd name="connsiteY5" fmla="*/ 197002 h 1645371"/>
                    <a:gd name="connsiteX6" fmla="*/ 705335 w 1509448"/>
                    <a:gd name="connsiteY6" fmla="*/ 454177 h 1645371"/>
                    <a:gd name="connsiteX7" fmla="*/ 997435 w 1509448"/>
                    <a:gd name="connsiteY7" fmla="*/ 406552 h 1645371"/>
                    <a:gd name="connsiteX8" fmla="*/ 1381610 w 1509448"/>
                    <a:gd name="connsiteY8" fmla="*/ 387502 h 1645371"/>
                    <a:gd name="connsiteX9" fmla="*/ 1492735 w 1509448"/>
                    <a:gd name="connsiteY9" fmla="*/ 435127 h 1645371"/>
                    <a:gd name="connsiteX10" fmla="*/ 1441935 w 1509448"/>
                    <a:gd name="connsiteY10" fmla="*/ 517677 h 1645371"/>
                    <a:gd name="connsiteX11" fmla="*/ 819635 w 1509448"/>
                    <a:gd name="connsiteY11" fmla="*/ 676427 h 1645371"/>
                    <a:gd name="connsiteX12" fmla="*/ 1318110 w 1509448"/>
                    <a:gd name="connsiteY12" fmla="*/ 612927 h 1645371"/>
                    <a:gd name="connsiteX13" fmla="*/ 1502260 w 1509448"/>
                    <a:gd name="connsiteY13" fmla="*/ 641502 h 1645371"/>
                    <a:gd name="connsiteX14" fmla="*/ 1445110 w 1509448"/>
                    <a:gd name="connsiteY14" fmla="*/ 749452 h 1645371"/>
                    <a:gd name="connsiteX15" fmla="*/ 1191110 w 1509448"/>
                    <a:gd name="connsiteY15" fmla="*/ 857402 h 1645371"/>
                    <a:gd name="connsiteX16" fmla="*/ 892660 w 1509448"/>
                    <a:gd name="connsiteY16" fmla="*/ 965352 h 1645371"/>
                    <a:gd name="connsiteX17" fmla="*/ 1318110 w 1509448"/>
                    <a:gd name="connsiteY17" fmla="*/ 870102 h 1645371"/>
                    <a:gd name="connsiteX18" fmla="*/ 1429235 w 1509448"/>
                    <a:gd name="connsiteY18" fmla="*/ 920902 h 1645371"/>
                    <a:gd name="connsiteX19" fmla="*/ 1280010 w 1509448"/>
                    <a:gd name="connsiteY19" fmla="*/ 1041552 h 1645371"/>
                    <a:gd name="connsiteX20" fmla="*/ 965685 w 1509448"/>
                    <a:gd name="connsiteY20" fmla="*/ 1174902 h 1645371"/>
                    <a:gd name="connsiteX21" fmla="*/ 803760 w 1509448"/>
                    <a:gd name="connsiteY21" fmla="*/ 1393977 h 1645371"/>
                    <a:gd name="connsiteX22" fmla="*/ 492610 w 1509448"/>
                    <a:gd name="connsiteY22" fmla="*/ 1540027 h 1645371"/>
                    <a:gd name="connsiteX23" fmla="*/ 419585 w 1509448"/>
                    <a:gd name="connsiteY23" fmla="*/ 1625752 h 1645371"/>
                    <a:gd name="connsiteX24" fmla="*/ 127485 w 1509448"/>
                    <a:gd name="connsiteY24" fmla="*/ 1603527 h 1645371"/>
                    <a:gd name="connsiteX25" fmla="*/ 29060 w 1509448"/>
                    <a:gd name="connsiteY25" fmla="*/ 1213002 h 1645371"/>
                    <a:gd name="connsiteX0" fmla="*/ 19061 w 1499449"/>
                    <a:gd name="connsiteY0" fmla="*/ 1213002 h 1625752"/>
                    <a:gd name="connsiteX1" fmla="*/ 101611 w 1499449"/>
                    <a:gd name="connsiteY1" fmla="*/ 1022502 h 1625752"/>
                    <a:gd name="connsiteX2" fmla="*/ 234961 w 1499449"/>
                    <a:gd name="connsiteY2" fmla="*/ 612927 h 1625752"/>
                    <a:gd name="connsiteX3" fmla="*/ 742961 w 1499449"/>
                    <a:gd name="connsiteY3" fmla="*/ 111277 h 1625752"/>
                    <a:gd name="connsiteX4" fmla="*/ 1273186 w 1499449"/>
                    <a:gd name="connsiteY4" fmla="*/ 38252 h 1625752"/>
                    <a:gd name="connsiteX5" fmla="*/ 1117611 w 1499449"/>
                    <a:gd name="connsiteY5" fmla="*/ 197002 h 1625752"/>
                    <a:gd name="connsiteX6" fmla="*/ 695336 w 1499449"/>
                    <a:gd name="connsiteY6" fmla="*/ 454177 h 1625752"/>
                    <a:gd name="connsiteX7" fmla="*/ 987436 w 1499449"/>
                    <a:gd name="connsiteY7" fmla="*/ 406552 h 1625752"/>
                    <a:gd name="connsiteX8" fmla="*/ 1371611 w 1499449"/>
                    <a:gd name="connsiteY8" fmla="*/ 387502 h 1625752"/>
                    <a:gd name="connsiteX9" fmla="*/ 1482736 w 1499449"/>
                    <a:gd name="connsiteY9" fmla="*/ 435127 h 1625752"/>
                    <a:gd name="connsiteX10" fmla="*/ 1431936 w 1499449"/>
                    <a:gd name="connsiteY10" fmla="*/ 517677 h 1625752"/>
                    <a:gd name="connsiteX11" fmla="*/ 809636 w 1499449"/>
                    <a:gd name="connsiteY11" fmla="*/ 676427 h 1625752"/>
                    <a:gd name="connsiteX12" fmla="*/ 1308111 w 1499449"/>
                    <a:gd name="connsiteY12" fmla="*/ 612927 h 1625752"/>
                    <a:gd name="connsiteX13" fmla="*/ 1492261 w 1499449"/>
                    <a:gd name="connsiteY13" fmla="*/ 641502 h 1625752"/>
                    <a:gd name="connsiteX14" fmla="*/ 1435111 w 1499449"/>
                    <a:gd name="connsiteY14" fmla="*/ 749452 h 1625752"/>
                    <a:gd name="connsiteX15" fmla="*/ 1181111 w 1499449"/>
                    <a:gd name="connsiteY15" fmla="*/ 857402 h 1625752"/>
                    <a:gd name="connsiteX16" fmla="*/ 882661 w 1499449"/>
                    <a:gd name="connsiteY16" fmla="*/ 965352 h 1625752"/>
                    <a:gd name="connsiteX17" fmla="*/ 1308111 w 1499449"/>
                    <a:gd name="connsiteY17" fmla="*/ 870102 h 1625752"/>
                    <a:gd name="connsiteX18" fmla="*/ 1419236 w 1499449"/>
                    <a:gd name="connsiteY18" fmla="*/ 920902 h 1625752"/>
                    <a:gd name="connsiteX19" fmla="*/ 1270011 w 1499449"/>
                    <a:gd name="connsiteY19" fmla="*/ 1041552 h 1625752"/>
                    <a:gd name="connsiteX20" fmla="*/ 955686 w 1499449"/>
                    <a:gd name="connsiteY20" fmla="*/ 1174902 h 1625752"/>
                    <a:gd name="connsiteX21" fmla="*/ 793761 w 1499449"/>
                    <a:gd name="connsiteY21" fmla="*/ 1393977 h 1625752"/>
                    <a:gd name="connsiteX22" fmla="*/ 482611 w 1499449"/>
                    <a:gd name="connsiteY22" fmla="*/ 1540027 h 1625752"/>
                    <a:gd name="connsiteX23" fmla="*/ 409586 w 1499449"/>
                    <a:gd name="connsiteY23" fmla="*/ 1625752 h 1625752"/>
                    <a:gd name="connsiteX24" fmla="*/ 101611 w 1499449"/>
                    <a:gd name="connsiteY24" fmla="*/ 1559077 h 1625752"/>
                    <a:gd name="connsiteX25" fmla="*/ 19061 w 1499449"/>
                    <a:gd name="connsiteY25" fmla="*/ 1213002 h 1625752"/>
                    <a:gd name="connsiteX0" fmla="*/ 10180 w 1490568"/>
                    <a:gd name="connsiteY0" fmla="*/ 1213002 h 1625752"/>
                    <a:gd name="connsiteX1" fmla="*/ 92730 w 1490568"/>
                    <a:gd name="connsiteY1" fmla="*/ 1022502 h 1625752"/>
                    <a:gd name="connsiteX2" fmla="*/ 226080 w 1490568"/>
                    <a:gd name="connsiteY2" fmla="*/ 612927 h 1625752"/>
                    <a:gd name="connsiteX3" fmla="*/ 734080 w 1490568"/>
                    <a:gd name="connsiteY3" fmla="*/ 111277 h 1625752"/>
                    <a:gd name="connsiteX4" fmla="*/ 1264305 w 1490568"/>
                    <a:gd name="connsiteY4" fmla="*/ 38252 h 1625752"/>
                    <a:gd name="connsiteX5" fmla="*/ 1108730 w 1490568"/>
                    <a:gd name="connsiteY5" fmla="*/ 197002 h 1625752"/>
                    <a:gd name="connsiteX6" fmla="*/ 686455 w 1490568"/>
                    <a:gd name="connsiteY6" fmla="*/ 454177 h 1625752"/>
                    <a:gd name="connsiteX7" fmla="*/ 978555 w 1490568"/>
                    <a:gd name="connsiteY7" fmla="*/ 406552 h 1625752"/>
                    <a:gd name="connsiteX8" fmla="*/ 1362730 w 1490568"/>
                    <a:gd name="connsiteY8" fmla="*/ 387502 h 1625752"/>
                    <a:gd name="connsiteX9" fmla="*/ 1473855 w 1490568"/>
                    <a:gd name="connsiteY9" fmla="*/ 435127 h 1625752"/>
                    <a:gd name="connsiteX10" fmla="*/ 1423055 w 1490568"/>
                    <a:gd name="connsiteY10" fmla="*/ 517677 h 1625752"/>
                    <a:gd name="connsiteX11" fmla="*/ 800755 w 1490568"/>
                    <a:gd name="connsiteY11" fmla="*/ 676427 h 1625752"/>
                    <a:gd name="connsiteX12" fmla="*/ 1299230 w 1490568"/>
                    <a:gd name="connsiteY12" fmla="*/ 612927 h 1625752"/>
                    <a:gd name="connsiteX13" fmla="*/ 1483380 w 1490568"/>
                    <a:gd name="connsiteY13" fmla="*/ 641502 h 1625752"/>
                    <a:gd name="connsiteX14" fmla="*/ 1426230 w 1490568"/>
                    <a:gd name="connsiteY14" fmla="*/ 749452 h 1625752"/>
                    <a:gd name="connsiteX15" fmla="*/ 1172230 w 1490568"/>
                    <a:gd name="connsiteY15" fmla="*/ 857402 h 1625752"/>
                    <a:gd name="connsiteX16" fmla="*/ 873780 w 1490568"/>
                    <a:gd name="connsiteY16" fmla="*/ 965352 h 1625752"/>
                    <a:gd name="connsiteX17" fmla="*/ 1299230 w 1490568"/>
                    <a:gd name="connsiteY17" fmla="*/ 870102 h 1625752"/>
                    <a:gd name="connsiteX18" fmla="*/ 1410355 w 1490568"/>
                    <a:gd name="connsiteY18" fmla="*/ 920902 h 1625752"/>
                    <a:gd name="connsiteX19" fmla="*/ 1261130 w 1490568"/>
                    <a:gd name="connsiteY19" fmla="*/ 1041552 h 1625752"/>
                    <a:gd name="connsiteX20" fmla="*/ 946805 w 1490568"/>
                    <a:gd name="connsiteY20" fmla="*/ 1174902 h 1625752"/>
                    <a:gd name="connsiteX21" fmla="*/ 784880 w 1490568"/>
                    <a:gd name="connsiteY21" fmla="*/ 1393977 h 1625752"/>
                    <a:gd name="connsiteX22" fmla="*/ 473730 w 1490568"/>
                    <a:gd name="connsiteY22" fmla="*/ 1540027 h 1625752"/>
                    <a:gd name="connsiteX23" fmla="*/ 400705 w 1490568"/>
                    <a:gd name="connsiteY23" fmla="*/ 1625752 h 1625752"/>
                    <a:gd name="connsiteX24" fmla="*/ 92730 w 1490568"/>
                    <a:gd name="connsiteY24" fmla="*/ 1559077 h 1625752"/>
                    <a:gd name="connsiteX25" fmla="*/ 10180 w 1490568"/>
                    <a:gd name="connsiteY25" fmla="*/ 1213002 h 1625752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3780 w 1490568"/>
                    <a:gd name="connsiteY16" fmla="*/ 96535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3780 w 1490568"/>
                    <a:gd name="connsiteY16" fmla="*/ 96535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357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357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490568" h="1638915">
                      <a:moveTo>
                        <a:pt x="10180" y="1213002"/>
                      </a:moveTo>
                      <a:cubicBezTo>
                        <a:pt x="10180" y="1123573"/>
                        <a:pt x="65213" y="1086002"/>
                        <a:pt x="92730" y="1022502"/>
                      </a:cubicBezTo>
                      <a:cubicBezTo>
                        <a:pt x="137180" y="885977"/>
                        <a:pt x="98022" y="836235"/>
                        <a:pt x="226080" y="612927"/>
                      </a:cubicBezTo>
                      <a:cubicBezTo>
                        <a:pt x="354138" y="389619"/>
                        <a:pt x="557868" y="194356"/>
                        <a:pt x="734080" y="111277"/>
                      </a:cubicBezTo>
                      <a:cubicBezTo>
                        <a:pt x="910292" y="28198"/>
                        <a:pt x="1221972" y="-48531"/>
                        <a:pt x="1264305" y="38252"/>
                      </a:cubicBezTo>
                      <a:cubicBezTo>
                        <a:pt x="1306638" y="125035"/>
                        <a:pt x="1174347" y="167369"/>
                        <a:pt x="1108730" y="197002"/>
                      </a:cubicBezTo>
                      <a:cubicBezTo>
                        <a:pt x="1043113" y="226635"/>
                        <a:pt x="817688" y="355752"/>
                        <a:pt x="686455" y="454177"/>
                      </a:cubicBezTo>
                      <a:cubicBezTo>
                        <a:pt x="783822" y="438302"/>
                        <a:pt x="825097" y="428777"/>
                        <a:pt x="978555" y="406552"/>
                      </a:cubicBezTo>
                      <a:cubicBezTo>
                        <a:pt x="1132013" y="384327"/>
                        <a:pt x="1234672" y="393852"/>
                        <a:pt x="1362730" y="387502"/>
                      </a:cubicBezTo>
                      <a:cubicBezTo>
                        <a:pt x="1408238" y="403377"/>
                        <a:pt x="1456922" y="390677"/>
                        <a:pt x="1473855" y="435127"/>
                      </a:cubicBezTo>
                      <a:cubicBezTo>
                        <a:pt x="1490788" y="479577"/>
                        <a:pt x="1448455" y="490160"/>
                        <a:pt x="1423055" y="517677"/>
                      </a:cubicBezTo>
                      <a:lnTo>
                        <a:pt x="800755" y="676427"/>
                      </a:lnTo>
                      <a:lnTo>
                        <a:pt x="1299230" y="612927"/>
                      </a:lnTo>
                      <a:cubicBezTo>
                        <a:pt x="1396597" y="597052"/>
                        <a:pt x="1462213" y="618748"/>
                        <a:pt x="1483380" y="641502"/>
                      </a:cubicBezTo>
                      <a:cubicBezTo>
                        <a:pt x="1504547" y="664256"/>
                        <a:pt x="1477030" y="721935"/>
                        <a:pt x="1426230" y="749452"/>
                      </a:cubicBezTo>
                      <a:cubicBezTo>
                        <a:pt x="1375430" y="776969"/>
                        <a:pt x="1264834" y="824594"/>
                        <a:pt x="1172230" y="857402"/>
                      </a:cubicBezTo>
                      <a:cubicBezTo>
                        <a:pt x="1079626" y="890210"/>
                        <a:pt x="970088" y="910319"/>
                        <a:pt x="870605" y="946302"/>
                      </a:cubicBezTo>
                      <a:cubicBezTo>
                        <a:pt x="1019830" y="943127"/>
                        <a:pt x="1213505" y="873806"/>
                        <a:pt x="1299230" y="870102"/>
                      </a:cubicBezTo>
                      <a:cubicBezTo>
                        <a:pt x="1384955" y="866398"/>
                        <a:pt x="1395538" y="895502"/>
                        <a:pt x="1384955" y="924077"/>
                      </a:cubicBezTo>
                      <a:cubicBezTo>
                        <a:pt x="1374372" y="952652"/>
                        <a:pt x="1327805" y="1002923"/>
                        <a:pt x="1235730" y="1041552"/>
                      </a:cubicBezTo>
                      <a:cubicBezTo>
                        <a:pt x="1143655" y="1080181"/>
                        <a:pt x="1051580" y="1130452"/>
                        <a:pt x="946805" y="1174902"/>
                      </a:cubicBezTo>
                      <a:cubicBezTo>
                        <a:pt x="892830" y="1247927"/>
                        <a:pt x="867430" y="1336827"/>
                        <a:pt x="784880" y="1393977"/>
                      </a:cubicBezTo>
                      <a:cubicBezTo>
                        <a:pt x="702330" y="1451127"/>
                        <a:pt x="577447" y="1491344"/>
                        <a:pt x="473730" y="1540027"/>
                      </a:cubicBezTo>
                      <a:lnTo>
                        <a:pt x="400705" y="1625752"/>
                      </a:lnTo>
                      <a:cubicBezTo>
                        <a:pt x="312863" y="1656444"/>
                        <a:pt x="228197" y="1633160"/>
                        <a:pt x="92730" y="1559077"/>
                      </a:cubicBezTo>
                      <a:cubicBezTo>
                        <a:pt x="-42737" y="1484994"/>
                        <a:pt x="10180" y="1302431"/>
                        <a:pt x="10180" y="121300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E263F192-87CA-587E-474E-BD3AE570980F}"/>
                  </a:ext>
                </a:extLst>
              </p:cNvPr>
              <p:cNvSpPr/>
              <p:nvPr/>
            </p:nvSpPr>
            <p:spPr bwMode="auto">
              <a:xfrm>
                <a:off x="6037720" y="5227074"/>
                <a:ext cx="214686" cy="182073"/>
              </a:xfrm>
              <a:custGeom>
                <a:avLst/>
                <a:gdLst>
                  <a:gd name="connsiteX0" fmla="*/ 38675 w 214686"/>
                  <a:gd name="connsiteY0" fmla="*/ 0 h 182073"/>
                  <a:gd name="connsiteX1" fmla="*/ 90094 w 214686"/>
                  <a:gd name="connsiteY1" fmla="*/ 121626 h 182073"/>
                  <a:gd name="connsiteX2" fmla="*/ 214686 w 214686"/>
                  <a:gd name="connsiteY2" fmla="*/ 145358 h 182073"/>
                  <a:gd name="connsiteX3" fmla="*/ 205327 w 214686"/>
                  <a:gd name="connsiteY3" fmla="*/ 182073 h 182073"/>
                  <a:gd name="connsiteX4" fmla="*/ 130021 w 214686"/>
                  <a:gd name="connsiteY4" fmla="*/ 181271 h 182073"/>
                  <a:gd name="connsiteX5" fmla="*/ 60664 w 214686"/>
                  <a:gd name="connsiteY5" fmla="*/ 158466 h 182073"/>
                  <a:gd name="connsiteX6" fmla="*/ 16288 w 214686"/>
                  <a:gd name="connsiteY6" fmla="*/ 105996 h 182073"/>
                  <a:gd name="connsiteX7" fmla="*/ 0 w 214686"/>
                  <a:gd name="connsiteY7" fmla="*/ 50155 h 18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6" h="182073">
                    <a:moveTo>
                      <a:pt x="38675" y="0"/>
                    </a:moveTo>
                    <a:cubicBezTo>
                      <a:pt x="42301" y="46475"/>
                      <a:pt x="60759" y="97400"/>
                      <a:pt x="90094" y="121626"/>
                    </a:cubicBezTo>
                    <a:cubicBezTo>
                      <a:pt x="119429" y="145852"/>
                      <a:pt x="166563" y="150302"/>
                      <a:pt x="214686" y="145358"/>
                    </a:cubicBezTo>
                    <a:lnTo>
                      <a:pt x="205327" y="182073"/>
                    </a:lnTo>
                    <a:lnTo>
                      <a:pt x="130021" y="181271"/>
                    </a:lnTo>
                    <a:cubicBezTo>
                      <a:pt x="103075" y="177748"/>
                      <a:pt x="79077" y="170579"/>
                      <a:pt x="60664" y="158466"/>
                    </a:cubicBezTo>
                    <a:cubicBezTo>
                      <a:pt x="42251" y="146353"/>
                      <a:pt x="27252" y="127565"/>
                      <a:pt x="16288" y="105996"/>
                    </a:cubicBezTo>
                    <a:lnTo>
                      <a:pt x="0" y="50155"/>
                    </a:ln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4ABFD358-C2C9-157D-3042-EF5F78E06539}"/>
                  </a:ext>
                </a:extLst>
              </p:cNvPr>
              <p:cNvSpPr/>
              <p:nvPr/>
            </p:nvSpPr>
            <p:spPr bwMode="auto">
              <a:xfrm>
                <a:off x="5857876" y="5258824"/>
                <a:ext cx="390524" cy="504595"/>
              </a:xfrm>
              <a:custGeom>
                <a:avLst/>
                <a:gdLst>
                  <a:gd name="connsiteX0" fmla="*/ 0 w 1203325"/>
                  <a:gd name="connsiteY0" fmla="*/ 1216025 h 1574800"/>
                  <a:gd name="connsiteX1" fmla="*/ 371475 w 1203325"/>
                  <a:gd name="connsiteY1" fmla="*/ 431800 h 1574800"/>
                  <a:gd name="connsiteX2" fmla="*/ 666750 w 1203325"/>
                  <a:gd name="connsiteY2" fmla="*/ 0 h 1574800"/>
                  <a:gd name="connsiteX3" fmla="*/ 800100 w 1203325"/>
                  <a:gd name="connsiteY3" fmla="*/ 358775 h 1574800"/>
                  <a:gd name="connsiteX4" fmla="*/ 1203325 w 1203325"/>
                  <a:gd name="connsiteY4" fmla="*/ 476250 h 1574800"/>
                  <a:gd name="connsiteX5" fmla="*/ 1057275 w 1203325"/>
                  <a:gd name="connsiteY5" fmla="*/ 1123950 h 1574800"/>
                  <a:gd name="connsiteX6" fmla="*/ 736600 w 1203325"/>
                  <a:gd name="connsiteY6" fmla="*/ 1574800 h 1574800"/>
                  <a:gd name="connsiteX7" fmla="*/ 298450 w 1203325"/>
                  <a:gd name="connsiteY7" fmla="*/ 1549400 h 1574800"/>
                  <a:gd name="connsiteX8" fmla="*/ 0 w 1203325"/>
                  <a:gd name="connsiteY8" fmla="*/ 1216025 h 1574800"/>
                  <a:gd name="connsiteX0" fmla="*/ 0 w 1076325"/>
                  <a:gd name="connsiteY0" fmla="*/ 1203325 h 1574800"/>
                  <a:gd name="connsiteX1" fmla="*/ 244475 w 1076325"/>
                  <a:gd name="connsiteY1" fmla="*/ 431800 h 1574800"/>
                  <a:gd name="connsiteX2" fmla="*/ 539750 w 1076325"/>
                  <a:gd name="connsiteY2" fmla="*/ 0 h 1574800"/>
                  <a:gd name="connsiteX3" fmla="*/ 673100 w 1076325"/>
                  <a:gd name="connsiteY3" fmla="*/ 358775 h 1574800"/>
                  <a:gd name="connsiteX4" fmla="*/ 1076325 w 1076325"/>
                  <a:gd name="connsiteY4" fmla="*/ 476250 h 1574800"/>
                  <a:gd name="connsiteX5" fmla="*/ 930275 w 1076325"/>
                  <a:gd name="connsiteY5" fmla="*/ 1123950 h 1574800"/>
                  <a:gd name="connsiteX6" fmla="*/ 609600 w 1076325"/>
                  <a:gd name="connsiteY6" fmla="*/ 1574800 h 1574800"/>
                  <a:gd name="connsiteX7" fmla="*/ 171450 w 1076325"/>
                  <a:gd name="connsiteY7" fmla="*/ 1549400 h 1574800"/>
                  <a:gd name="connsiteX8" fmla="*/ 0 w 1076325"/>
                  <a:gd name="connsiteY8" fmla="*/ 1203325 h 1574800"/>
                  <a:gd name="connsiteX0" fmla="*/ 9265 w 1085590"/>
                  <a:gd name="connsiteY0" fmla="*/ 1203325 h 1574800"/>
                  <a:gd name="connsiteX1" fmla="*/ 253740 w 1085590"/>
                  <a:gd name="connsiteY1" fmla="*/ 431800 h 1574800"/>
                  <a:gd name="connsiteX2" fmla="*/ 549015 w 1085590"/>
                  <a:gd name="connsiteY2" fmla="*/ 0 h 1574800"/>
                  <a:gd name="connsiteX3" fmla="*/ 682365 w 1085590"/>
                  <a:gd name="connsiteY3" fmla="*/ 358775 h 1574800"/>
                  <a:gd name="connsiteX4" fmla="*/ 1085590 w 1085590"/>
                  <a:gd name="connsiteY4" fmla="*/ 476250 h 1574800"/>
                  <a:gd name="connsiteX5" fmla="*/ 939540 w 1085590"/>
                  <a:gd name="connsiteY5" fmla="*/ 1123950 h 1574800"/>
                  <a:gd name="connsiteX6" fmla="*/ 618865 w 1085590"/>
                  <a:gd name="connsiteY6" fmla="*/ 1574800 h 1574800"/>
                  <a:gd name="connsiteX7" fmla="*/ 180715 w 1085590"/>
                  <a:gd name="connsiteY7" fmla="*/ 1549400 h 1574800"/>
                  <a:gd name="connsiteX8" fmla="*/ 9265 w 1085590"/>
                  <a:gd name="connsiteY8" fmla="*/ 1203325 h 1574800"/>
                  <a:gd name="connsiteX0" fmla="*/ 11386 w 1049611"/>
                  <a:gd name="connsiteY0" fmla="*/ 1101725 h 1574800"/>
                  <a:gd name="connsiteX1" fmla="*/ 217761 w 1049611"/>
                  <a:gd name="connsiteY1" fmla="*/ 431800 h 1574800"/>
                  <a:gd name="connsiteX2" fmla="*/ 513036 w 1049611"/>
                  <a:gd name="connsiteY2" fmla="*/ 0 h 1574800"/>
                  <a:gd name="connsiteX3" fmla="*/ 646386 w 1049611"/>
                  <a:gd name="connsiteY3" fmla="*/ 358775 h 1574800"/>
                  <a:gd name="connsiteX4" fmla="*/ 1049611 w 1049611"/>
                  <a:gd name="connsiteY4" fmla="*/ 476250 h 1574800"/>
                  <a:gd name="connsiteX5" fmla="*/ 903561 w 1049611"/>
                  <a:gd name="connsiteY5" fmla="*/ 1123950 h 1574800"/>
                  <a:gd name="connsiteX6" fmla="*/ 582886 w 1049611"/>
                  <a:gd name="connsiteY6" fmla="*/ 1574800 h 1574800"/>
                  <a:gd name="connsiteX7" fmla="*/ 144736 w 1049611"/>
                  <a:gd name="connsiteY7" fmla="*/ 1549400 h 1574800"/>
                  <a:gd name="connsiteX8" fmla="*/ 11386 w 1049611"/>
                  <a:gd name="connsiteY8" fmla="*/ 1101725 h 1574800"/>
                  <a:gd name="connsiteX0" fmla="*/ 296 w 1038521"/>
                  <a:gd name="connsiteY0" fmla="*/ 1101725 h 1574800"/>
                  <a:gd name="connsiteX1" fmla="*/ 206671 w 1038521"/>
                  <a:gd name="connsiteY1" fmla="*/ 431800 h 1574800"/>
                  <a:gd name="connsiteX2" fmla="*/ 501946 w 1038521"/>
                  <a:gd name="connsiteY2" fmla="*/ 0 h 1574800"/>
                  <a:gd name="connsiteX3" fmla="*/ 635296 w 1038521"/>
                  <a:gd name="connsiteY3" fmla="*/ 358775 h 1574800"/>
                  <a:gd name="connsiteX4" fmla="*/ 1038521 w 1038521"/>
                  <a:gd name="connsiteY4" fmla="*/ 476250 h 1574800"/>
                  <a:gd name="connsiteX5" fmla="*/ 892471 w 1038521"/>
                  <a:gd name="connsiteY5" fmla="*/ 1123950 h 1574800"/>
                  <a:gd name="connsiteX6" fmla="*/ 571796 w 1038521"/>
                  <a:gd name="connsiteY6" fmla="*/ 1574800 h 1574800"/>
                  <a:gd name="connsiteX7" fmla="*/ 165396 w 1038521"/>
                  <a:gd name="connsiteY7" fmla="*/ 1552575 h 1574800"/>
                  <a:gd name="connsiteX8" fmla="*/ 296 w 1038521"/>
                  <a:gd name="connsiteY8" fmla="*/ 1101725 h 1574800"/>
                  <a:gd name="connsiteX0" fmla="*/ 1350 w 1039575"/>
                  <a:gd name="connsiteY0" fmla="*/ 1101725 h 1598586"/>
                  <a:gd name="connsiteX1" fmla="*/ 207725 w 1039575"/>
                  <a:gd name="connsiteY1" fmla="*/ 431800 h 1598586"/>
                  <a:gd name="connsiteX2" fmla="*/ 503000 w 1039575"/>
                  <a:gd name="connsiteY2" fmla="*/ 0 h 1598586"/>
                  <a:gd name="connsiteX3" fmla="*/ 636350 w 1039575"/>
                  <a:gd name="connsiteY3" fmla="*/ 358775 h 1598586"/>
                  <a:gd name="connsiteX4" fmla="*/ 1039575 w 1039575"/>
                  <a:gd name="connsiteY4" fmla="*/ 476250 h 1598586"/>
                  <a:gd name="connsiteX5" fmla="*/ 893525 w 1039575"/>
                  <a:gd name="connsiteY5" fmla="*/ 1123950 h 1598586"/>
                  <a:gd name="connsiteX6" fmla="*/ 572850 w 1039575"/>
                  <a:gd name="connsiteY6" fmla="*/ 1574800 h 1598586"/>
                  <a:gd name="connsiteX7" fmla="*/ 166450 w 1039575"/>
                  <a:gd name="connsiteY7" fmla="*/ 1552575 h 1598586"/>
                  <a:gd name="connsiteX8" fmla="*/ 1350 w 1039575"/>
                  <a:gd name="connsiteY8" fmla="*/ 1101725 h 1598586"/>
                  <a:gd name="connsiteX0" fmla="*/ 1350 w 1039575"/>
                  <a:gd name="connsiteY0" fmla="*/ 1101725 h 1629318"/>
                  <a:gd name="connsiteX1" fmla="*/ 207725 w 1039575"/>
                  <a:gd name="connsiteY1" fmla="*/ 431800 h 1629318"/>
                  <a:gd name="connsiteX2" fmla="*/ 503000 w 1039575"/>
                  <a:gd name="connsiteY2" fmla="*/ 0 h 1629318"/>
                  <a:gd name="connsiteX3" fmla="*/ 636350 w 1039575"/>
                  <a:gd name="connsiteY3" fmla="*/ 358775 h 1629318"/>
                  <a:gd name="connsiteX4" fmla="*/ 1039575 w 1039575"/>
                  <a:gd name="connsiteY4" fmla="*/ 476250 h 1629318"/>
                  <a:gd name="connsiteX5" fmla="*/ 893525 w 1039575"/>
                  <a:gd name="connsiteY5" fmla="*/ 1123950 h 1629318"/>
                  <a:gd name="connsiteX6" fmla="*/ 572850 w 1039575"/>
                  <a:gd name="connsiteY6" fmla="*/ 1574800 h 1629318"/>
                  <a:gd name="connsiteX7" fmla="*/ 166450 w 1039575"/>
                  <a:gd name="connsiteY7" fmla="*/ 1552575 h 1629318"/>
                  <a:gd name="connsiteX8" fmla="*/ 1350 w 1039575"/>
                  <a:gd name="connsiteY8" fmla="*/ 1101725 h 1629318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35452 w 1095827"/>
                  <a:gd name="connsiteY3" fmla="*/ 358775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275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70153 w 1092428"/>
                  <a:gd name="connsiteY3" fmla="*/ 400050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92378 w 1092428"/>
                  <a:gd name="connsiteY3" fmla="*/ 390525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2428" h="1603969">
                    <a:moveTo>
                      <a:pt x="228" y="1101725"/>
                    </a:moveTo>
                    <a:cubicBezTo>
                      <a:pt x="4991" y="921808"/>
                      <a:pt x="78545" y="698500"/>
                      <a:pt x="193903" y="473075"/>
                    </a:cubicBezTo>
                    <a:cubicBezTo>
                      <a:pt x="309261" y="247650"/>
                      <a:pt x="421445" y="158750"/>
                      <a:pt x="527278" y="0"/>
                    </a:cubicBezTo>
                    <a:cubicBezTo>
                      <a:pt x="538920" y="149225"/>
                      <a:pt x="598186" y="312738"/>
                      <a:pt x="692378" y="390525"/>
                    </a:cubicBezTo>
                    <a:cubicBezTo>
                      <a:pt x="786570" y="468312"/>
                      <a:pt x="937911" y="482600"/>
                      <a:pt x="1092428" y="466725"/>
                    </a:cubicBezTo>
                    <a:cubicBezTo>
                      <a:pt x="1043745" y="682625"/>
                      <a:pt x="974953" y="945092"/>
                      <a:pt x="892403" y="1123950"/>
                    </a:cubicBezTo>
                    <a:cubicBezTo>
                      <a:pt x="809853" y="1302808"/>
                      <a:pt x="716720" y="1459442"/>
                      <a:pt x="597128" y="1539875"/>
                    </a:cubicBezTo>
                    <a:cubicBezTo>
                      <a:pt x="477536" y="1620308"/>
                      <a:pt x="264811" y="1625600"/>
                      <a:pt x="165328" y="1552575"/>
                    </a:cubicBezTo>
                    <a:cubicBezTo>
                      <a:pt x="65845" y="1479550"/>
                      <a:pt x="-4535" y="1281642"/>
                      <a:pt x="228" y="1101725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A3D9FBB6-2F80-B0D7-4C62-DE5FF135CBB2}"/>
                </a:ext>
              </a:extLst>
            </p:cNvPr>
            <p:cNvGrpSpPr/>
            <p:nvPr/>
          </p:nvGrpSpPr>
          <p:grpSpPr>
            <a:xfrm>
              <a:off x="3782186" y="5987150"/>
              <a:ext cx="1575618" cy="1811515"/>
              <a:chOff x="4016995" y="1284698"/>
              <a:chExt cx="1963823" cy="2257841"/>
            </a:xfrm>
          </p:grpSpPr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497465B6-8842-F175-4374-FA93BF4D45E3}"/>
                  </a:ext>
                </a:extLst>
              </p:cNvPr>
              <p:cNvGrpSpPr/>
              <p:nvPr/>
            </p:nvGrpSpPr>
            <p:grpSpPr>
              <a:xfrm>
                <a:off x="4329338" y="1284698"/>
                <a:ext cx="1324989" cy="2257841"/>
                <a:chOff x="4322242" y="1290440"/>
                <a:chExt cx="1324989" cy="2257841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8C5280B9-AA7F-A2EE-B369-0C344BC58492}"/>
                    </a:ext>
                  </a:extLst>
                </p:cNvPr>
                <p:cNvGrpSpPr/>
                <p:nvPr/>
              </p:nvGrpSpPr>
              <p:grpSpPr>
                <a:xfrm>
                  <a:off x="4408557" y="1290440"/>
                  <a:ext cx="1086287" cy="2257841"/>
                  <a:chOff x="4408557" y="1290440"/>
                  <a:chExt cx="1086287" cy="2257841"/>
                </a:xfrm>
              </p:grpSpPr>
              <p:grpSp>
                <p:nvGrpSpPr>
                  <p:cNvPr id="295" name="グループ化 294">
                    <a:extLst>
                      <a:ext uri="{FF2B5EF4-FFF2-40B4-BE49-F238E27FC236}">
                        <a16:creationId xmlns:a16="http://schemas.microsoft.com/office/drawing/2014/main" id="{617D969E-86BC-77B1-0A34-F5C1079152A1}"/>
                      </a:ext>
                    </a:extLst>
                  </p:cNvPr>
                  <p:cNvGrpSpPr/>
                  <p:nvPr/>
                </p:nvGrpSpPr>
                <p:grpSpPr>
                  <a:xfrm>
                    <a:off x="4408557" y="1290440"/>
                    <a:ext cx="1086287" cy="2257841"/>
                    <a:chOff x="2355996" y="739604"/>
                    <a:chExt cx="1086287" cy="2257841"/>
                  </a:xfrm>
                </p:grpSpPr>
                <p:sp>
                  <p:nvSpPr>
                    <p:cNvPr id="297" name="片側の 2 つの角を丸めた四角形 128">
                      <a:extLst>
                        <a:ext uri="{FF2B5EF4-FFF2-40B4-BE49-F238E27FC236}">
                          <a16:creationId xmlns:a16="http://schemas.microsoft.com/office/drawing/2014/main" id="{03FA6859-463F-9A75-D89B-004D8B85D8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7322" y="817459"/>
                      <a:ext cx="944787" cy="11210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8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FFAA13F1-C1E1-7491-027B-7A3CE54A4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660" y="1976519"/>
                      <a:ext cx="974009" cy="1020926"/>
                    </a:xfrm>
                    <a:custGeom>
                      <a:avLst/>
                      <a:gdLst>
                        <a:gd name="connsiteX0" fmla="*/ 277943 w 974009"/>
                        <a:gd name="connsiteY0" fmla="*/ 0 h 1020926"/>
                        <a:gd name="connsiteX1" fmla="*/ 696066 w 974009"/>
                        <a:gd name="connsiteY1" fmla="*/ 0 h 1020926"/>
                        <a:gd name="connsiteX2" fmla="*/ 974009 w 974009"/>
                        <a:gd name="connsiteY2" fmla="*/ 277943 h 1020926"/>
                        <a:gd name="connsiteX3" fmla="*/ 974009 w 974009"/>
                        <a:gd name="connsiteY3" fmla="*/ 1020926 h 1020926"/>
                        <a:gd name="connsiteX4" fmla="*/ 974009 w 974009"/>
                        <a:gd name="connsiteY4" fmla="*/ 1020926 h 1020926"/>
                        <a:gd name="connsiteX5" fmla="*/ 0 w 974009"/>
                        <a:gd name="connsiteY5" fmla="*/ 1020926 h 1020926"/>
                        <a:gd name="connsiteX6" fmla="*/ 0 w 974009"/>
                        <a:gd name="connsiteY6" fmla="*/ 1020926 h 1020926"/>
                        <a:gd name="connsiteX7" fmla="*/ 0 w 974009"/>
                        <a:gd name="connsiteY7" fmla="*/ 277943 h 1020926"/>
                        <a:gd name="connsiteX8" fmla="*/ 277943 w 974009"/>
                        <a:gd name="connsiteY8" fmla="*/ 0 h 1020926"/>
                        <a:gd name="connsiteX0" fmla="*/ 277943 w 974009"/>
                        <a:gd name="connsiteY0" fmla="*/ 0 h 1168345"/>
                        <a:gd name="connsiteX1" fmla="*/ 696066 w 974009"/>
                        <a:gd name="connsiteY1" fmla="*/ 0 h 1168345"/>
                        <a:gd name="connsiteX2" fmla="*/ 974009 w 974009"/>
                        <a:gd name="connsiteY2" fmla="*/ 277943 h 1168345"/>
                        <a:gd name="connsiteX3" fmla="*/ 974009 w 974009"/>
                        <a:gd name="connsiteY3" fmla="*/ 1020926 h 1168345"/>
                        <a:gd name="connsiteX4" fmla="*/ 974009 w 974009"/>
                        <a:gd name="connsiteY4" fmla="*/ 1020926 h 1168345"/>
                        <a:gd name="connsiteX5" fmla="*/ 740479 w 974009"/>
                        <a:gd name="connsiteY5" fmla="*/ 1168345 h 1168345"/>
                        <a:gd name="connsiteX6" fmla="*/ 0 w 974009"/>
                        <a:gd name="connsiteY6" fmla="*/ 1020926 h 1168345"/>
                        <a:gd name="connsiteX7" fmla="*/ 0 w 974009"/>
                        <a:gd name="connsiteY7" fmla="*/ 1020926 h 1168345"/>
                        <a:gd name="connsiteX8" fmla="*/ 0 w 974009"/>
                        <a:gd name="connsiteY8" fmla="*/ 277943 h 1168345"/>
                        <a:gd name="connsiteX9" fmla="*/ 277943 w 974009"/>
                        <a:gd name="connsiteY9" fmla="*/ 0 h 1168345"/>
                        <a:gd name="connsiteX0" fmla="*/ 740479 w 974009"/>
                        <a:gd name="connsiteY0" fmla="*/ 1168345 h 1259785"/>
                        <a:gd name="connsiteX1" fmla="*/ 0 w 974009"/>
                        <a:gd name="connsiteY1" fmla="*/ 1020926 h 1259785"/>
                        <a:gd name="connsiteX2" fmla="*/ 0 w 974009"/>
                        <a:gd name="connsiteY2" fmla="*/ 1020926 h 1259785"/>
                        <a:gd name="connsiteX3" fmla="*/ 0 w 974009"/>
                        <a:gd name="connsiteY3" fmla="*/ 277943 h 1259785"/>
                        <a:gd name="connsiteX4" fmla="*/ 277943 w 974009"/>
                        <a:gd name="connsiteY4" fmla="*/ 0 h 1259785"/>
                        <a:gd name="connsiteX5" fmla="*/ 696066 w 974009"/>
                        <a:gd name="connsiteY5" fmla="*/ 0 h 1259785"/>
                        <a:gd name="connsiteX6" fmla="*/ 974009 w 974009"/>
                        <a:gd name="connsiteY6" fmla="*/ 277943 h 1259785"/>
                        <a:gd name="connsiteX7" fmla="*/ 974009 w 974009"/>
                        <a:gd name="connsiteY7" fmla="*/ 1020926 h 1259785"/>
                        <a:gd name="connsiteX8" fmla="*/ 974009 w 974009"/>
                        <a:gd name="connsiteY8" fmla="*/ 1020926 h 1259785"/>
                        <a:gd name="connsiteX9" fmla="*/ 831919 w 974009"/>
                        <a:gd name="connsiteY9" fmla="*/ 1259785 h 1259785"/>
                        <a:gd name="connsiteX0" fmla="*/ 740479 w 974009"/>
                        <a:gd name="connsiteY0" fmla="*/ 1168345 h 1168345"/>
                        <a:gd name="connsiteX1" fmla="*/ 0 w 974009"/>
                        <a:gd name="connsiteY1" fmla="*/ 1020926 h 1168345"/>
                        <a:gd name="connsiteX2" fmla="*/ 0 w 974009"/>
                        <a:gd name="connsiteY2" fmla="*/ 1020926 h 1168345"/>
                        <a:gd name="connsiteX3" fmla="*/ 0 w 974009"/>
                        <a:gd name="connsiteY3" fmla="*/ 277943 h 1168345"/>
                        <a:gd name="connsiteX4" fmla="*/ 277943 w 974009"/>
                        <a:gd name="connsiteY4" fmla="*/ 0 h 1168345"/>
                        <a:gd name="connsiteX5" fmla="*/ 696066 w 974009"/>
                        <a:gd name="connsiteY5" fmla="*/ 0 h 1168345"/>
                        <a:gd name="connsiteX6" fmla="*/ 974009 w 974009"/>
                        <a:gd name="connsiteY6" fmla="*/ 277943 h 1168345"/>
                        <a:gd name="connsiteX7" fmla="*/ 974009 w 974009"/>
                        <a:gd name="connsiteY7" fmla="*/ 1020926 h 1168345"/>
                        <a:gd name="connsiteX8" fmla="*/ 974009 w 974009"/>
                        <a:gd name="connsiteY8" fmla="*/ 1020926 h 1168345"/>
                        <a:gd name="connsiteX0" fmla="*/ 0 w 974009"/>
                        <a:gd name="connsiteY0" fmla="*/ 1020926 h 1020926"/>
                        <a:gd name="connsiteX1" fmla="*/ 0 w 974009"/>
                        <a:gd name="connsiteY1" fmla="*/ 1020926 h 1020926"/>
                        <a:gd name="connsiteX2" fmla="*/ 0 w 974009"/>
                        <a:gd name="connsiteY2" fmla="*/ 277943 h 1020926"/>
                        <a:gd name="connsiteX3" fmla="*/ 277943 w 974009"/>
                        <a:gd name="connsiteY3" fmla="*/ 0 h 1020926"/>
                        <a:gd name="connsiteX4" fmla="*/ 696066 w 974009"/>
                        <a:gd name="connsiteY4" fmla="*/ 0 h 1020926"/>
                        <a:gd name="connsiteX5" fmla="*/ 974009 w 974009"/>
                        <a:gd name="connsiteY5" fmla="*/ 277943 h 1020926"/>
                        <a:gd name="connsiteX6" fmla="*/ 974009 w 974009"/>
                        <a:gd name="connsiteY6" fmla="*/ 1020926 h 1020926"/>
                        <a:gd name="connsiteX7" fmla="*/ 974009 w 974009"/>
                        <a:gd name="connsiteY7" fmla="*/ 1020926 h 10209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974009" h="1020926">
                          <a:moveTo>
                            <a:pt x="0" y="1020926"/>
                          </a:moveTo>
                          <a:lnTo>
                            <a:pt x="0" y="1020926"/>
                          </a:lnTo>
                          <a:lnTo>
                            <a:pt x="0" y="277943"/>
                          </a:lnTo>
                          <a:cubicBezTo>
                            <a:pt x="0" y="124439"/>
                            <a:pt x="124439" y="0"/>
                            <a:pt x="277943" y="0"/>
                          </a:cubicBezTo>
                          <a:lnTo>
                            <a:pt x="696066" y="0"/>
                          </a:lnTo>
                          <a:cubicBezTo>
                            <a:pt x="849570" y="0"/>
                            <a:pt x="974009" y="124439"/>
                            <a:pt x="974009" y="277943"/>
                          </a:cubicBezTo>
                          <a:lnTo>
                            <a:pt x="974009" y="1020926"/>
                          </a:lnTo>
                          <a:lnTo>
                            <a:pt x="974009" y="1020926"/>
                          </a:lnTo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9" name="フリーフォーム: 図形 298">
                      <a:extLst>
                        <a:ext uri="{FF2B5EF4-FFF2-40B4-BE49-F238E27FC236}">
                          <a16:creationId xmlns:a16="http://schemas.microsoft.com/office/drawing/2014/main" id="{67BB813B-8B7F-2A45-D98D-36A2EA1007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5185" y="1744066"/>
                      <a:ext cx="467840" cy="380772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0" name="二等辺三角形 299">
                      <a:extLst>
                        <a:ext uri="{FF2B5EF4-FFF2-40B4-BE49-F238E27FC236}">
                          <a16:creationId xmlns:a16="http://schemas.microsoft.com/office/drawing/2014/main" id="{1700C8E8-572E-8D59-DF0D-AF23342C5E2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707049" y="2078936"/>
                      <a:ext cx="409782" cy="593697"/>
                    </a:xfrm>
                    <a:prstGeom prst="triangle">
                      <a:avLst/>
                    </a:prstGeom>
                    <a:solidFill>
                      <a:srgbClr val="70AD47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301" name="グループ化 300">
                      <a:extLst>
                        <a:ext uri="{FF2B5EF4-FFF2-40B4-BE49-F238E27FC236}">
                          <a16:creationId xmlns:a16="http://schemas.microsoft.com/office/drawing/2014/main" id="{2CDE59E2-E981-944C-33BD-1E207FE76E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08" name="グループ化 307">
                        <a:extLst>
                          <a:ext uri="{FF2B5EF4-FFF2-40B4-BE49-F238E27FC236}">
                            <a16:creationId xmlns:a16="http://schemas.microsoft.com/office/drawing/2014/main" id="{CD40CD0C-3E40-8AE6-FBF0-CB99B03C9C7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3" name="円/楕円 159">
                          <a:extLst>
                            <a:ext uri="{FF2B5EF4-FFF2-40B4-BE49-F238E27FC236}">
                              <a16:creationId xmlns:a16="http://schemas.microsoft.com/office/drawing/2014/main" id="{BC312892-5913-E0ED-FCF3-86413DC502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14" name="円/楕円 160">
                          <a:extLst>
                            <a:ext uri="{FF2B5EF4-FFF2-40B4-BE49-F238E27FC236}">
                              <a16:creationId xmlns:a16="http://schemas.microsoft.com/office/drawing/2014/main" id="{6F4CD50C-F153-0CDF-A5A6-2C2DDAD6F1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309" name="グループ化 308">
                        <a:extLst>
                          <a:ext uri="{FF2B5EF4-FFF2-40B4-BE49-F238E27FC236}">
                            <a16:creationId xmlns:a16="http://schemas.microsoft.com/office/drawing/2014/main" id="{68C1C0CD-EC5B-3157-9C4E-6B1DB6BCD20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11" name="円/楕円 157">
                          <a:extLst>
                            <a:ext uri="{FF2B5EF4-FFF2-40B4-BE49-F238E27FC236}">
                              <a16:creationId xmlns:a16="http://schemas.microsoft.com/office/drawing/2014/main" id="{71F82F1E-699C-1B27-A974-444686454F4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312" name="円/楕円 158">
                          <a:extLst>
                            <a:ext uri="{FF2B5EF4-FFF2-40B4-BE49-F238E27FC236}">
                              <a16:creationId xmlns:a16="http://schemas.microsoft.com/office/drawing/2014/main" id="{ECC4C633-32A5-5FD6-B867-80489CF10B5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310" name="円/楕円 156">
                        <a:extLst>
                          <a:ext uri="{FF2B5EF4-FFF2-40B4-BE49-F238E27FC236}">
                            <a16:creationId xmlns:a16="http://schemas.microsoft.com/office/drawing/2014/main" id="{8C92C23B-E95B-90A7-E7CB-B5D185FA43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02" name="月 301">
                      <a:extLst>
                        <a:ext uri="{FF2B5EF4-FFF2-40B4-BE49-F238E27FC236}">
                          <a16:creationId xmlns:a16="http://schemas.microsoft.com/office/drawing/2014/main" id="{867373C8-D768-70E1-AEFB-7C918A9B12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3" name="月 302">
                      <a:extLst>
                        <a:ext uri="{FF2B5EF4-FFF2-40B4-BE49-F238E27FC236}">
                          <a16:creationId xmlns:a16="http://schemas.microsoft.com/office/drawing/2014/main" id="{1D1B6587-99FD-F526-9F5D-E800BE35863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4" name="正方形/長方形 67">
                      <a:extLst>
                        <a:ext uri="{FF2B5EF4-FFF2-40B4-BE49-F238E27FC236}">
                          <a16:creationId xmlns:a16="http://schemas.microsoft.com/office/drawing/2014/main" id="{C4078DF5-581C-D49E-A354-42812578AE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85158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73B192F8-A6EF-8544-25F9-2CBB3714D5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6" name="月 305">
                      <a:extLst>
                        <a:ext uri="{FF2B5EF4-FFF2-40B4-BE49-F238E27FC236}">
                          <a16:creationId xmlns:a16="http://schemas.microsoft.com/office/drawing/2014/main" id="{51BD8A63-0190-67D9-126D-07875F895AA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0451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7" name="月 306">
                      <a:extLst>
                        <a:ext uri="{FF2B5EF4-FFF2-40B4-BE49-F238E27FC236}">
                          <a16:creationId xmlns:a16="http://schemas.microsoft.com/office/drawing/2014/main" id="{A3E4D54C-0B19-ACF2-8E90-2BC2A8B1921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04515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056DCFC0-CE9B-4CD8-D279-AFFF0CBC0EB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49479" y="2527355"/>
                    <a:ext cx="830602" cy="721595"/>
                  </a:xfrm>
                  <a:custGeom>
                    <a:avLst/>
                    <a:gdLst>
                      <a:gd name="connsiteX0" fmla="*/ 624642 w 830602"/>
                      <a:gd name="connsiteY0" fmla="*/ 721595 h 721595"/>
                      <a:gd name="connsiteX1" fmla="*/ 606501 w 830602"/>
                      <a:gd name="connsiteY1" fmla="*/ 721595 h 721595"/>
                      <a:gd name="connsiteX2" fmla="*/ 415581 w 830602"/>
                      <a:gd name="connsiteY2" fmla="*/ 28575 h 721595"/>
                      <a:gd name="connsiteX3" fmla="*/ 224661 w 830602"/>
                      <a:gd name="connsiteY3" fmla="*/ 721595 h 721595"/>
                      <a:gd name="connsiteX4" fmla="*/ 206519 w 830602"/>
                      <a:gd name="connsiteY4" fmla="*/ 721595 h 721595"/>
                      <a:gd name="connsiteX5" fmla="*/ 9984 w 830602"/>
                      <a:gd name="connsiteY5" fmla="*/ 640188 h 721595"/>
                      <a:gd name="connsiteX6" fmla="*/ 0 w 830602"/>
                      <a:gd name="connsiteY6" fmla="*/ 628088 h 721595"/>
                      <a:gd name="connsiteX7" fmla="*/ 2380 w 830602"/>
                      <a:gd name="connsiteY7" fmla="*/ 624492 h 721595"/>
                      <a:gd name="connsiteX8" fmla="*/ 175932 w 830602"/>
                      <a:gd name="connsiteY8" fmla="*/ 497556 h 721595"/>
                      <a:gd name="connsiteX9" fmla="*/ 139262 w 830602"/>
                      <a:gd name="connsiteY9" fmla="*/ 417616 h 721595"/>
                      <a:gd name="connsiteX10" fmla="*/ 415582 w 830602"/>
                      <a:gd name="connsiteY10" fmla="*/ 0 h 721595"/>
                      <a:gd name="connsiteX11" fmla="*/ 689524 w 830602"/>
                      <a:gd name="connsiteY11" fmla="*/ 414021 h 721595"/>
                      <a:gd name="connsiteX12" fmla="*/ 651205 w 830602"/>
                      <a:gd name="connsiteY12" fmla="*/ 497556 h 721595"/>
                      <a:gd name="connsiteX13" fmla="*/ 830602 w 830602"/>
                      <a:gd name="connsiteY13" fmla="*/ 628766 h 721595"/>
                      <a:gd name="connsiteX14" fmla="*/ 821178 w 830602"/>
                      <a:gd name="connsiteY14" fmla="*/ 640188 h 721595"/>
                      <a:gd name="connsiteX15" fmla="*/ 624642 w 830602"/>
                      <a:gd name="connsiteY15" fmla="*/ 721595 h 72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30602" h="721595">
                        <a:moveTo>
                          <a:pt x="624642" y="721595"/>
                        </a:moveTo>
                        <a:lnTo>
                          <a:pt x="606501" y="721595"/>
                        </a:lnTo>
                        <a:lnTo>
                          <a:pt x="415581" y="28575"/>
                        </a:lnTo>
                        <a:lnTo>
                          <a:pt x="224661" y="721595"/>
                        </a:lnTo>
                        <a:lnTo>
                          <a:pt x="206519" y="721595"/>
                        </a:lnTo>
                        <a:cubicBezTo>
                          <a:pt x="129767" y="721595"/>
                          <a:pt x="60281" y="690485"/>
                          <a:pt x="9984" y="640188"/>
                        </a:cubicBezTo>
                        <a:lnTo>
                          <a:pt x="0" y="628088"/>
                        </a:lnTo>
                        <a:lnTo>
                          <a:pt x="2380" y="624492"/>
                        </a:lnTo>
                        <a:lnTo>
                          <a:pt x="175932" y="497556"/>
                        </a:lnTo>
                        <a:lnTo>
                          <a:pt x="139262" y="417616"/>
                        </a:lnTo>
                        <a:lnTo>
                          <a:pt x="415582" y="0"/>
                        </a:lnTo>
                        <a:lnTo>
                          <a:pt x="689524" y="414021"/>
                        </a:lnTo>
                        <a:lnTo>
                          <a:pt x="651205" y="497556"/>
                        </a:lnTo>
                        <a:lnTo>
                          <a:pt x="830602" y="628766"/>
                        </a:lnTo>
                        <a:lnTo>
                          <a:pt x="821178" y="640188"/>
                        </a:lnTo>
                        <a:cubicBezTo>
                          <a:pt x="770880" y="690485"/>
                          <a:pt x="701394" y="721595"/>
                          <a:pt x="624642" y="721595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5D770AA0-D7C2-CB9B-0D8D-6A42CE885E65}"/>
                    </a:ext>
                  </a:extLst>
                </p:cNvPr>
                <p:cNvSpPr/>
                <p:nvPr/>
              </p:nvSpPr>
              <p:spPr>
                <a:xfrm rot="11700000">
                  <a:off x="4322242" y="2877557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30A03C9E-0365-506D-CB3E-F6226C2B53D6}"/>
                    </a:ext>
                  </a:extLst>
                </p:cNvPr>
                <p:cNvSpPr/>
                <p:nvPr/>
              </p:nvSpPr>
              <p:spPr>
                <a:xfrm rot="9900000" flipH="1">
                  <a:off x="5415173" y="2894242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217884DC-E28C-4F98-9992-C89C71DE599C}"/>
                    </a:ext>
                  </a:extLst>
                </p:cNvPr>
                <p:cNvGrpSpPr/>
                <p:nvPr/>
              </p:nvGrpSpPr>
              <p:grpSpPr>
                <a:xfrm>
                  <a:off x="4585597" y="1863108"/>
                  <a:ext cx="265696" cy="265694"/>
                  <a:chOff x="1598030" y="1756526"/>
                  <a:chExt cx="265696" cy="265694"/>
                </a:xfrm>
              </p:grpSpPr>
              <p:sp>
                <p:nvSpPr>
                  <p:cNvPr id="293" name="楕円 292">
                    <a:extLst>
                      <a:ext uri="{FF2B5EF4-FFF2-40B4-BE49-F238E27FC236}">
                        <a16:creationId xmlns:a16="http://schemas.microsoft.com/office/drawing/2014/main" id="{40246BCC-92A8-A9DF-C2DF-67AFC7397E8F}"/>
                      </a:ext>
                    </a:extLst>
                  </p:cNvPr>
                  <p:cNvSpPr/>
                  <p:nvPr/>
                </p:nvSpPr>
                <p:spPr>
                  <a:xfrm>
                    <a:off x="1598030" y="1756526"/>
                    <a:ext cx="265696" cy="26569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E59A8F6F-D0AF-DB50-212B-CCCA6D2D676C}"/>
                      </a:ext>
                    </a:extLst>
                  </p:cNvPr>
                  <p:cNvSpPr/>
                  <p:nvPr/>
                </p:nvSpPr>
                <p:spPr>
                  <a:xfrm>
                    <a:off x="1692155" y="1854286"/>
                    <a:ext cx="51806" cy="518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8AF9E399-8FAB-36FB-B634-5D5A45E8EEC5}"/>
                    </a:ext>
                  </a:extLst>
                </p:cNvPr>
                <p:cNvGrpSpPr/>
                <p:nvPr/>
              </p:nvGrpSpPr>
              <p:grpSpPr>
                <a:xfrm>
                  <a:off x="5049637" y="1863108"/>
                  <a:ext cx="265696" cy="265694"/>
                  <a:chOff x="2147305" y="1756526"/>
                  <a:chExt cx="265696" cy="265694"/>
                </a:xfrm>
              </p:grpSpPr>
              <p:sp>
                <p:nvSpPr>
                  <p:cNvPr id="291" name="楕円 290">
                    <a:extLst>
                      <a:ext uri="{FF2B5EF4-FFF2-40B4-BE49-F238E27FC236}">
                        <a16:creationId xmlns:a16="http://schemas.microsoft.com/office/drawing/2014/main" id="{DDD1E537-B9F7-3ABD-4C10-ECA2DDA03A1C}"/>
                      </a:ext>
                    </a:extLst>
                  </p:cNvPr>
                  <p:cNvSpPr/>
                  <p:nvPr/>
                </p:nvSpPr>
                <p:spPr>
                  <a:xfrm>
                    <a:off x="2147305" y="1756526"/>
                    <a:ext cx="265696" cy="26569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楕円 291">
                    <a:extLst>
                      <a:ext uri="{FF2B5EF4-FFF2-40B4-BE49-F238E27FC236}">
                        <a16:creationId xmlns:a16="http://schemas.microsoft.com/office/drawing/2014/main" id="{E651DD34-105A-B671-4701-585A3B08DD6D}"/>
                      </a:ext>
                    </a:extLst>
                  </p:cNvPr>
                  <p:cNvSpPr/>
                  <p:nvPr/>
                </p:nvSpPr>
                <p:spPr>
                  <a:xfrm>
                    <a:off x="2217873" y="1854286"/>
                    <a:ext cx="51806" cy="518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858DF4BD-00F9-E1A7-A8BC-2911DF23BB1A}"/>
                    </a:ext>
                  </a:extLst>
                </p:cNvPr>
                <p:cNvGrpSpPr/>
                <p:nvPr/>
              </p:nvGrpSpPr>
              <p:grpSpPr>
                <a:xfrm>
                  <a:off x="4836976" y="2319349"/>
                  <a:ext cx="242617" cy="98225"/>
                  <a:chOff x="1891711" y="2234142"/>
                  <a:chExt cx="242617" cy="98225"/>
                </a:xfrm>
              </p:grpSpPr>
              <p:sp>
                <p:nvSpPr>
                  <p:cNvPr id="289" name="四角形: 角を丸くする 288">
                    <a:extLst>
                      <a:ext uri="{FF2B5EF4-FFF2-40B4-BE49-F238E27FC236}">
                        <a16:creationId xmlns:a16="http://schemas.microsoft.com/office/drawing/2014/main" id="{C64A6C7D-6ADF-E78C-E94D-CD8D98ACCE12}"/>
                      </a:ext>
                    </a:extLst>
                  </p:cNvPr>
                  <p:cNvSpPr/>
                  <p:nvPr/>
                </p:nvSpPr>
                <p:spPr>
                  <a:xfrm>
                    <a:off x="1891711" y="2234142"/>
                    <a:ext cx="241890" cy="98225"/>
                  </a:xfrm>
                  <a:prstGeom prst="roundRect">
                    <a:avLst>
                      <a:gd name="adj" fmla="val 33636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D6F7C7DB-D17F-CA77-5BB1-01BA30CAD446}"/>
                      </a:ext>
                    </a:extLst>
                  </p:cNvPr>
                  <p:cNvSpPr/>
                  <p:nvPr/>
                </p:nvSpPr>
                <p:spPr>
                  <a:xfrm>
                    <a:off x="1892438" y="2262279"/>
                    <a:ext cx="241890" cy="45720"/>
                  </a:xfrm>
                  <a:custGeom>
                    <a:avLst/>
                    <a:gdLst>
                      <a:gd name="connsiteX0" fmla="*/ 0 w 241890"/>
                      <a:gd name="connsiteY0" fmla="*/ 0 h 19526"/>
                      <a:gd name="connsiteX1" fmla="*/ 241890 w 241890"/>
                      <a:gd name="connsiteY1" fmla="*/ 0 h 19526"/>
                      <a:gd name="connsiteX2" fmla="*/ 241890 w 241890"/>
                      <a:gd name="connsiteY2" fmla="*/ 19526 h 19526"/>
                      <a:gd name="connsiteX3" fmla="*/ 0 w 241890"/>
                      <a:gd name="connsiteY3" fmla="*/ 19526 h 19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1890" h="19526">
                        <a:moveTo>
                          <a:pt x="0" y="0"/>
                        </a:moveTo>
                        <a:lnTo>
                          <a:pt x="241890" y="0"/>
                        </a:lnTo>
                        <a:lnTo>
                          <a:pt x="241890" y="19526"/>
                        </a:lnTo>
                        <a:lnTo>
                          <a:pt x="0" y="1952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97E12E10-4DE1-8F17-7946-662ABB4D1E61}"/>
                  </a:ext>
                </a:extLst>
              </p:cNvPr>
              <p:cNvSpPr/>
              <p:nvPr/>
            </p:nvSpPr>
            <p:spPr>
              <a:xfrm rot="19800000">
                <a:off x="4016995" y="2343820"/>
                <a:ext cx="790960" cy="845004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AFDCEA4E-0505-8A15-1EA3-8AD0F96E3F88}"/>
                  </a:ext>
                </a:extLst>
              </p:cNvPr>
              <p:cNvSpPr/>
              <p:nvPr/>
            </p:nvSpPr>
            <p:spPr>
              <a:xfrm rot="1800000" flipH="1">
                <a:off x="5189859" y="2335038"/>
                <a:ext cx="790959" cy="845004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</p:grpSp>
        <p:sp>
          <p:nvSpPr>
            <p:cNvPr id="315" name="星: 12 pt 314">
              <a:extLst>
                <a:ext uri="{FF2B5EF4-FFF2-40B4-BE49-F238E27FC236}">
                  <a16:creationId xmlns:a16="http://schemas.microsoft.com/office/drawing/2014/main" id="{20A51EE8-5837-75AE-D5FC-F78D4CD7DA9B}"/>
                </a:ext>
              </a:extLst>
            </p:cNvPr>
            <p:cNvSpPr/>
            <p:nvPr/>
          </p:nvSpPr>
          <p:spPr>
            <a:xfrm>
              <a:off x="3879109" y="5342156"/>
              <a:ext cx="1538902" cy="738600"/>
            </a:xfrm>
            <a:prstGeom prst="star12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5C33EA32-C88F-8EBA-4FD0-547CADB0B621}"/>
                </a:ext>
              </a:extLst>
            </p:cNvPr>
            <p:cNvSpPr txBox="1"/>
            <p:nvPr/>
          </p:nvSpPr>
          <p:spPr>
            <a:xfrm>
              <a:off x="3953929" y="5550378"/>
              <a:ext cx="1371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えっ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!?</a:t>
              </a: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29B2573D-7750-789D-257A-F5C1DE19C161}"/>
                </a:ext>
              </a:extLst>
            </p:cNvPr>
            <p:cNvSpPr/>
            <p:nvPr/>
          </p:nvSpPr>
          <p:spPr>
            <a:xfrm>
              <a:off x="959355" y="3960237"/>
              <a:ext cx="3111637" cy="1454966"/>
            </a:xfrm>
            <a:custGeom>
              <a:avLst/>
              <a:gdLst>
                <a:gd name="connsiteX0" fmla="*/ 196329 w 3111637"/>
                <a:gd name="connsiteY0" fmla="*/ 0 h 1454966"/>
                <a:gd name="connsiteX1" fmla="*/ 2915308 w 3111637"/>
                <a:gd name="connsiteY1" fmla="*/ 0 h 1454966"/>
                <a:gd name="connsiteX2" fmla="*/ 3111637 w 3111637"/>
                <a:gd name="connsiteY2" fmla="*/ 196329 h 1454966"/>
                <a:gd name="connsiteX3" fmla="*/ 3111637 w 3111637"/>
                <a:gd name="connsiteY3" fmla="*/ 981624 h 1454966"/>
                <a:gd name="connsiteX4" fmla="*/ 2915308 w 3111637"/>
                <a:gd name="connsiteY4" fmla="*/ 1177953 h 1454966"/>
                <a:gd name="connsiteX5" fmla="*/ 1288968 w 3111637"/>
                <a:gd name="connsiteY5" fmla="*/ 1177953 h 1454966"/>
                <a:gd name="connsiteX6" fmla="*/ 1304050 w 3111637"/>
                <a:gd name="connsiteY6" fmla="*/ 1232572 h 1454966"/>
                <a:gd name="connsiteX7" fmla="*/ 1445091 w 3111637"/>
                <a:gd name="connsiteY7" fmla="*/ 1454966 h 1454966"/>
                <a:gd name="connsiteX8" fmla="*/ 1127311 w 3111637"/>
                <a:gd name="connsiteY8" fmla="*/ 1232618 h 1454966"/>
                <a:gd name="connsiteX9" fmla="*/ 1104764 w 3111637"/>
                <a:gd name="connsiteY9" fmla="*/ 1177953 h 1454966"/>
                <a:gd name="connsiteX10" fmla="*/ 196329 w 3111637"/>
                <a:gd name="connsiteY10" fmla="*/ 1177953 h 1454966"/>
                <a:gd name="connsiteX11" fmla="*/ 0 w 3111637"/>
                <a:gd name="connsiteY11" fmla="*/ 981624 h 1454966"/>
                <a:gd name="connsiteX12" fmla="*/ 0 w 3111637"/>
                <a:gd name="connsiteY12" fmla="*/ 196329 h 1454966"/>
                <a:gd name="connsiteX13" fmla="*/ 196329 w 3111637"/>
                <a:gd name="connsiteY13" fmla="*/ 0 h 1454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1637" h="1454966">
                  <a:moveTo>
                    <a:pt x="196329" y="0"/>
                  </a:moveTo>
                  <a:lnTo>
                    <a:pt x="2915308" y="0"/>
                  </a:lnTo>
                  <a:cubicBezTo>
                    <a:pt x="3023738" y="0"/>
                    <a:pt x="3111637" y="87899"/>
                    <a:pt x="3111637" y="196329"/>
                  </a:cubicBezTo>
                  <a:lnTo>
                    <a:pt x="3111637" y="981624"/>
                  </a:lnTo>
                  <a:cubicBezTo>
                    <a:pt x="3111637" y="1090054"/>
                    <a:pt x="3023738" y="1177953"/>
                    <a:pt x="2915308" y="1177953"/>
                  </a:cubicBezTo>
                  <a:lnTo>
                    <a:pt x="1288968" y="1177953"/>
                  </a:lnTo>
                  <a:lnTo>
                    <a:pt x="1304050" y="1232572"/>
                  </a:lnTo>
                  <a:cubicBezTo>
                    <a:pt x="1336876" y="1318966"/>
                    <a:pt x="1384779" y="1395440"/>
                    <a:pt x="1445091" y="1454966"/>
                  </a:cubicBezTo>
                  <a:cubicBezTo>
                    <a:pt x="1312809" y="1454966"/>
                    <a:pt x="1196180" y="1366767"/>
                    <a:pt x="1127311" y="1232618"/>
                  </a:cubicBezTo>
                  <a:lnTo>
                    <a:pt x="1104764" y="1177953"/>
                  </a:lnTo>
                  <a:lnTo>
                    <a:pt x="196329" y="1177953"/>
                  </a:lnTo>
                  <a:cubicBezTo>
                    <a:pt x="87899" y="1177953"/>
                    <a:pt x="0" y="1090054"/>
                    <a:pt x="0" y="981624"/>
                  </a:cubicBezTo>
                  <a:lnTo>
                    <a:pt x="0" y="196329"/>
                  </a:lnTo>
                  <a:cubicBezTo>
                    <a:pt x="0" y="87899"/>
                    <a:pt x="87899" y="0"/>
                    <a:pt x="196329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CCEF6668-42BE-8993-F3CF-316EF9701DED}"/>
                </a:ext>
              </a:extLst>
            </p:cNvPr>
            <p:cNvSpPr txBox="1"/>
            <p:nvPr/>
          </p:nvSpPr>
          <p:spPr>
            <a:xfrm>
              <a:off x="1094372" y="4071986"/>
              <a:ext cx="27002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明日の会議資料は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SNS</a:t>
              </a: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にアップすれば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みんな見れるよね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9EF4C-0F93-9568-0273-4B8C678CD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383BF2D-0338-7CF8-AB99-3E2C35206928}"/>
              </a:ext>
            </a:extLst>
          </p:cNvPr>
          <p:cNvSpPr/>
          <p:nvPr/>
        </p:nvSpPr>
        <p:spPr>
          <a:xfrm>
            <a:off x="209006" y="169816"/>
            <a:ext cx="6439988" cy="2441507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016E0A47-CB6A-9CC7-7975-49E2D6BFF8B4}"/>
              </a:ext>
            </a:extLst>
          </p:cNvPr>
          <p:cNvGrpSpPr/>
          <p:nvPr/>
        </p:nvGrpSpPr>
        <p:grpSpPr>
          <a:xfrm>
            <a:off x="560238" y="360317"/>
            <a:ext cx="5764362" cy="1941218"/>
            <a:chOff x="1116105" y="756594"/>
            <a:chExt cx="4820397" cy="4712770"/>
          </a:xfrm>
        </p:grpSpPr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10B3C5EB-DD64-996E-5665-493DF4E890EB}"/>
                </a:ext>
              </a:extLst>
            </p:cNvPr>
            <p:cNvSpPr txBox="1"/>
            <p:nvPr/>
          </p:nvSpPr>
          <p:spPr>
            <a:xfrm>
              <a:off x="1864081" y="756594"/>
              <a:ext cx="3324444" cy="171035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社内での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B039EFE0-BAF3-4ED8-1420-432225C08BC8}"/>
                </a:ext>
              </a:extLst>
            </p:cNvPr>
            <p:cNvSpPr txBox="1"/>
            <p:nvPr/>
          </p:nvSpPr>
          <p:spPr>
            <a:xfrm>
              <a:off x="1116105" y="2883751"/>
              <a:ext cx="4820397" cy="25856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SNS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7591B4B-687B-213A-AED4-114F9F99F789}"/>
              </a:ext>
            </a:extLst>
          </p:cNvPr>
          <p:cNvSpPr txBox="1"/>
          <p:nvPr/>
        </p:nvSpPr>
        <p:spPr>
          <a:xfrm>
            <a:off x="359586" y="2898724"/>
            <a:ext cx="613882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FFCC0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社内の資料や画面が写り込んだ写真、投稿していませんか？</a:t>
            </a:r>
          </a:p>
          <a:p>
            <a:pPr marL="285750" indent="-285750">
              <a:spcAft>
                <a:spcPts val="1800"/>
              </a:spcAft>
              <a:buClr>
                <a:srgbClr val="FFCC0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勤務先や業務内容を明かすことで、思わぬリスクが生じることも。</a:t>
            </a:r>
          </a:p>
          <a:p>
            <a:pPr marL="285750" indent="-285750">
              <a:spcAft>
                <a:spcPts val="1800"/>
              </a:spcAft>
              <a:buClr>
                <a:srgbClr val="FFCC0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社外秘・個人情報・顧客情報は、絶対に投稿しないでください。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1F409C4-AF6B-A38C-4287-10941229E127}"/>
              </a:ext>
            </a:extLst>
          </p:cNvPr>
          <p:cNvSpPr txBox="1"/>
          <p:nvPr/>
        </p:nvSpPr>
        <p:spPr>
          <a:xfrm>
            <a:off x="373006" y="9057989"/>
            <a:ext cx="6138827" cy="4891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情報漏えいは、会社を揺るがす事態に発展しかねません！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73208DE-A7CD-49A5-4647-72B9CB86055C}"/>
              </a:ext>
            </a:extLst>
          </p:cNvPr>
          <p:cNvGrpSpPr/>
          <p:nvPr/>
        </p:nvGrpSpPr>
        <p:grpSpPr>
          <a:xfrm>
            <a:off x="3293985" y="6126086"/>
            <a:ext cx="1705796" cy="2669637"/>
            <a:chOff x="5857876" y="3727243"/>
            <a:chExt cx="1442674" cy="225784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7134FA2-06AD-BDBB-889A-370C29FA4DF6}"/>
                </a:ext>
              </a:extLst>
            </p:cNvPr>
            <p:cNvGrpSpPr/>
            <p:nvPr/>
          </p:nvGrpSpPr>
          <p:grpSpPr>
            <a:xfrm>
              <a:off x="6159752" y="3727243"/>
              <a:ext cx="1140798" cy="2257841"/>
              <a:chOff x="6172219" y="3227314"/>
              <a:chExt cx="1393393" cy="2757769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43A5287-2DD4-0E64-7521-9CA5A43455AB}"/>
                  </a:ext>
                </a:extLst>
              </p:cNvPr>
              <p:cNvGrpSpPr/>
              <p:nvPr/>
            </p:nvGrpSpPr>
            <p:grpSpPr>
              <a:xfrm>
                <a:off x="6209212" y="4375310"/>
                <a:ext cx="1356400" cy="1609773"/>
                <a:chOff x="7285006" y="4833216"/>
                <a:chExt cx="1356400" cy="1609773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EB502375-BBAE-BCDF-5973-715B9F77A643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1DD0DDD7-87B2-0430-3B46-57CBE8465F2E}"/>
                    </a:ext>
                  </a:extLst>
                </p:cNvPr>
                <p:cNvSpPr/>
                <p:nvPr/>
              </p:nvSpPr>
              <p:spPr>
                <a:xfrm>
                  <a:off x="8462805" y="5182051"/>
                  <a:ext cx="178601" cy="1260938"/>
                </a:xfrm>
                <a:custGeom>
                  <a:avLst/>
                  <a:gdLst>
                    <a:gd name="connsiteX0" fmla="*/ 0 w 139060"/>
                    <a:gd name="connsiteY0" fmla="*/ 0 h 916908"/>
                    <a:gd name="connsiteX1" fmla="*/ 24029 w 139060"/>
                    <a:gd name="connsiteY1" fmla="*/ 19826 h 916908"/>
                    <a:gd name="connsiteX2" fmla="*/ 139060 w 139060"/>
                    <a:gd name="connsiteY2" fmla="*/ 297535 h 916908"/>
                    <a:gd name="connsiteX3" fmla="*/ 139060 w 139060"/>
                    <a:gd name="connsiteY3" fmla="*/ 916908 h 916908"/>
                    <a:gd name="connsiteX4" fmla="*/ 0 w 139060"/>
                    <a:gd name="connsiteY4" fmla="*/ 916908 h 916908"/>
                    <a:gd name="connsiteX5" fmla="*/ 0 w 139060"/>
                    <a:gd name="connsiteY5" fmla="*/ 0 h 916908"/>
                    <a:gd name="connsiteX0" fmla="*/ 0 w 139060"/>
                    <a:gd name="connsiteY0" fmla="*/ 0 h 981582"/>
                    <a:gd name="connsiteX1" fmla="*/ 24029 w 139060"/>
                    <a:gd name="connsiteY1" fmla="*/ 19826 h 981582"/>
                    <a:gd name="connsiteX2" fmla="*/ 139060 w 139060"/>
                    <a:gd name="connsiteY2" fmla="*/ 297535 h 981582"/>
                    <a:gd name="connsiteX3" fmla="*/ 139060 w 139060"/>
                    <a:gd name="connsiteY3" fmla="*/ 916908 h 981582"/>
                    <a:gd name="connsiteX4" fmla="*/ 80526 w 139060"/>
                    <a:gd name="connsiteY4" fmla="*/ 981582 h 981582"/>
                    <a:gd name="connsiteX5" fmla="*/ 0 w 139060"/>
                    <a:gd name="connsiteY5" fmla="*/ 916908 h 981582"/>
                    <a:gd name="connsiteX6" fmla="*/ 0 w 139060"/>
                    <a:gd name="connsiteY6" fmla="*/ 0 h 981582"/>
                    <a:gd name="connsiteX0" fmla="*/ 80526 w 167486"/>
                    <a:gd name="connsiteY0" fmla="*/ 981582 h 1062796"/>
                    <a:gd name="connsiteX1" fmla="*/ 0 w 167486"/>
                    <a:gd name="connsiteY1" fmla="*/ 916908 h 1062796"/>
                    <a:gd name="connsiteX2" fmla="*/ 0 w 167486"/>
                    <a:gd name="connsiteY2" fmla="*/ 0 h 1062796"/>
                    <a:gd name="connsiteX3" fmla="*/ 24029 w 167486"/>
                    <a:gd name="connsiteY3" fmla="*/ 19826 h 1062796"/>
                    <a:gd name="connsiteX4" fmla="*/ 139060 w 167486"/>
                    <a:gd name="connsiteY4" fmla="*/ 297535 h 1062796"/>
                    <a:gd name="connsiteX5" fmla="*/ 139060 w 167486"/>
                    <a:gd name="connsiteY5" fmla="*/ 916908 h 1062796"/>
                    <a:gd name="connsiteX6" fmla="*/ 167486 w 167486"/>
                    <a:gd name="connsiteY6" fmla="*/ 1062796 h 1062796"/>
                    <a:gd name="connsiteX0" fmla="*/ 0 w 167486"/>
                    <a:gd name="connsiteY0" fmla="*/ 916908 h 1062796"/>
                    <a:gd name="connsiteX1" fmla="*/ 0 w 167486"/>
                    <a:gd name="connsiteY1" fmla="*/ 0 h 1062796"/>
                    <a:gd name="connsiteX2" fmla="*/ 24029 w 167486"/>
                    <a:gd name="connsiteY2" fmla="*/ 19826 h 1062796"/>
                    <a:gd name="connsiteX3" fmla="*/ 139060 w 167486"/>
                    <a:gd name="connsiteY3" fmla="*/ 297535 h 1062796"/>
                    <a:gd name="connsiteX4" fmla="*/ 139060 w 167486"/>
                    <a:gd name="connsiteY4" fmla="*/ 916908 h 1062796"/>
                    <a:gd name="connsiteX5" fmla="*/ 167486 w 167486"/>
                    <a:gd name="connsiteY5" fmla="*/ 1062796 h 1062796"/>
                    <a:gd name="connsiteX0" fmla="*/ 0 w 139060"/>
                    <a:gd name="connsiteY0" fmla="*/ 916908 h 916908"/>
                    <a:gd name="connsiteX1" fmla="*/ 0 w 139060"/>
                    <a:gd name="connsiteY1" fmla="*/ 0 h 916908"/>
                    <a:gd name="connsiteX2" fmla="*/ 24029 w 139060"/>
                    <a:gd name="connsiteY2" fmla="*/ 19826 h 916908"/>
                    <a:gd name="connsiteX3" fmla="*/ 139060 w 139060"/>
                    <a:gd name="connsiteY3" fmla="*/ 297535 h 916908"/>
                    <a:gd name="connsiteX4" fmla="*/ 139060 w 139060"/>
                    <a:gd name="connsiteY4" fmla="*/ 916908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060" h="916908">
                      <a:moveTo>
                        <a:pt x="0" y="916908"/>
                      </a:moveTo>
                      <a:lnTo>
                        <a:pt x="0" y="0"/>
                      </a:lnTo>
                      <a:lnTo>
                        <a:pt x="24029" y="19826"/>
                      </a:lnTo>
                      <a:cubicBezTo>
                        <a:pt x="95101" y="90898"/>
                        <a:pt x="139060" y="189083"/>
                        <a:pt x="139060" y="297535"/>
                      </a:cubicBezTo>
                      <a:lnTo>
                        <a:pt x="139060" y="916908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6" name="片側の 2 つの角を丸めた四角形 144">
                  <a:extLst>
                    <a:ext uri="{FF2B5EF4-FFF2-40B4-BE49-F238E27FC236}">
                      <a16:creationId xmlns:a16="http://schemas.microsoft.com/office/drawing/2014/main" id="{BCC6E99F-BA6D-151A-F3AA-B5D75EB15087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2"/>
                </a:xfrm>
                <a:custGeom>
                  <a:avLst/>
                  <a:gdLst>
                    <a:gd name="connsiteX0" fmla="*/ 146695 w 1024190"/>
                    <a:gd name="connsiteY0" fmla="*/ 0 h 1073524"/>
                    <a:gd name="connsiteX1" fmla="*/ 877495 w 1024190"/>
                    <a:gd name="connsiteY1" fmla="*/ 0 h 1073524"/>
                    <a:gd name="connsiteX2" fmla="*/ 1024190 w 1024190"/>
                    <a:gd name="connsiteY2" fmla="*/ 146695 h 1073524"/>
                    <a:gd name="connsiteX3" fmla="*/ 1024190 w 1024190"/>
                    <a:gd name="connsiteY3" fmla="*/ 1073524 h 1073524"/>
                    <a:gd name="connsiteX4" fmla="*/ 1024190 w 1024190"/>
                    <a:gd name="connsiteY4" fmla="*/ 1073524 h 1073524"/>
                    <a:gd name="connsiteX5" fmla="*/ 0 w 1024190"/>
                    <a:gd name="connsiteY5" fmla="*/ 1073524 h 1073524"/>
                    <a:gd name="connsiteX6" fmla="*/ 0 w 1024190"/>
                    <a:gd name="connsiteY6" fmla="*/ 1073524 h 1073524"/>
                    <a:gd name="connsiteX7" fmla="*/ 0 w 1024190"/>
                    <a:gd name="connsiteY7" fmla="*/ 146695 h 1073524"/>
                    <a:gd name="connsiteX8" fmla="*/ 146695 w 1024190"/>
                    <a:gd name="connsiteY8" fmla="*/ 0 h 1073524"/>
                    <a:gd name="connsiteX0" fmla="*/ 146695 w 1024190"/>
                    <a:gd name="connsiteY0" fmla="*/ 0 h 1165401"/>
                    <a:gd name="connsiteX1" fmla="*/ 877495 w 1024190"/>
                    <a:gd name="connsiteY1" fmla="*/ 0 h 1165401"/>
                    <a:gd name="connsiteX2" fmla="*/ 1024190 w 1024190"/>
                    <a:gd name="connsiteY2" fmla="*/ 146695 h 1165401"/>
                    <a:gd name="connsiteX3" fmla="*/ 1024190 w 1024190"/>
                    <a:gd name="connsiteY3" fmla="*/ 1073524 h 1165401"/>
                    <a:gd name="connsiteX4" fmla="*/ 1024190 w 1024190"/>
                    <a:gd name="connsiteY4" fmla="*/ 1073524 h 1165401"/>
                    <a:gd name="connsiteX5" fmla="*/ 272674 w 1024190"/>
                    <a:gd name="connsiteY5" fmla="*/ 1165391 h 1165401"/>
                    <a:gd name="connsiteX6" fmla="*/ 0 w 1024190"/>
                    <a:gd name="connsiteY6" fmla="*/ 1073524 h 1165401"/>
                    <a:gd name="connsiteX7" fmla="*/ 0 w 1024190"/>
                    <a:gd name="connsiteY7" fmla="*/ 1073524 h 1165401"/>
                    <a:gd name="connsiteX8" fmla="*/ 0 w 1024190"/>
                    <a:gd name="connsiteY8" fmla="*/ 146695 h 1165401"/>
                    <a:gd name="connsiteX9" fmla="*/ 146695 w 1024190"/>
                    <a:gd name="connsiteY9" fmla="*/ 0 h 1165401"/>
                    <a:gd name="connsiteX0" fmla="*/ 272674 w 1024190"/>
                    <a:gd name="connsiteY0" fmla="*/ 1165391 h 1256831"/>
                    <a:gd name="connsiteX1" fmla="*/ 0 w 1024190"/>
                    <a:gd name="connsiteY1" fmla="*/ 1073524 h 1256831"/>
                    <a:gd name="connsiteX2" fmla="*/ 0 w 1024190"/>
                    <a:gd name="connsiteY2" fmla="*/ 1073524 h 1256831"/>
                    <a:gd name="connsiteX3" fmla="*/ 0 w 1024190"/>
                    <a:gd name="connsiteY3" fmla="*/ 146695 h 1256831"/>
                    <a:gd name="connsiteX4" fmla="*/ 146695 w 1024190"/>
                    <a:gd name="connsiteY4" fmla="*/ 0 h 1256831"/>
                    <a:gd name="connsiteX5" fmla="*/ 877495 w 1024190"/>
                    <a:gd name="connsiteY5" fmla="*/ 0 h 1256831"/>
                    <a:gd name="connsiteX6" fmla="*/ 1024190 w 1024190"/>
                    <a:gd name="connsiteY6" fmla="*/ 146695 h 1256831"/>
                    <a:gd name="connsiteX7" fmla="*/ 1024190 w 1024190"/>
                    <a:gd name="connsiteY7" fmla="*/ 1073524 h 1256831"/>
                    <a:gd name="connsiteX8" fmla="*/ 1024190 w 1024190"/>
                    <a:gd name="connsiteY8" fmla="*/ 1073524 h 1256831"/>
                    <a:gd name="connsiteX9" fmla="*/ 364114 w 1024190"/>
                    <a:gd name="connsiteY9" fmla="*/ 1256831 h 1256831"/>
                    <a:gd name="connsiteX0" fmla="*/ 0 w 1024190"/>
                    <a:gd name="connsiteY0" fmla="*/ 1073524 h 1256831"/>
                    <a:gd name="connsiteX1" fmla="*/ 0 w 1024190"/>
                    <a:gd name="connsiteY1" fmla="*/ 1073524 h 1256831"/>
                    <a:gd name="connsiteX2" fmla="*/ 0 w 1024190"/>
                    <a:gd name="connsiteY2" fmla="*/ 146695 h 1256831"/>
                    <a:gd name="connsiteX3" fmla="*/ 146695 w 1024190"/>
                    <a:gd name="connsiteY3" fmla="*/ 0 h 1256831"/>
                    <a:gd name="connsiteX4" fmla="*/ 877495 w 1024190"/>
                    <a:gd name="connsiteY4" fmla="*/ 0 h 1256831"/>
                    <a:gd name="connsiteX5" fmla="*/ 1024190 w 1024190"/>
                    <a:gd name="connsiteY5" fmla="*/ 146695 h 1256831"/>
                    <a:gd name="connsiteX6" fmla="*/ 1024190 w 1024190"/>
                    <a:gd name="connsiteY6" fmla="*/ 1073524 h 1256831"/>
                    <a:gd name="connsiteX7" fmla="*/ 1024190 w 1024190"/>
                    <a:gd name="connsiteY7" fmla="*/ 1073524 h 1256831"/>
                    <a:gd name="connsiteX8" fmla="*/ 364114 w 1024190"/>
                    <a:gd name="connsiteY8" fmla="*/ 1256831 h 1256831"/>
                    <a:gd name="connsiteX0" fmla="*/ 0 w 1024190"/>
                    <a:gd name="connsiteY0" fmla="*/ 1073524 h 1073524"/>
                    <a:gd name="connsiteX1" fmla="*/ 0 w 1024190"/>
                    <a:gd name="connsiteY1" fmla="*/ 1073524 h 1073524"/>
                    <a:gd name="connsiteX2" fmla="*/ 0 w 1024190"/>
                    <a:gd name="connsiteY2" fmla="*/ 146695 h 1073524"/>
                    <a:gd name="connsiteX3" fmla="*/ 146695 w 1024190"/>
                    <a:gd name="connsiteY3" fmla="*/ 0 h 1073524"/>
                    <a:gd name="connsiteX4" fmla="*/ 877495 w 1024190"/>
                    <a:gd name="connsiteY4" fmla="*/ 0 h 1073524"/>
                    <a:gd name="connsiteX5" fmla="*/ 1024190 w 1024190"/>
                    <a:gd name="connsiteY5" fmla="*/ 146695 h 1073524"/>
                    <a:gd name="connsiteX6" fmla="*/ 1024190 w 1024190"/>
                    <a:gd name="connsiteY6" fmla="*/ 1073524 h 1073524"/>
                    <a:gd name="connsiteX7" fmla="*/ 1024190 w 1024190"/>
                    <a:gd name="connsiteY7" fmla="*/ 1073524 h 1073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4190" h="1073524">
                      <a:moveTo>
                        <a:pt x="0" y="1073524"/>
                      </a:moveTo>
                      <a:lnTo>
                        <a:pt x="0" y="1073524"/>
                      </a:lnTo>
                      <a:lnTo>
                        <a:pt x="0" y="146695"/>
                      </a:lnTo>
                      <a:cubicBezTo>
                        <a:pt x="0" y="65678"/>
                        <a:pt x="65678" y="0"/>
                        <a:pt x="146695" y="0"/>
                      </a:cubicBezTo>
                      <a:lnTo>
                        <a:pt x="877495" y="0"/>
                      </a:lnTo>
                      <a:cubicBezTo>
                        <a:pt x="958512" y="0"/>
                        <a:pt x="1024190" y="65678"/>
                        <a:pt x="1024190" y="146695"/>
                      </a:cubicBezTo>
                      <a:lnTo>
                        <a:pt x="1024190" y="1073524"/>
                      </a:lnTo>
                      <a:lnTo>
                        <a:pt x="1024190" y="107352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7" name="台形 246">
                  <a:extLst>
                    <a:ext uri="{FF2B5EF4-FFF2-40B4-BE49-F238E27FC236}">
                      <a16:creationId xmlns:a16="http://schemas.microsoft.com/office/drawing/2014/main" id="{D49272B3-7C72-2286-4E84-4EB809FA1815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rgbClr val="5B9BD5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9798F657-A4F1-B0A3-A524-ECEFD1A86446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台形 731">
                  <a:extLst>
                    <a:ext uri="{FF2B5EF4-FFF2-40B4-BE49-F238E27FC236}">
                      <a16:creationId xmlns:a16="http://schemas.microsoft.com/office/drawing/2014/main" id="{2F9F2B87-DC72-B1B7-2F32-6DED4A22BAFA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C255E647-9FC6-F691-027A-5D07D17620C1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161" name="平行四辺形 160">
                    <a:extLst>
                      <a:ext uri="{FF2B5EF4-FFF2-40B4-BE49-F238E27FC236}">
                        <a16:creationId xmlns:a16="http://schemas.microsoft.com/office/drawing/2014/main" id="{7C4EB0D2-20D8-7F05-76B2-396652E05EA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2" name="平行四辺形 161">
                    <a:extLst>
                      <a:ext uri="{FF2B5EF4-FFF2-40B4-BE49-F238E27FC236}">
                        <a16:creationId xmlns:a16="http://schemas.microsoft.com/office/drawing/2014/main" id="{A3D7DACA-056A-BB70-5EF8-B3158ED4CA0F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AE8CD09F-4665-B1FE-3349-BA2F472C0723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19E773DA-EA69-10BD-2C18-9F4B1C1A35BE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255" name="平行四辺形 254">
                    <a:extLst>
                      <a:ext uri="{FF2B5EF4-FFF2-40B4-BE49-F238E27FC236}">
                        <a16:creationId xmlns:a16="http://schemas.microsoft.com/office/drawing/2014/main" id="{A44BDD9F-8240-103D-BCA9-D9B4153B8BBE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" name="平行四辺形 159">
                    <a:extLst>
                      <a:ext uri="{FF2B5EF4-FFF2-40B4-BE49-F238E27FC236}">
                        <a16:creationId xmlns:a16="http://schemas.microsoft.com/office/drawing/2014/main" id="{5304BBDD-BF8D-AC71-EC61-8B1B0EA2285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2E9B5F8C-DDB8-521C-0AC2-E57AF0D27A71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4B775473-04AB-AAB2-B188-9B90F3571B11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ECB70B6-5168-74C4-270C-3F17AE5BB808}"/>
                  </a:ext>
                </a:extLst>
              </p:cNvPr>
              <p:cNvGrpSpPr/>
              <p:nvPr/>
            </p:nvGrpSpPr>
            <p:grpSpPr>
              <a:xfrm>
                <a:off x="6172219" y="3227314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BC6EDA2-64DD-C19A-55E5-79F1FF984C6A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F0640C6E-C666-9FF8-7E49-D339813E8F68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42" name="円/楕円 620">
                    <a:extLst>
                      <a:ext uri="{FF2B5EF4-FFF2-40B4-BE49-F238E27FC236}">
                        <a16:creationId xmlns:a16="http://schemas.microsoft.com/office/drawing/2014/main" id="{31BFADC9-7710-58AC-AA1B-21A12269DF7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3" name="円/楕円 621">
                    <a:extLst>
                      <a:ext uri="{FF2B5EF4-FFF2-40B4-BE49-F238E27FC236}">
                        <a16:creationId xmlns:a16="http://schemas.microsoft.com/office/drawing/2014/main" id="{06CBDEC8-A097-6C21-DD2F-3D6D1240D19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3A447A9B-086C-B8E5-7E8F-E28DACADD31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40" name="円/楕円 618">
                    <a:extLst>
                      <a:ext uri="{FF2B5EF4-FFF2-40B4-BE49-F238E27FC236}">
                        <a16:creationId xmlns:a16="http://schemas.microsoft.com/office/drawing/2014/main" id="{0F9A9B25-5576-6531-7A40-E89EA17A9CA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" name="円/楕円 619">
                    <a:extLst>
                      <a:ext uri="{FF2B5EF4-FFF2-40B4-BE49-F238E27FC236}">
                        <a16:creationId xmlns:a16="http://schemas.microsoft.com/office/drawing/2014/main" id="{0BA4C1F4-9C86-929D-AA11-17520EBFDB4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62B3DAA1-B078-0E91-D773-4ACA66D9F28D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426976FE-1138-0916-7F83-E81A77221FD9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ADE86685-E383-99CD-2F7A-74DA446F873F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円/楕円 480">
                  <a:extLst>
                    <a:ext uri="{FF2B5EF4-FFF2-40B4-BE49-F238E27FC236}">
                      <a16:creationId xmlns:a16="http://schemas.microsoft.com/office/drawing/2014/main" id="{BB1B5AFA-CC9E-E65B-D689-A5788963E9C9}"/>
                    </a:ext>
                  </a:extLst>
                </p:cNvPr>
                <p:cNvSpPr/>
                <p:nvPr/>
              </p:nvSpPr>
              <p:spPr>
                <a:xfrm>
                  <a:off x="3355480" y="3078304"/>
                  <a:ext cx="139283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AA300954-B55C-82E8-8C2A-335B57929327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円/楕円 480">
                  <a:extLst>
                    <a:ext uri="{FF2B5EF4-FFF2-40B4-BE49-F238E27FC236}">
                      <a16:creationId xmlns:a16="http://schemas.microsoft.com/office/drawing/2014/main" id="{FFDFDF44-5B24-54D5-7783-7BEA54052F72}"/>
                    </a:ext>
                  </a:extLst>
                </p:cNvPr>
                <p:cNvSpPr/>
                <p:nvPr/>
              </p:nvSpPr>
              <p:spPr>
                <a:xfrm>
                  <a:off x="3395167" y="3110119"/>
                  <a:ext cx="59909" cy="6948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円/楕円 480">
                  <a:extLst>
                    <a:ext uri="{FF2B5EF4-FFF2-40B4-BE49-F238E27FC236}">
                      <a16:creationId xmlns:a16="http://schemas.microsoft.com/office/drawing/2014/main" id="{042735B6-D07F-9619-7831-A50B29FCA7DD}"/>
                    </a:ext>
                  </a:extLst>
                </p:cNvPr>
                <p:cNvSpPr/>
                <p:nvPr/>
              </p:nvSpPr>
              <p:spPr>
                <a:xfrm>
                  <a:off x="3914152" y="3078304"/>
                  <a:ext cx="139283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円/楕円 480">
                  <a:extLst>
                    <a:ext uri="{FF2B5EF4-FFF2-40B4-BE49-F238E27FC236}">
                      <a16:creationId xmlns:a16="http://schemas.microsoft.com/office/drawing/2014/main" id="{0AF9D9C5-DD32-1CB2-BB46-ACB84FF6245E}"/>
                    </a:ext>
                  </a:extLst>
                </p:cNvPr>
                <p:cNvSpPr/>
                <p:nvPr/>
              </p:nvSpPr>
              <p:spPr>
                <a:xfrm>
                  <a:off x="3953839" y="3110119"/>
                  <a:ext cx="59909" cy="6948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A880F575-B01D-87AF-DC40-D92F8520E80F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638">
                  <a:extLst>
                    <a:ext uri="{FF2B5EF4-FFF2-40B4-BE49-F238E27FC236}">
                      <a16:creationId xmlns:a16="http://schemas.microsoft.com/office/drawing/2014/main" id="{C0241FA3-C894-8F5D-6DC1-7808849C67E7}"/>
                    </a:ext>
                  </a:extLst>
                </p:cNvPr>
                <p:cNvSpPr/>
                <p:nvPr/>
              </p:nvSpPr>
              <p:spPr>
                <a:xfrm>
                  <a:off x="3576864" y="3504685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0630119-FBEE-7746-803D-F8F0621EED87}"/>
                </a:ext>
              </a:extLst>
            </p:cNvPr>
            <p:cNvGrpSpPr/>
            <p:nvPr/>
          </p:nvGrpSpPr>
          <p:grpSpPr>
            <a:xfrm>
              <a:off x="6050296" y="4678322"/>
              <a:ext cx="541326" cy="754835"/>
              <a:chOff x="7168496" y="2701231"/>
              <a:chExt cx="1738130" cy="2423682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7DE8FDF-C8B9-4405-4DF9-35234AFC3290}"/>
                  </a:ext>
                </a:extLst>
              </p:cNvPr>
              <p:cNvGrpSpPr/>
              <p:nvPr/>
            </p:nvGrpSpPr>
            <p:grpSpPr>
              <a:xfrm>
                <a:off x="7691491" y="2701231"/>
                <a:ext cx="1215135" cy="2067790"/>
                <a:chOff x="8898616" y="2663915"/>
                <a:chExt cx="1215135" cy="2067790"/>
              </a:xfrm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43196369-6E7D-729B-3873-A0F049934784}"/>
                    </a:ext>
                  </a:extLst>
                </p:cNvPr>
                <p:cNvSpPr/>
                <p:nvPr/>
              </p:nvSpPr>
              <p:spPr bwMode="auto">
                <a:xfrm>
                  <a:off x="8898616" y="2663915"/>
                  <a:ext cx="1215135" cy="2067790"/>
                </a:xfrm>
                <a:prstGeom prst="roundRect">
                  <a:avLst>
                    <a:gd name="adj" fmla="val 1020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A4C85625-BC8D-2841-84CA-FF7F27A36FAD}"/>
                    </a:ext>
                  </a:extLst>
                </p:cNvPr>
                <p:cNvSpPr/>
                <p:nvPr/>
              </p:nvSpPr>
              <p:spPr bwMode="auto">
                <a:xfrm>
                  <a:off x="8929689" y="2695575"/>
                  <a:ext cx="1159204" cy="2004470"/>
                </a:xfrm>
                <a:prstGeom prst="roundRect">
                  <a:avLst>
                    <a:gd name="adj" fmla="val 814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09AEBB65-4783-EA16-861E-5E74EBE6F8BE}"/>
                    </a:ext>
                  </a:extLst>
                </p:cNvPr>
                <p:cNvSpPr/>
                <p:nvPr/>
              </p:nvSpPr>
              <p:spPr bwMode="auto">
                <a:xfrm>
                  <a:off x="9047448" y="2826207"/>
                  <a:ext cx="270030" cy="27003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E71AEC3F-75EF-7F8B-559C-6A8E1E74422D}"/>
                    </a:ext>
                  </a:extLst>
                </p:cNvPr>
                <p:cNvSpPr/>
                <p:nvPr/>
              </p:nvSpPr>
              <p:spPr bwMode="auto">
                <a:xfrm>
                  <a:off x="9087576" y="2866335"/>
                  <a:ext cx="189774" cy="189774"/>
                </a:xfrm>
                <a:prstGeom prst="ellipse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CD2262E-E722-326A-2945-7F03987E207B}"/>
                  </a:ext>
                </a:extLst>
              </p:cNvPr>
              <p:cNvSpPr/>
              <p:nvPr/>
            </p:nvSpPr>
            <p:spPr bwMode="auto">
              <a:xfrm>
                <a:off x="7168496" y="3485998"/>
                <a:ext cx="1490568" cy="1638915"/>
              </a:xfrm>
              <a:custGeom>
                <a:avLst/>
                <a:gdLst>
                  <a:gd name="connsiteX0" fmla="*/ 0 w 1498600"/>
                  <a:gd name="connsiteY0" fmla="*/ 1190625 h 1609725"/>
                  <a:gd name="connsiteX1" fmla="*/ 82550 w 1498600"/>
                  <a:gd name="connsiteY1" fmla="*/ 1000125 h 1609725"/>
                  <a:gd name="connsiteX2" fmla="*/ 234950 w 1498600"/>
                  <a:gd name="connsiteY2" fmla="*/ 530225 h 1609725"/>
                  <a:gd name="connsiteX3" fmla="*/ 723900 w 1498600"/>
                  <a:gd name="connsiteY3" fmla="*/ 88900 h 1609725"/>
                  <a:gd name="connsiteX4" fmla="*/ 1257300 w 1498600"/>
                  <a:gd name="connsiteY4" fmla="*/ 0 h 1609725"/>
                  <a:gd name="connsiteX5" fmla="*/ 1098550 w 1498600"/>
                  <a:gd name="connsiteY5" fmla="*/ 174625 h 1609725"/>
                  <a:gd name="connsiteX6" fmla="*/ 676275 w 1498600"/>
                  <a:gd name="connsiteY6" fmla="*/ 431800 h 1609725"/>
                  <a:gd name="connsiteX7" fmla="*/ 968375 w 1498600"/>
                  <a:gd name="connsiteY7" fmla="*/ 384175 h 1609725"/>
                  <a:gd name="connsiteX8" fmla="*/ 1352550 w 1498600"/>
                  <a:gd name="connsiteY8" fmla="*/ 365125 h 1609725"/>
                  <a:gd name="connsiteX9" fmla="*/ 1498600 w 1498600"/>
                  <a:gd name="connsiteY9" fmla="*/ 412750 h 1609725"/>
                  <a:gd name="connsiteX10" fmla="*/ 1412875 w 1498600"/>
                  <a:gd name="connsiteY10" fmla="*/ 495300 h 1609725"/>
                  <a:gd name="connsiteX11" fmla="*/ 790575 w 1498600"/>
                  <a:gd name="connsiteY11" fmla="*/ 654050 h 1609725"/>
                  <a:gd name="connsiteX12" fmla="*/ 1327150 w 1498600"/>
                  <a:gd name="connsiteY12" fmla="*/ 565150 h 1609725"/>
                  <a:gd name="connsiteX13" fmla="*/ 1476375 w 1498600"/>
                  <a:gd name="connsiteY13" fmla="*/ 593725 h 1609725"/>
                  <a:gd name="connsiteX14" fmla="*/ 1428750 w 1498600"/>
                  <a:gd name="connsiteY14" fmla="*/ 695325 h 1609725"/>
                  <a:gd name="connsiteX15" fmla="*/ 1174750 w 1498600"/>
                  <a:gd name="connsiteY15" fmla="*/ 857250 h 1609725"/>
                  <a:gd name="connsiteX16" fmla="*/ 863600 w 1498600"/>
                  <a:gd name="connsiteY16" fmla="*/ 942975 h 1609725"/>
                  <a:gd name="connsiteX17" fmla="*/ 1289050 w 1498600"/>
                  <a:gd name="connsiteY17" fmla="*/ 866775 h 1609725"/>
                  <a:gd name="connsiteX18" fmla="*/ 1400175 w 1498600"/>
                  <a:gd name="connsiteY18" fmla="*/ 898525 h 1609725"/>
                  <a:gd name="connsiteX19" fmla="*/ 1355725 w 1498600"/>
                  <a:gd name="connsiteY19" fmla="*/ 1006475 h 1609725"/>
                  <a:gd name="connsiteX20" fmla="*/ 936625 w 1498600"/>
                  <a:gd name="connsiteY20" fmla="*/ 1152525 h 1609725"/>
                  <a:gd name="connsiteX21" fmla="*/ 774700 w 1498600"/>
                  <a:gd name="connsiteY21" fmla="*/ 1371600 h 1609725"/>
                  <a:gd name="connsiteX22" fmla="*/ 463550 w 1498600"/>
                  <a:gd name="connsiteY22" fmla="*/ 1517650 h 1609725"/>
                  <a:gd name="connsiteX23" fmla="*/ 403225 w 1498600"/>
                  <a:gd name="connsiteY23" fmla="*/ 1609725 h 1609725"/>
                  <a:gd name="connsiteX24" fmla="*/ 98425 w 1498600"/>
                  <a:gd name="connsiteY24" fmla="*/ 1581150 h 1609725"/>
                  <a:gd name="connsiteX25" fmla="*/ 0 w 1498600"/>
                  <a:gd name="connsiteY25" fmla="*/ 1190625 h 1609725"/>
                  <a:gd name="connsiteX0" fmla="*/ 0 w 1498600"/>
                  <a:gd name="connsiteY0" fmla="*/ 1217820 h 1636920"/>
                  <a:gd name="connsiteX1" fmla="*/ 82550 w 1498600"/>
                  <a:gd name="connsiteY1" fmla="*/ 1027320 h 1636920"/>
                  <a:gd name="connsiteX2" fmla="*/ 234950 w 1498600"/>
                  <a:gd name="connsiteY2" fmla="*/ 557420 h 1636920"/>
                  <a:gd name="connsiteX3" fmla="*/ 723900 w 1498600"/>
                  <a:gd name="connsiteY3" fmla="*/ 116095 h 1636920"/>
                  <a:gd name="connsiteX4" fmla="*/ 1257300 w 1498600"/>
                  <a:gd name="connsiteY4" fmla="*/ 27195 h 1636920"/>
                  <a:gd name="connsiteX5" fmla="*/ 1098550 w 1498600"/>
                  <a:gd name="connsiteY5" fmla="*/ 201820 h 1636920"/>
                  <a:gd name="connsiteX6" fmla="*/ 676275 w 1498600"/>
                  <a:gd name="connsiteY6" fmla="*/ 458995 h 1636920"/>
                  <a:gd name="connsiteX7" fmla="*/ 968375 w 1498600"/>
                  <a:gd name="connsiteY7" fmla="*/ 411370 h 1636920"/>
                  <a:gd name="connsiteX8" fmla="*/ 1352550 w 1498600"/>
                  <a:gd name="connsiteY8" fmla="*/ 392320 h 1636920"/>
                  <a:gd name="connsiteX9" fmla="*/ 1498600 w 1498600"/>
                  <a:gd name="connsiteY9" fmla="*/ 439945 h 1636920"/>
                  <a:gd name="connsiteX10" fmla="*/ 1412875 w 1498600"/>
                  <a:gd name="connsiteY10" fmla="*/ 522495 h 1636920"/>
                  <a:gd name="connsiteX11" fmla="*/ 790575 w 1498600"/>
                  <a:gd name="connsiteY11" fmla="*/ 681245 h 1636920"/>
                  <a:gd name="connsiteX12" fmla="*/ 1327150 w 1498600"/>
                  <a:gd name="connsiteY12" fmla="*/ 592345 h 1636920"/>
                  <a:gd name="connsiteX13" fmla="*/ 1476375 w 1498600"/>
                  <a:gd name="connsiteY13" fmla="*/ 620920 h 1636920"/>
                  <a:gd name="connsiteX14" fmla="*/ 1428750 w 1498600"/>
                  <a:gd name="connsiteY14" fmla="*/ 722520 h 1636920"/>
                  <a:gd name="connsiteX15" fmla="*/ 1174750 w 1498600"/>
                  <a:gd name="connsiteY15" fmla="*/ 884445 h 1636920"/>
                  <a:gd name="connsiteX16" fmla="*/ 863600 w 1498600"/>
                  <a:gd name="connsiteY16" fmla="*/ 970170 h 1636920"/>
                  <a:gd name="connsiteX17" fmla="*/ 1289050 w 1498600"/>
                  <a:gd name="connsiteY17" fmla="*/ 893970 h 1636920"/>
                  <a:gd name="connsiteX18" fmla="*/ 1400175 w 1498600"/>
                  <a:gd name="connsiteY18" fmla="*/ 925720 h 1636920"/>
                  <a:gd name="connsiteX19" fmla="*/ 1355725 w 1498600"/>
                  <a:gd name="connsiteY19" fmla="*/ 1033670 h 1636920"/>
                  <a:gd name="connsiteX20" fmla="*/ 936625 w 1498600"/>
                  <a:gd name="connsiteY20" fmla="*/ 1179720 h 1636920"/>
                  <a:gd name="connsiteX21" fmla="*/ 774700 w 1498600"/>
                  <a:gd name="connsiteY21" fmla="*/ 1398795 h 1636920"/>
                  <a:gd name="connsiteX22" fmla="*/ 463550 w 1498600"/>
                  <a:gd name="connsiteY22" fmla="*/ 1544845 h 1636920"/>
                  <a:gd name="connsiteX23" fmla="*/ 403225 w 1498600"/>
                  <a:gd name="connsiteY23" fmla="*/ 1636920 h 1636920"/>
                  <a:gd name="connsiteX24" fmla="*/ 98425 w 1498600"/>
                  <a:gd name="connsiteY24" fmla="*/ 1608345 h 1636920"/>
                  <a:gd name="connsiteX25" fmla="*/ 0 w 1498600"/>
                  <a:gd name="connsiteY25" fmla="*/ 1217820 h 1636920"/>
                  <a:gd name="connsiteX0" fmla="*/ 0 w 1498600"/>
                  <a:gd name="connsiteY0" fmla="*/ 1204138 h 1623238"/>
                  <a:gd name="connsiteX1" fmla="*/ 82550 w 1498600"/>
                  <a:gd name="connsiteY1" fmla="*/ 1013638 h 1623238"/>
                  <a:gd name="connsiteX2" fmla="*/ 234950 w 1498600"/>
                  <a:gd name="connsiteY2" fmla="*/ 543738 h 1623238"/>
                  <a:gd name="connsiteX3" fmla="*/ 723900 w 1498600"/>
                  <a:gd name="connsiteY3" fmla="*/ 102413 h 1623238"/>
                  <a:gd name="connsiteX4" fmla="*/ 1254125 w 1498600"/>
                  <a:gd name="connsiteY4" fmla="*/ 29388 h 1623238"/>
                  <a:gd name="connsiteX5" fmla="*/ 1098550 w 1498600"/>
                  <a:gd name="connsiteY5" fmla="*/ 188138 h 1623238"/>
                  <a:gd name="connsiteX6" fmla="*/ 676275 w 1498600"/>
                  <a:gd name="connsiteY6" fmla="*/ 445313 h 1623238"/>
                  <a:gd name="connsiteX7" fmla="*/ 968375 w 1498600"/>
                  <a:gd name="connsiteY7" fmla="*/ 397688 h 1623238"/>
                  <a:gd name="connsiteX8" fmla="*/ 1352550 w 1498600"/>
                  <a:gd name="connsiteY8" fmla="*/ 378638 h 1623238"/>
                  <a:gd name="connsiteX9" fmla="*/ 1498600 w 1498600"/>
                  <a:gd name="connsiteY9" fmla="*/ 426263 h 1623238"/>
                  <a:gd name="connsiteX10" fmla="*/ 1412875 w 1498600"/>
                  <a:gd name="connsiteY10" fmla="*/ 508813 h 1623238"/>
                  <a:gd name="connsiteX11" fmla="*/ 790575 w 1498600"/>
                  <a:gd name="connsiteY11" fmla="*/ 667563 h 1623238"/>
                  <a:gd name="connsiteX12" fmla="*/ 1327150 w 1498600"/>
                  <a:gd name="connsiteY12" fmla="*/ 578663 h 1623238"/>
                  <a:gd name="connsiteX13" fmla="*/ 1476375 w 1498600"/>
                  <a:gd name="connsiteY13" fmla="*/ 607238 h 1623238"/>
                  <a:gd name="connsiteX14" fmla="*/ 1428750 w 1498600"/>
                  <a:gd name="connsiteY14" fmla="*/ 708838 h 1623238"/>
                  <a:gd name="connsiteX15" fmla="*/ 1174750 w 1498600"/>
                  <a:gd name="connsiteY15" fmla="*/ 870763 h 1623238"/>
                  <a:gd name="connsiteX16" fmla="*/ 863600 w 1498600"/>
                  <a:gd name="connsiteY16" fmla="*/ 956488 h 1623238"/>
                  <a:gd name="connsiteX17" fmla="*/ 1289050 w 1498600"/>
                  <a:gd name="connsiteY17" fmla="*/ 880288 h 1623238"/>
                  <a:gd name="connsiteX18" fmla="*/ 1400175 w 1498600"/>
                  <a:gd name="connsiteY18" fmla="*/ 912038 h 1623238"/>
                  <a:gd name="connsiteX19" fmla="*/ 1355725 w 1498600"/>
                  <a:gd name="connsiteY19" fmla="*/ 1019988 h 1623238"/>
                  <a:gd name="connsiteX20" fmla="*/ 936625 w 1498600"/>
                  <a:gd name="connsiteY20" fmla="*/ 1166038 h 1623238"/>
                  <a:gd name="connsiteX21" fmla="*/ 774700 w 1498600"/>
                  <a:gd name="connsiteY21" fmla="*/ 1385113 h 1623238"/>
                  <a:gd name="connsiteX22" fmla="*/ 463550 w 1498600"/>
                  <a:gd name="connsiteY22" fmla="*/ 1531163 h 1623238"/>
                  <a:gd name="connsiteX23" fmla="*/ 403225 w 1498600"/>
                  <a:gd name="connsiteY23" fmla="*/ 1623238 h 1623238"/>
                  <a:gd name="connsiteX24" fmla="*/ 98425 w 1498600"/>
                  <a:gd name="connsiteY24" fmla="*/ 1594663 h 1623238"/>
                  <a:gd name="connsiteX25" fmla="*/ 0 w 1498600"/>
                  <a:gd name="connsiteY25" fmla="*/ 1204138 h 1623238"/>
                  <a:gd name="connsiteX0" fmla="*/ 0 w 1498600"/>
                  <a:gd name="connsiteY0" fmla="*/ 1210081 h 1629181"/>
                  <a:gd name="connsiteX1" fmla="*/ 82550 w 1498600"/>
                  <a:gd name="connsiteY1" fmla="*/ 1019581 h 1629181"/>
                  <a:gd name="connsiteX2" fmla="*/ 234950 w 1498600"/>
                  <a:gd name="connsiteY2" fmla="*/ 549681 h 1629181"/>
                  <a:gd name="connsiteX3" fmla="*/ 723900 w 1498600"/>
                  <a:gd name="connsiteY3" fmla="*/ 108356 h 1629181"/>
                  <a:gd name="connsiteX4" fmla="*/ 1254125 w 1498600"/>
                  <a:gd name="connsiteY4" fmla="*/ 35331 h 1629181"/>
                  <a:gd name="connsiteX5" fmla="*/ 1098550 w 1498600"/>
                  <a:gd name="connsiteY5" fmla="*/ 194081 h 1629181"/>
                  <a:gd name="connsiteX6" fmla="*/ 676275 w 1498600"/>
                  <a:gd name="connsiteY6" fmla="*/ 451256 h 1629181"/>
                  <a:gd name="connsiteX7" fmla="*/ 968375 w 1498600"/>
                  <a:gd name="connsiteY7" fmla="*/ 403631 h 1629181"/>
                  <a:gd name="connsiteX8" fmla="*/ 1352550 w 1498600"/>
                  <a:gd name="connsiteY8" fmla="*/ 384581 h 1629181"/>
                  <a:gd name="connsiteX9" fmla="*/ 1498600 w 1498600"/>
                  <a:gd name="connsiteY9" fmla="*/ 432206 h 1629181"/>
                  <a:gd name="connsiteX10" fmla="*/ 1412875 w 1498600"/>
                  <a:gd name="connsiteY10" fmla="*/ 514756 h 1629181"/>
                  <a:gd name="connsiteX11" fmla="*/ 790575 w 1498600"/>
                  <a:gd name="connsiteY11" fmla="*/ 673506 h 1629181"/>
                  <a:gd name="connsiteX12" fmla="*/ 1327150 w 1498600"/>
                  <a:gd name="connsiteY12" fmla="*/ 584606 h 1629181"/>
                  <a:gd name="connsiteX13" fmla="*/ 1476375 w 1498600"/>
                  <a:gd name="connsiteY13" fmla="*/ 613181 h 1629181"/>
                  <a:gd name="connsiteX14" fmla="*/ 1428750 w 1498600"/>
                  <a:gd name="connsiteY14" fmla="*/ 714781 h 1629181"/>
                  <a:gd name="connsiteX15" fmla="*/ 1174750 w 1498600"/>
                  <a:gd name="connsiteY15" fmla="*/ 876706 h 1629181"/>
                  <a:gd name="connsiteX16" fmla="*/ 863600 w 1498600"/>
                  <a:gd name="connsiteY16" fmla="*/ 962431 h 1629181"/>
                  <a:gd name="connsiteX17" fmla="*/ 1289050 w 1498600"/>
                  <a:gd name="connsiteY17" fmla="*/ 886231 h 1629181"/>
                  <a:gd name="connsiteX18" fmla="*/ 1400175 w 1498600"/>
                  <a:gd name="connsiteY18" fmla="*/ 917981 h 1629181"/>
                  <a:gd name="connsiteX19" fmla="*/ 1355725 w 1498600"/>
                  <a:gd name="connsiteY19" fmla="*/ 1025931 h 1629181"/>
                  <a:gd name="connsiteX20" fmla="*/ 936625 w 1498600"/>
                  <a:gd name="connsiteY20" fmla="*/ 1171981 h 1629181"/>
                  <a:gd name="connsiteX21" fmla="*/ 774700 w 1498600"/>
                  <a:gd name="connsiteY21" fmla="*/ 1391056 h 1629181"/>
                  <a:gd name="connsiteX22" fmla="*/ 463550 w 1498600"/>
                  <a:gd name="connsiteY22" fmla="*/ 1537106 h 1629181"/>
                  <a:gd name="connsiteX23" fmla="*/ 403225 w 1498600"/>
                  <a:gd name="connsiteY23" fmla="*/ 1629181 h 1629181"/>
                  <a:gd name="connsiteX24" fmla="*/ 98425 w 1498600"/>
                  <a:gd name="connsiteY24" fmla="*/ 1600606 h 1629181"/>
                  <a:gd name="connsiteX25" fmla="*/ 0 w 1498600"/>
                  <a:gd name="connsiteY25" fmla="*/ 1210081 h 1629181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89075"/>
                  <a:gd name="connsiteY0" fmla="*/ 1213002 h 1632102"/>
                  <a:gd name="connsiteX1" fmla="*/ 82550 w 1489075"/>
                  <a:gd name="connsiteY1" fmla="*/ 1022502 h 1632102"/>
                  <a:gd name="connsiteX2" fmla="*/ 215900 w 1489075"/>
                  <a:gd name="connsiteY2" fmla="*/ 612927 h 1632102"/>
                  <a:gd name="connsiteX3" fmla="*/ 723900 w 1489075"/>
                  <a:gd name="connsiteY3" fmla="*/ 111277 h 1632102"/>
                  <a:gd name="connsiteX4" fmla="*/ 1254125 w 1489075"/>
                  <a:gd name="connsiteY4" fmla="*/ 38252 h 1632102"/>
                  <a:gd name="connsiteX5" fmla="*/ 1098550 w 1489075"/>
                  <a:gd name="connsiteY5" fmla="*/ 197002 h 1632102"/>
                  <a:gd name="connsiteX6" fmla="*/ 676275 w 1489075"/>
                  <a:gd name="connsiteY6" fmla="*/ 454177 h 1632102"/>
                  <a:gd name="connsiteX7" fmla="*/ 968375 w 1489075"/>
                  <a:gd name="connsiteY7" fmla="*/ 406552 h 1632102"/>
                  <a:gd name="connsiteX8" fmla="*/ 1352550 w 1489075"/>
                  <a:gd name="connsiteY8" fmla="*/ 387502 h 1632102"/>
                  <a:gd name="connsiteX9" fmla="*/ 1489075 w 1489075"/>
                  <a:gd name="connsiteY9" fmla="*/ 435127 h 1632102"/>
                  <a:gd name="connsiteX10" fmla="*/ 1412875 w 1489075"/>
                  <a:gd name="connsiteY10" fmla="*/ 517677 h 1632102"/>
                  <a:gd name="connsiteX11" fmla="*/ 790575 w 1489075"/>
                  <a:gd name="connsiteY11" fmla="*/ 676427 h 1632102"/>
                  <a:gd name="connsiteX12" fmla="*/ 1327150 w 1489075"/>
                  <a:gd name="connsiteY12" fmla="*/ 587527 h 1632102"/>
                  <a:gd name="connsiteX13" fmla="*/ 1476375 w 1489075"/>
                  <a:gd name="connsiteY13" fmla="*/ 616102 h 1632102"/>
                  <a:gd name="connsiteX14" fmla="*/ 1428750 w 1489075"/>
                  <a:gd name="connsiteY14" fmla="*/ 717702 h 1632102"/>
                  <a:gd name="connsiteX15" fmla="*/ 1174750 w 1489075"/>
                  <a:gd name="connsiteY15" fmla="*/ 879627 h 1632102"/>
                  <a:gd name="connsiteX16" fmla="*/ 863600 w 1489075"/>
                  <a:gd name="connsiteY16" fmla="*/ 965352 h 1632102"/>
                  <a:gd name="connsiteX17" fmla="*/ 1289050 w 1489075"/>
                  <a:gd name="connsiteY17" fmla="*/ 889152 h 1632102"/>
                  <a:gd name="connsiteX18" fmla="*/ 1400175 w 1489075"/>
                  <a:gd name="connsiteY18" fmla="*/ 920902 h 1632102"/>
                  <a:gd name="connsiteX19" fmla="*/ 1355725 w 1489075"/>
                  <a:gd name="connsiteY19" fmla="*/ 1028852 h 1632102"/>
                  <a:gd name="connsiteX20" fmla="*/ 936625 w 1489075"/>
                  <a:gd name="connsiteY20" fmla="*/ 1174902 h 1632102"/>
                  <a:gd name="connsiteX21" fmla="*/ 774700 w 1489075"/>
                  <a:gd name="connsiteY21" fmla="*/ 1393977 h 1632102"/>
                  <a:gd name="connsiteX22" fmla="*/ 463550 w 1489075"/>
                  <a:gd name="connsiteY22" fmla="*/ 1540027 h 1632102"/>
                  <a:gd name="connsiteX23" fmla="*/ 403225 w 1489075"/>
                  <a:gd name="connsiteY23" fmla="*/ 1632102 h 1632102"/>
                  <a:gd name="connsiteX24" fmla="*/ 98425 w 1489075"/>
                  <a:gd name="connsiteY24" fmla="*/ 1603527 h 1632102"/>
                  <a:gd name="connsiteX25" fmla="*/ 0 w 1489075"/>
                  <a:gd name="connsiteY25" fmla="*/ 1213002 h 1632102"/>
                  <a:gd name="connsiteX0" fmla="*/ 0 w 1491758"/>
                  <a:gd name="connsiteY0" fmla="*/ 1213002 h 1632102"/>
                  <a:gd name="connsiteX1" fmla="*/ 82550 w 1491758"/>
                  <a:gd name="connsiteY1" fmla="*/ 1022502 h 1632102"/>
                  <a:gd name="connsiteX2" fmla="*/ 215900 w 1491758"/>
                  <a:gd name="connsiteY2" fmla="*/ 612927 h 1632102"/>
                  <a:gd name="connsiteX3" fmla="*/ 723900 w 1491758"/>
                  <a:gd name="connsiteY3" fmla="*/ 111277 h 1632102"/>
                  <a:gd name="connsiteX4" fmla="*/ 1254125 w 1491758"/>
                  <a:gd name="connsiteY4" fmla="*/ 38252 h 1632102"/>
                  <a:gd name="connsiteX5" fmla="*/ 1098550 w 1491758"/>
                  <a:gd name="connsiteY5" fmla="*/ 197002 h 1632102"/>
                  <a:gd name="connsiteX6" fmla="*/ 676275 w 1491758"/>
                  <a:gd name="connsiteY6" fmla="*/ 454177 h 1632102"/>
                  <a:gd name="connsiteX7" fmla="*/ 968375 w 1491758"/>
                  <a:gd name="connsiteY7" fmla="*/ 406552 h 1632102"/>
                  <a:gd name="connsiteX8" fmla="*/ 1352550 w 1491758"/>
                  <a:gd name="connsiteY8" fmla="*/ 387502 h 1632102"/>
                  <a:gd name="connsiteX9" fmla="*/ 1489075 w 1491758"/>
                  <a:gd name="connsiteY9" fmla="*/ 435127 h 1632102"/>
                  <a:gd name="connsiteX10" fmla="*/ 1412875 w 1491758"/>
                  <a:gd name="connsiteY10" fmla="*/ 517677 h 1632102"/>
                  <a:gd name="connsiteX11" fmla="*/ 790575 w 1491758"/>
                  <a:gd name="connsiteY11" fmla="*/ 676427 h 1632102"/>
                  <a:gd name="connsiteX12" fmla="*/ 1327150 w 1491758"/>
                  <a:gd name="connsiteY12" fmla="*/ 587527 h 1632102"/>
                  <a:gd name="connsiteX13" fmla="*/ 1476375 w 1491758"/>
                  <a:gd name="connsiteY13" fmla="*/ 616102 h 1632102"/>
                  <a:gd name="connsiteX14" fmla="*/ 1428750 w 1491758"/>
                  <a:gd name="connsiteY14" fmla="*/ 717702 h 1632102"/>
                  <a:gd name="connsiteX15" fmla="*/ 1174750 w 1491758"/>
                  <a:gd name="connsiteY15" fmla="*/ 879627 h 1632102"/>
                  <a:gd name="connsiteX16" fmla="*/ 863600 w 1491758"/>
                  <a:gd name="connsiteY16" fmla="*/ 965352 h 1632102"/>
                  <a:gd name="connsiteX17" fmla="*/ 1289050 w 1491758"/>
                  <a:gd name="connsiteY17" fmla="*/ 889152 h 1632102"/>
                  <a:gd name="connsiteX18" fmla="*/ 1400175 w 1491758"/>
                  <a:gd name="connsiteY18" fmla="*/ 920902 h 1632102"/>
                  <a:gd name="connsiteX19" fmla="*/ 1355725 w 1491758"/>
                  <a:gd name="connsiteY19" fmla="*/ 1028852 h 1632102"/>
                  <a:gd name="connsiteX20" fmla="*/ 936625 w 1491758"/>
                  <a:gd name="connsiteY20" fmla="*/ 1174902 h 1632102"/>
                  <a:gd name="connsiteX21" fmla="*/ 774700 w 1491758"/>
                  <a:gd name="connsiteY21" fmla="*/ 1393977 h 1632102"/>
                  <a:gd name="connsiteX22" fmla="*/ 463550 w 1491758"/>
                  <a:gd name="connsiteY22" fmla="*/ 1540027 h 1632102"/>
                  <a:gd name="connsiteX23" fmla="*/ 403225 w 1491758"/>
                  <a:gd name="connsiteY23" fmla="*/ 1632102 h 1632102"/>
                  <a:gd name="connsiteX24" fmla="*/ 98425 w 1491758"/>
                  <a:gd name="connsiteY24" fmla="*/ 1603527 h 1632102"/>
                  <a:gd name="connsiteX25" fmla="*/ 0 w 1491758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9570"/>
                  <a:gd name="connsiteY0" fmla="*/ 1213002 h 1632102"/>
                  <a:gd name="connsiteX1" fmla="*/ 82550 w 1479570"/>
                  <a:gd name="connsiteY1" fmla="*/ 1022502 h 1632102"/>
                  <a:gd name="connsiteX2" fmla="*/ 215900 w 1479570"/>
                  <a:gd name="connsiteY2" fmla="*/ 612927 h 1632102"/>
                  <a:gd name="connsiteX3" fmla="*/ 723900 w 1479570"/>
                  <a:gd name="connsiteY3" fmla="*/ 111277 h 1632102"/>
                  <a:gd name="connsiteX4" fmla="*/ 1254125 w 1479570"/>
                  <a:gd name="connsiteY4" fmla="*/ 38252 h 1632102"/>
                  <a:gd name="connsiteX5" fmla="*/ 1098550 w 1479570"/>
                  <a:gd name="connsiteY5" fmla="*/ 197002 h 1632102"/>
                  <a:gd name="connsiteX6" fmla="*/ 676275 w 1479570"/>
                  <a:gd name="connsiteY6" fmla="*/ 454177 h 1632102"/>
                  <a:gd name="connsiteX7" fmla="*/ 968375 w 1479570"/>
                  <a:gd name="connsiteY7" fmla="*/ 406552 h 1632102"/>
                  <a:gd name="connsiteX8" fmla="*/ 1352550 w 1479570"/>
                  <a:gd name="connsiteY8" fmla="*/ 387502 h 1632102"/>
                  <a:gd name="connsiteX9" fmla="*/ 1463675 w 1479570"/>
                  <a:gd name="connsiteY9" fmla="*/ 435127 h 1632102"/>
                  <a:gd name="connsiteX10" fmla="*/ 1412875 w 1479570"/>
                  <a:gd name="connsiteY10" fmla="*/ 517677 h 1632102"/>
                  <a:gd name="connsiteX11" fmla="*/ 790575 w 1479570"/>
                  <a:gd name="connsiteY11" fmla="*/ 676427 h 1632102"/>
                  <a:gd name="connsiteX12" fmla="*/ 1327150 w 1479570"/>
                  <a:gd name="connsiteY12" fmla="*/ 587527 h 1632102"/>
                  <a:gd name="connsiteX13" fmla="*/ 1476375 w 1479570"/>
                  <a:gd name="connsiteY13" fmla="*/ 616102 h 1632102"/>
                  <a:gd name="connsiteX14" fmla="*/ 1428750 w 1479570"/>
                  <a:gd name="connsiteY14" fmla="*/ 717702 h 1632102"/>
                  <a:gd name="connsiteX15" fmla="*/ 1174750 w 1479570"/>
                  <a:gd name="connsiteY15" fmla="*/ 879627 h 1632102"/>
                  <a:gd name="connsiteX16" fmla="*/ 863600 w 1479570"/>
                  <a:gd name="connsiteY16" fmla="*/ 965352 h 1632102"/>
                  <a:gd name="connsiteX17" fmla="*/ 1289050 w 1479570"/>
                  <a:gd name="connsiteY17" fmla="*/ 889152 h 1632102"/>
                  <a:gd name="connsiteX18" fmla="*/ 1400175 w 1479570"/>
                  <a:gd name="connsiteY18" fmla="*/ 920902 h 1632102"/>
                  <a:gd name="connsiteX19" fmla="*/ 1355725 w 1479570"/>
                  <a:gd name="connsiteY19" fmla="*/ 1028852 h 1632102"/>
                  <a:gd name="connsiteX20" fmla="*/ 936625 w 1479570"/>
                  <a:gd name="connsiteY20" fmla="*/ 1174902 h 1632102"/>
                  <a:gd name="connsiteX21" fmla="*/ 774700 w 1479570"/>
                  <a:gd name="connsiteY21" fmla="*/ 1393977 h 1632102"/>
                  <a:gd name="connsiteX22" fmla="*/ 463550 w 1479570"/>
                  <a:gd name="connsiteY22" fmla="*/ 1540027 h 1632102"/>
                  <a:gd name="connsiteX23" fmla="*/ 403225 w 1479570"/>
                  <a:gd name="connsiteY23" fmla="*/ 1632102 h 1632102"/>
                  <a:gd name="connsiteX24" fmla="*/ 98425 w 1479570"/>
                  <a:gd name="connsiteY24" fmla="*/ 1603527 h 1632102"/>
                  <a:gd name="connsiteX25" fmla="*/ 0 w 1479570"/>
                  <a:gd name="connsiteY25" fmla="*/ 1213002 h 1632102"/>
                  <a:gd name="connsiteX0" fmla="*/ 0 w 1476572"/>
                  <a:gd name="connsiteY0" fmla="*/ 1213002 h 1632102"/>
                  <a:gd name="connsiteX1" fmla="*/ 82550 w 1476572"/>
                  <a:gd name="connsiteY1" fmla="*/ 1022502 h 1632102"/>
                  <a:gd name="connsiteX2" fmla="*/ 215900 w 1476572"/>
                  <a:gd name="connsiteY2" fmla="*/ 612927 h 1632102"/>
                  <a:gd name="connsiteX3" fmla="*/ 723900 w 1476572"/>
                  <a:gd name="connsiteY3" fmla="*/ 111277 h 1632102"/>
                  <a:gd name="connsiteX4" fmla="*/ 1254125 w 1476572"/>
                  <a:gd name="connsiteY4" fmla="*/ 38252 h 1632102"/>
                  <a:gd name="connsiteX5" fmla="*/ 1098550 w 1476572"/>
                  <a:gd name="connsiteY5" fmla="*/ 197002 h 1632102"/>
                  <a:gd name="connsiteX6" fmla="*/ 676275 w 1476572"/>
                  <a:gd name="connsiteY6" fmla="*/ 454177 h 1632102"/>
                  <a:gd name="connsiteX7" fmla="*/ 968375 w 1476572"/>
                  <a:gd name="connsiteY7" fmla="*/ 406552 h 1632102"/>
                  <a:gd name="connsiteX8" fmla="*/ 1352550 w 1476572"/>
                  <a:gd name="connsiteY8" fmla="*/ 387502 h 1632102"/>
                  <a:gd name="connsiteX9" fmla="*/ 1463675 w 1476572"/>
                  <a:gd name="connsiteY9" fmla="*/ 435127 h 1632102"/>
                  <a:gd name="connsiteX10" fmla="*/ 1412875 w 1476572"/>
                  <a:gd name="connsiteY10" fmla="*/ 517677 h 1632102"/>
                  <a:gd name="connsiteX11" fmla="*/ 790575 w 1476572"/>
                  <a:gd name="connsiteY11" fmla="*/ 676427 h 1632102"/>
                  <a:gd name="connsiteX12" fmla="*/ 1327150 w 1476572"/>
                  <a:gd name="connsiteY12" fmla="*/ 587527 h 1632102"/>
                  <a:gd name="connsiteX13" fmla="*/ 1473200 w 1476572"/>
                  <a:gd name="connsiteY13" fmla="*/ 641502 h 1632102"/>
                  <a:gd name="connsiteX14" fmla="*/ 1428750 w 1476572"/>
                  <a:gd name="connsiteY14" fmla="*/ 717702 h 1632102"/>
                  <a:gd name="connsiteX15" fmla="*/ 1174750 w 1476572"/>
                  <a:gd name="connsiteY15" fmla="*/ 879627 h 1632102"/>
                  <a:gd name="connsiteX16" fmla="*/ 863600 w 1476572"/>
                  <a:gd name="connsiteY16" fmla="*/ 965352 h 1632102"/>
                  <a:gd name="connsiteX17" fmla="*/ 1289050 w 1476572"/>
                  <a:gd name="connsiteY17" fmla="*/ 889152 h 1632102"/>
                  <a:gd name="connsiteX18" fmla="*/ 1400175 w 1476572"/>
                  <a:gd name="connsiteY18" fmla="*/ 920902 h 1632102"/>
                  <a:gd name="connsiteX19" fmla="*/ 1355725 w 1476572"/>
                  <a:gd name="connsiteY19" fmla="*/ 1028852 h 1632102"/>
                  <a:gd name="connsiteX20" fmla="*/ 936625 w 1476572"/>
                  <a:gd name="connsiteY20" fmla="*/ 1174902 h 1632102"/>
                  <a:gd name="connsiteX21" fmla="*/ 774700 w 1476572"/>
                  <a:gd name="connsiteY21" fmla="*/ 1393977 h 1632102"/>
                  <a:gd name="connsiteX22" fmla="*/ 463550 w 1476572"/>
                  <a:gd name="connsiteY22" fmla="*/ 1540027 h 1632102"/>
                  <a:gd name="connsiteX23" fmla="*/ 403225 w 1476572"/>
                  <a:gd name="connsiteY23" fmla="*/ 1632102 h 1632102"/>
                  <a:gd name="connsiteX24" fmla="*/ 98425 w 1476572"/>
                  <a:gd name="connsiteY24" fmla="*/ 1603527 h 1632102"/>
                  <a:gd name="connsiteX25" fmla="*/ 0 w 1476572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7532"/>
                  <a:gd name="connsiteY0" fmla="*/ 1213002 h 1632102"/>
                  <a:gd name="connsiteX1" fmla="*/ 82550 w 1477532"/>
                  <a:gd name="connsiteY1" fmla="*/ 1022502 h 1632102"/>
                  <a:gd name="connsiteX2" fmla="*/ 215900 w 1477532"/>
                  <a:gd name="connsiteY2" fmla="*/ 612927 h 1632102"/>
                  <a:gd name="connsiteX3" fmla="*/ 723900 w 1477532"/>
                  <a:gd name="connsiteY3" fmla="*/ 111277 h 1632102"/>
                  <a:gd name="connsiteX4" fmla="*/ 1254125 w 1477532"/>
                  <a:gd name="connsiteY4" fmla="*/ 38252 h 1632102"/>
                  <a:gd name="connsiteX5" fmla="*/ 1098550 w 1477532"/>
                  <a:gd name="connsiteY5" fmla="*/ 197002 h 1632102"/>
                  <a:gd name="connsiteX6" fmla="*/ 676275 w 1477532"/>
                  <a:gd name="connsiteY6" fmla="*/ 454177 h 1632102"/>
                  <a:gd name="connsiteX7" fmla="*/ 968375 w 1477532"/>
                  <a:gd name="connsiteY7" fmla="*/ 406552 h 1632102"/>
                  <a:gd name="connsiteX8" fmla="*/ 1352550 w 1477532"/>
                  <a:gd name="connsiteY8" fmla="*/ 387502 h 1632102"/>
                  <a:gd name="connsiteX9" fmla="*/ 1463675 w 1477532"/>
                  <a:gd name="connsiteY9" fmla="*/ 435127 h 1632102"/>
                  <a:gd name="connsiteX10" fmla="*/ 1412875 w 1477532"/>
                  <a:gd name="connsiteY10" fmla="*/ 517677 h 1632102"/>
                  <a:gd name="connsiteX11" fmla="*/ 790575 w 1477532"/>
                  <a:gd name="connsiteY11" fmla="*/ 676427 h 1632102"/>
                  <a:gd name="connsiteX12" fmla="*/ 1289050 w 1477532"/>
                  <a:gd name="connsiteY12" fmla="*/ 612927 h 1632102"/>
                  <a:gd name="connsiteX13" fmla="*/ 1473200 w 1477532"/>
                  <a:gd name="connsiteY13" fmla="*/ 641502 h 1632102"/>
                  <a:gd name="connsiteX14" fmla="*/ 1416050 w 1477532"/>
                  <a:gd name="connsiteY14" fmla="*/ 749452 h 1632102"/>
                  <a:gd name="connsiteX15" fmla="*/ 1162050 w 1477532"/>
                  <a:gd name="connsiteY15" fmla="*/ 857402 h 1632102"/>
                  <a:gd name="connsiteX16" fmla="*/ 863600 w 1477532"/>
                  <a:gd name="connsiteY16" fmla="*/ 965352 h 1632102"/>
                  <a:gd name="connsiteX17" fmla="*/ 1289050 w 1477532"/>
                  <a:gd name="connsiteY17" fmla="*/ 889152 h 1632102"/>
                  <a:gd name="connsiteX18" fmla="*/ 1400175 w 1477532"/>
                  <a:gd name="connsiteY18" fmla="*/ 920902 h 1632102"/>
                  <a:gd name="connsiteX19" fmla="*/ 1355725 w 1477532"/>
                  <a:gd name="connsiteY19" fmla="*/ 1028852 h 1632102"/>
                  <a:gd name="connsiteX20" fmla="*/ 936625 w 1477532"/>
                  <a:gd name="connsiteY20" fmla="*/ 1174902 h 1632102"/>
                  <a:gd name="connsiteX21" fmla="*/ 774700 w 1477532"/>
                  <a:gd name="connsiteY21" fmla="*/ 1393977 h 1632102"/>
                  <a:gd name="connsiteX22" fmla="*/ 463550 w 1477532"/>
                  <a:gd name="connsiteY22" fmla="*/ 1540027 h 1632102"/>
                  <a:gd name="connsiteX23" fmla="*/ 403225 w 1477532"/>
                  <a:gd name="connsiteY23" fmla="*/ 1632102 h 1632102"/>
                  <a:gd name="connsiteX24" fmla="*/ 98425 w 1477532"/>
                  <a:gd name="connsiteY24" fmla="*/ 1603527 h 1632102"/>
                  <a:gd name="connsiteX25" fmla="*/ 0 w 1477532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355725 w 1480388"/>
                  <a:gd name="connsiteY19" fmla="*/ 10288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25752"/>
                  <a:gd name="connsiteX1" fmla="*/ 82550 w 1480388"/>
                  <a:gd name="connsiteY1" fmla="*/ 1022502 h 1625752"/>
                  <a:gd name="connsiteX2" fmla="*/ 215900 w 1480388"/>
                  <a:gd name="connsiteY2" fmla="*/ 612927 h 1625752"/>
                  <a:gd name="connsiteX3" fmla="*/ 723900 w 1480388"/>
                  <a:gd name="connsiteY3" fmla="*/ 111277 h 1625752"/>
                  <a:gd name="connsiteX4" fmla="*/ 1254125 w 1480388"/>
                  <a:gd name="connsiteY4" fmla="*/ 38252 h 1625752"/>
                  <a:gd name="connsiteX5" fmla="*/ 1098550 w 1480388"/>
                  <a:gd name="connsiteY5" fmla="*/ 197002 h 1625752"/>
                  <a:gd name="connsiteX6" fmla="*/ 676275 w 1480388"/>
                  <a:gd name="connsiteY6" fmla="*/ 454177 h 1625752"/>
                  <a:gd name="connsiteX7" fmla="*/ 968375 w 1480388"/>
                  <a:gd name="connsiteY7" fmla="*/ 406552 h 1625752"/>
                  <a:gd name="connsiteX8" fmla="*/ 1352550 w 1480388"/>
                  <a:gd name="connsiteY8" fmla="*/ 387502 h 1625752"/>
                  <a:gd name="connsiteX9" fmla="*/ 1463675 w 1480388"/>
                  <a:gd name="connsiteY9" fmla="*/ 435127 h 1625752"/>
                  <a:gd name="connsiteX10" fmla="*/ 1412875 w 1480388"/>
                  <a:gd name="connsiteY10" fmla="*/ 517677 h 1625752"/>
                  <a:gd name="connsiteX11" fmla="*/ 790575 w 1480388"/>
                  <a:gd name="connsiteY11" fmla="*/ 676427 h 1625752"/>
                  <a:gd name="connsiteX12" fmla="*/ 1289050 w 1480388"/>
                  <a:gd name="connsiteY12" fmla="*/ 612927 h 1625752"/>
                  <a:gd name="connsiteX13" fmla="*/ 1473200 w 1480388"/>
                  <a:gd name="connsiteY13" fmla="*/ 641502 h 1625752"/>
                  <a:gd name="connsiteX14" fmla="*/ 1416050 w 1480388"/>
                  <a:gd name="connsiteY14" fmla="*/ 749452 h 1625752"/>
                  <a:gd name="connsiteX15" fmla="*/ 1162050 w 1480388"/>
                  <a:gd name="connsiteY15" fmla="*/ 857402 h 1625752"/>
                  <a:gd name="connsiteX16" fmla="*/ 863600 w 1480388"/>
                  <a:gd name="connsiteY16" fmla="*/ 965352 h 1625752"/>
                  <a:gd name="connsiteX17" fmla="*/ 1289050 w 1480388"/>
                  <a:gd name="connsiteY17" fmla="*/ 870102 h 1625752"/>
                  <a:gd name="connsiteX18" fmla="*/ 1400175 w 1480388"/>
                  <a:gd name="connsiteY18" fmla="*/ 920902 h 1625752"/>
                  <a:gd name="connsiteX19" fmla="*/ 1250950 w 1480388"/>
                  <a:gd name="connsiteY19" fmla="*/ 1041552 h 1625752"/>
                  <a:gd name="connsiteX20" fmla="*/ 936625 w 1480388"/>
                  <a:gd name="connsiteY20" fmla="*/ 1174902 h 1625752"/>
                  <a:gd name="connsiteX21" fmla="*/ 774700 w 1480388"/>
                  <a:gd name="connsiteY21" fmla="*/ 1393977 h 1625752"/>
                  <a:gd name="connsiteX22" fmla="*/ 463550 w 1480388"/>
                  <a:gd name="connsiteY22" fmla="*/ 1540027 h 1625752"/>
                  <a:gd name="connsiteX23" fmla="*/ 390525 w 1480388"/>
                  <a:gd name="connsiteY23" fmla="*/ 1625752 h 1625752"/>
                  <a:gd name="connsiteX24" fmla="*/ 98425 w 1480388"/>
                  <a:gd name="connsiteY24" fmla="*/ 1603527 h 1625752"/>
                  <a:gd name="connsiteX25" fmla="*/ 0 w 1480388"/>
                  <a:gd name="connsiteY25" fmla="*/ 1213002 h 1625752"/>
                  <a:gd name="connsiteX0" fmla="*/ 0 w 1480388"/>
                  <a:gd name="connsiteY0" fmla="*/ 1213002 h 1645371"/>
                  <a:gd name="connsiteX1" fmla="*/ 82550 w 1480388"/>
                  <a:gd name="connsiteY1" fmla="*/ 1022502 h 1645371"/>
                  <a:gd name="connsiteX2" fmla="*/ 215900 w 1480388"/>
                  <a:gd name="connsiteY2" fmla="*/ 612927 h 1645371"/>
                  <a:gd name="connsiteX3" fmla="*/ 723900 w 1480388"/>
                  <a:gd name="connsiteY3" fmla="*/ 111277 h 1645371"/>
                  <a:gd name="connsiteX4" fmla="*/ 1254125 w 1480388"/>
                  <a:gd name="connsiteY4" fmla="*/ 38252 h 1645371"/>
                  <a:gd name="connsiteX5" fmla="*/ 1098550 w 1480388"/>
                  <a:gd name="connsiteY5" fmla="*/ 197002 h 1645371"/>
                  <a:gd name="connsiteX6" fmla="*/ 676275 w 1480388"/>
                  <a:gd name="connsiteY6" fmla="*/ 454177 h 1645371"/>
                  <a:gd name="connsiteX7" fmla="*/ 968375 w 1480388"/>
                  <a:gd name="connsiteY7" fmla="*/ 406552 h 1645371"/>
                  <a:gd name="connsiteX8" fmla="*/ 1352550 w 1480388"/>
                  <a:gd name="connsiteY8" fmla="*/ 387502 h 1645371"/>
                  <a:gd name="connsiteX9" fmla="*/ 1463675 w 1480388"/>
                  <a:gd name="connsiteY9" fmla="*/ 435127 h 1645371"/>
                  <a:gd name="connsiteX10" fmla="*/ 1412875 w 1480388"/>
                  <a:gd name="connsiteY10" fmla="*/ 517677 h 1645371"/>
                  <a:gd name="connsiteX11" fmla="*/ 790575 w 1480388"/>
                  <a:gd name="connsiteY11" fmla="*/ 676427 h 1645371"/>
                  <a:gd name="connsiteX12" fmla="*/ 1289050 w 1480388"/>
                  <a:gd name="connsiteY12" fmla="*/ 612927 h 1645371"/>
                  <a:gd name="connsiteX13" fmla="*/ 1473200 w 1480388"/>
                  <a:gd name="connsiteY13" fmla="*/ 641502 h 1645371"/>
                  <a:gd name="connsiteX14" fmla="*/ 1416050 w 1480388"/>
                  <a:gd name="connsiteY14" fmla="*/ 749452 h 1645371"/>
                  <a:gd name="connsiteX15" fmla="*/ 1162050 w 1480388"/>
                  <a:gd name="connsiteY15" fmla="*/ 857402 h 1645371"/>
                  <a:gd name="connsiteX16" fmla="*/ 863600 w 1480388"/>
                  <a:gd name="connsiteY16" fmla="*/ 965352 h 1645371"/>
                  <a:gd name="connsiteX17" fmla="*/ 1289050 w 1480388"/>
                  <a:gd name="connsiteY17" fmla="*/ 870102 h 1645371"/>
                  <a:gd name="connsiteX18" fmla="*/ 1400175 w 1480388"/>
                  <a:gd name="connsiteY18" fmla="*/ 920902 h 1645371"/>
                  <a:gd name="connsiteX19" fmla="*/ 1250950 w 1480388"/>
                  <a:gd name="connsiteY19" fmla="*/ 1041552 h 1645371"/>
                  <a:gd name="connsiteX20" fmla="*/ 936625 w 1480388"/>
                  <a:gd name="connsiteY20" fmla="*/ 1174902 h 1645371"/>
                  <a:gd name="connsiteX21" fmla="*/ 774700 w 1480388"/>
                  <a:gd name="connsiteY21" fmla="*/ 1393977 h 1645371"/>
                  <a:gd name="connsiteX22" fmla="*/ 463550 w 1480388"/>
                  <a:gd name="connsiteY22" fmla="*/ 1540027 h 1645371"/>
                  <a:gd name="connsiteX23" fmla="*/ 390525 w 1480388"/>
                  <a:gd name="connsiteY23" fmla="*/ 1625752 h 1645371"/>
                  <a:gd name="connsiteX24" fmla="*/ 98425 w 1480388"/>
                  <a:gd name="connsiteY24" fmla="*/ 1603527 h 1645371"/>
                  <a:gd name="connsiteX25" fmla="*/ 0 w 1480388"/>
                  <a:gd name="connsiteY25" fmla="*/ 1213002 h 1645371"/>
                  <a:gd name="connsiteX0" fmla="*/ 29060 w 1509448"/>
                  <a:gd name="connsiteY0" fmla="*/ 1213002 h 1645371"/>
                  <a:gd name="connsiteX1" fmla="*/ 111610 w 1509448"/>
                  <a:gd name="connsiteY1" fmla="*/ 1022502 h 1645371"/>
                  <a:gd name="connsiteX2" fmla="*/ 244960 w 1509448"/>
                  <a:gd name="connsiteY2" fmla="*/ 612927 h 1645371"/>
                  <a:gd name="connsiteX3" fmla="*/ 752960 w 1509448"/>
                  <a:gd name="connsiteY3" fmla="*/ 111277 h 1645371"/>
                  <a:gd name="connsiteX4" fmla="*/ 1283185 w 1509448"/>
                  <a:gd name="connsiteY4" fmla="*/ 38252 h 1645371"/>
                  <a:gd name="connsiteX5" fmla="*/ 1127610 w 1509448"/>
                  <a:gd name="connsiteY5" fmla="*/ 197002 h 1645371"/>
                  <a:gd name="connsiteX6" fmla="*/ 705335 w 1509448"/>
                  <a:gd name="connsiteY6" fmla="*/ 454177 h 1645371"/>
                  <a:gd name="connsiteX7" fmla="*/ 997435 w 1509448"/>
                  <a:gd name="connsiteY7" fmla="*/ 406552 h 1645371"/>
                  <a:gd name="connsiteX8" fmla="*/ 1381610 w 1509448"/>
                  <a:gd name="connsiteY8" fmla="*/ 387502 h 1645371"/>
                  <a:gd name="connsiteX9" fmla="*/ 1492735 w 1509448"/>
                  <a:gd name="connsiteY9" fmla="*/ 435127 h 1645371"/>
                  <a:gd name="connsiteX10" fmla="*/ 1441935 w 1509448"/>
                  <a:gd name="connsiteY10" fmla="*/ 517677 h 1645371"/>
                  <a:gd name="connsiteX11" fmla="*/ 819635 w 1509448"/>
                  <a:gd name="connsiteY11" fmla="*/ 676427 h 1645371"/>
                  <a:gd name="connsiteX12" fmla="*/ 1318110 w 1509448"/>
                  <a:gd name="connsiteY12" fmla="*/ 612927 h 1645371"/>
                  <a:gd name="connsiteX13" fmla="*/ 1502260 w 1509448"/>
                  <a:gd name="connsiteY13" fmla="*/ 641502 h 1645371"/>
                  <a:gd name="connsiteX14" fmla="*/ 1445110 w 1509448"/>
                  <a:gd name="connsiteY14" fmla="*/ 749452 h 1645371"/>
                  <a:gd name="connsiteX15" fmla="*/ 1191110 w 1509448"/>
                  <a:gd name="connsiteY15" fmla="*/ 857402 h 1645371"/>
                  <a:gd name="connsiteX16" fmla="*/ 892660 w 1509448"/>
                  <a:gd name="connsiteY16" fmla="*/ 965352 h 1645371"/>
                  <a:gd name="connsiteX17" fmla="*/ 1318110 w 1509448"/>
                  <a:gd name="connsiteY17" fmla="*/ 870102 h 1645371"/>
                  <a:gd name="connsiteX18" fmla="*/ 1429235 w 1509448"/>
                  <a:gd name="connsiteY18" fmla="*/ 920902 h 1645371"/>
                  <a:gd name="connsiteX19" fmla="*/ 1280010 w 1509448"/>
                  <a:gd name="connsiteY19" fmla="*/ 1041552 h 1645371"/>
                  <a:gd name="connsiteX20" fmla="*/ 965685 w 1509448"/>
                  <a:gd name="connsiteY20" fmla="*/ 1174902 h 1645371"/>
                  <a:gd name="connsiteX21" fmla="*/ 803760 w 1509448"/>
                  <a:gd name="connsiteY21" fmla="*/ 1393977 h 1645371"/>
                  <a:gd name="connsiteX22" fmla="*/ 492610 w 1509448"/>
                  <a:gd name="connsiteY22" fmla="*/ 1540027 h 1645371"/>
                  <a:gd name="connsiteX23" fmla="*/ 419585 w 1509448"/>
                  <a:gd name="connsiteY23" fmla="*/ 1625752 h 1645371"/>
                  <a:gd name="connsiteX24" fmla="*/ 127485 w 1509448"/>
                  <a:gd name="connsiteY24" fmla="*/ 1603527 h 1645371"/>
                  <a:gd name="connsiteX25" fmla="*/ 29060 w 1509448"/>
                  <a:gd name="connsiteY25" fmla="*/ 1213002 h 1645371"/>
                  <a:gd name="connsiteX0" fmla="*/ 19061 w 1499449"/>
                  <a:gd name="connsiteY0" fmla="*/ 1213002 h 1625752"/>
                  <a:gd name="connsiteX1" fmla="*/ 101611 w 1499449"/>
                  <a:gd name="connsiteY1" fmla="*/ 1022502 h 1625752"/>
                  <a:gd name="connsiteX2" fmla="*/ 234961 w 1499449"/>
                  <a:gd name="connsiteY2" fmla="*/ 612927 h 1625752"/>
                  <a:gd name="connsiteX3" fmla="*/ 742961 w 1499449"/>
                  <a:gd name="connsiteY3" fmla="*/ 111277 h 1625752"/>
                  <a:gd name="connsiteX4" fmla="*/ 1273186 w 1499449"/>
                  <a:gd name="connsiteY4" fmla="*/ 38252 h 1625752"/>
                  <a:gd name="connsiteX5" fmla="*/ 1117611 w 1499449"/>
                  <a:gd name="connsiteY5" fmla="*/ 197002 h 1625752"/>
                  <a:gd name="connsiteX6" fmla="*/ 695336 w 1499449"/>
                  <a:gd name="connsiteY6" fmla="*/ 454177 h 1625752"/>
                  <a:gd name="connsiteX7" fmla="*/ 987436 w 1499449"/>
                  <a:gd name="connsiteY7" fmla="*/ 406552 h 1625752"/>
                  <a:gd name="connsiteX8" fmla="*/ 1371611 w 1499449"/>
                  <a:gd name="connsiteY8" fmla="*/ 387502 h 1625752"/>
                  <a:gd name="connsiteX9" fmla="*/ 1482736 w 1499449"/>
                  <a:gd name="connsiteY9" fmla="*/ 435127 h 1625752"/>
                  <a:gd name="connsiteX10" fmla="*/ 1431936 w 1499449"/>
                  <a:gd name="connsiteY10" fmla="*/ 517677 h 1625752"/>
                  <a:gd name="connsiteX11" fmla="*/ 809636 w 1499449"/>
                  <a:gd name="connsiteY11" fmla="*/ 676427 h 1625752"/>
                  <a:gd name="connsiteX12" fmla="*/ 1308111 w 1499449"/>
                  <a:gd name="connsiteY12" fmla="*/ 612927 h 1625752"/>
                  <a:gd name="connsiteX13" fmla="*/ 1492261 w 1499449"/>
                  <a:gd name="connsiteY13" fmla="*/ 641502 h 1625752"/>
                  <a:gd name="connsiteX14" fmla="*/ 1435111 w 1499449"/>
                  <a:gd name="connsiteY14" fmla="*/ 749452 h 1625752"/>
                  <a:gd name="connsiteX15" fmla="*/ 1181111 w 1499449"/>
                  <a:gd name="connsiteY15" fmla="*/ 857402 h 1625752"/>
                  <a:gd name="connsiteX16" fmla="*/ 882661 w 1499449"/>
                  <a:gd name="connsiteY16" fmla="*/ 965352 h 1625752"/>
                  <a:gd name="connsiteX17" fmla="*/ 1308111 w 1499449"/>
                  <a:gd name="connsiteY17" fmla="*/ 870102 h 1625752"/>
                  <a:gd name="connsiteX18" fmla="*/ 1419236 w 1499449"/>
                  <a:gd name="connsiteY18" fmla="*/ 920902 h 1625752"/>
                  <a:gd name="connsiteX19" fmla="*/ 1270011 w 1499449"/>
                  <a:gd name="connsiteY19" fmla="*/ 1041552 h 1625752"/>
                  <a:gd name="connsiteX20" fmla="*/ 955686 w 1499449"/>
                  <a:gd name="connsiteY20" fmla="*/ 1174902 h 1625752"/>
                  <a:gd name="connsiteX21" fmla="*/ 793761 w 1499449"/>
                  <a:gd name="connsiteY21" fmla="*/ 1393977 h 1625752"/>
                  <a:gd name="connsiteX22" fmla="*/ 482611 w 1499449"/>
                  <a:gd name="connsiteY22" fmla="*/ 1540027 h 1625752"/>
                  <a:gd name="connsiteX23" fmla="*/ 409586 w 1499449"/>
                  <a:gd name="connsiteY23" fmla="*/ 1625752 h 1625752"/>
                  <a:gd name="connsiteX24" fmla="*/ 101611 w 1499449"/>
                  <a:gd name="connsiteY24" fmla="*/ 1559077 h 1625752"/>
                  <a:gd name="connsiteX25" fmla="*/ 19061 w 1499449"/>
                  <a:gd name="connsiteY25" fmla="*/ 1213002 h 1625752"/>
                  <a:gd name="connsiteX0" fmla="*/ 10180 w 1490568"/>
                  <a:gd name="connsiteY0" fmla="*/ 1213002 h 1625752"/>
                  <a:gd name="connsiteX1" fmla="*/ 92730 w 1490568"/>
                  <a:gd name="connsiteY1" fmla="*/ 1022502 h 1625752"/>
                  <a:gd name="connsiteX2" fmla="*/ 226080 w 1490568"/>
                  <a:gd name="connsiteY2" fmla="*/ 612927 h 1625752"/>
                  <a:gd name="connsiteX3" fmla="*/ 734080 w 1490568"/>
                  <a:gd name="connsiteY3" fmla="*/ 111277 h 1625752"/>
                  <a:gd name="connsiteX4" fmla="*/ 1264305 w 1490568"/>
                  <a:gd name="connsiteY4" fmla="*/ 38252 h 1625752"/>
                  <a:gd name="connsiteX5" fmla="*/ 1108730 w 1490568"/>
                  <a:gd name="connsiteY5" fmla="*/ 197002 h 1625752"/>
                  <a:gd name="connsiteX6" fmla="*/ 686455 w 1490568"/>
                  <a:gd name="connsiteY6" fmla="*/ 454177 h 1625752"/>
                  <a:gd name="connsiteX7" fmla="*/ 978555 w 1490568"/>
                  <a:gd name="connsiteY7" fmla="*/ 406552 h 1625752"/>
                  <a:gd name="connsiteX8" fmla="*/ 1362730 w 1490568"/>
                  <a:gd name="connsiteY8" fmla="*/ 387502 h 1625752"/>
                  <a:gd name="connsiteX9" fmla="*/ 1473855 w 1490568"/>
                  <a:gd name="connsiteY9" fmla="*/ 435127 h 1625752"/>
                  <a:gd name="connsiteX10" fmla="*/ 1423055 w 1490568"/>
                  <a:gd name="connsiteY10" fmla="*/ 517677 h 1625752"/>
                  <a:gd name="connsiteX11" fmla="*/ 800755 w 1490568"/>
                  <a:gd name="connsiteY11" fmla="*/ 676427 h 1625752"/>
                  <a:gd name="connsiteX12" fmla="*/ 1299230 w 1490568"/>
                  <a:gd name="connsiteY12" fmla="*/ 612927 h 1625752"/>
                  <a:gd name="connsiteX13" fmla="*/ 1483380 w 1490568"/>
                  <a:gd name="connsiteY13" fmla="*/ 641502 h 1625752"/>
                  <a:gd name="connsiteX14" fmla="*/ 1426230 w 1490568"/>
                  <a:gd name="connsiteY14" fmla="*/ 749452 h 1625752"/>
                  <a:gd name="connsiteX15" fmla="*/ 1172230 w 1490568"/>
                  <a:gd name="connsiteY15" fmla="*/ 857402 h 1625752"/>
                  <a:gd name="connsiteX16" fmla="*/ 873780 w 1490568"/>
                  <a:gd name="connsiteY16" fmla="*/ 965352 h 1625752"/>
                  <a:gd name="connsiteX17" fmla="*/ 1299230 w 1490568"/>
                  <a:gd name="connsiteY17" fmla="*/ 870102 h 1625752"/>
                  <a:gd name="connsiteX18" fmla="*/ 1410355 w 1490568"/>
                  <a:gd name="connsiteY18" fmla="*/ 920902 h 1625752"/>
                  <a:gd name="connsiteX19" fmla="*/ 1261130 w 1490568"/>
                  <a:gd name="connsiteY19" fmla="*/ 1041552 h 1625752"/>
                  <a:gd name="connsiteX20" fmla="*/ 946805 w 1490568"/>
                  <a:gd name="connsiteY20" fmla="*/ 1174902 h 1625752"/>
                  <a:gd name="connsiteX21" fmla="*/ 784880 w 1490568"/>
                  <a:gd name="connsiteY21" fmla="*/ 1393977 h 1625752"/>
                  <a:gd name="connsiteX22" fmla="*/ 473730 w 1490568"/>
                  <a:gd name="connsiteY22" fmla="*/ 1540027 h 1625752"/>
                  <a:gd name="connsiteX23" fmla="*/ 400705 w 1490568"/>
                  <a:gd name="connsiteY23" fmla="*/ 1625752 h 1625752"/>
                  <a:gd name="connsiteX24" fmla="*/ 92730 w 1490568"/>
                  <a:gd name="connsiteY24" fmla="*/ 1559077 h 1625752"/>
                  <a:gd name="connsiteX25" fmla="*/ 10180 w 1490568"/>
                  <a:gd name="connsiteY25" fmla="*/ 1213002 h 1625752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90568" h="1638915">
                    <a:moveTo>
                      <a:pt x="10180" y="1213002"/>
                    </a:moveTo>
                    <a:cubicBezTo>
                      <a:pt x="10180" y="1123573"/>
                      <a:pt x="65213" y="1086002"/>
                      <a:pt x="92730" y="1022502"/>
                    </a:cubicBezTo>
                    <a:cubicBezTo>
                      <a:pt x="137180" y="885977"/>
                      <a:pt x="98022" y="836235"/>
                      <a:pt x="226080" y="612927"/>
                    </a:cubicBezTo>
                    <a:cubicBezTo>
                      <a:pt x="354138" y="389619"/>
                      <a:pt x="557868" y="194356"/>
                      <a:pt x="734080" y="111277"/>
                    </a:cubicBezTo>
                    <a:cubicBezTo>
                      <a:pt x="910292" y="28198"/>
                      <a:pt x="1221972" y="-48531"/>
                      <a:pt x="1264305" y="38252"/>
                    </a:cubicBezTo>
                    <a:cubicBezTo>
                      <a:pt x="1306638" y="125035"/>
                      <a:pt x="1174347" y="167369"/>
                      <a:pt x="1108730" y="197002"/>
                    </a:cubicBezTo>
                    <a:cubicBezTo>
                      <a:pt x="1043113" y="226635"/>
                      <a:pt x="817688" y="355752"/>
                      <a:pt x="686455" y="454177"/>
                    </a:cubicBezTo>
                    <a:cubicBezTo>
                      <a:pt x="783822" y="438302"/>
                      <a:pt x="825097" y="428777"/>
                      <a:pt x="978555" y="406552"/>
                    </a:cubicBezTo>
                    <a:cubicBezTo>
                      <a:pt x="1132013" y="384327"/>
                      <a:pt x="1234672" y="393852"/>
                      <a:pt x="1362730" y="387502"/>
                    </a:cubicBezTo>
                    <a:cubicBezTo>
                      <a:pt x="1408238" y="403377"/>
                      <a:pt x="1456922" y="390677"/>
                      <a:pt x="1473855" y="435127"/>
                    </a:cubicBezTo>
                    <a:cubicBezTo>
                      <a:pt x="1490788" y="479577"/>
                      <a:pt x="1448455" y="490160"/>
                      <a:pt x="1423055" y="517677"/>
                    </a:cubicBezTo>
                    <a:lnTo>
                      <a:pt x="800755" y="676427"/>
                    </a:lnTo>
                    <a:lnTo>
                      <a:pt x="1299230" y="612927"/>
                    </a:lnTo>
                    <a:cubicBezTo>
                      <a:pt x="1396597" y="597052"/>
                      <a:pt x="1462213" y="618748"/>
                      <a:pt x="1483380" y="641502"/>
                    </a:cubicBezTo>
                    <a:cubicBezTo>
                      <a:pt x="1504547" y="664256"/>
                      <a:pt x="1477030" y="721935"/>
                      <a:pt x="1426230" y="749452"/>
                    </a:cubicBezTo>
                    <a:cubicBezTo>
                      <a:pt x="1375430" y="776969"/>
                      <a:pt x="1264834" y="824594"/>
                      <a:pt x="1172230" y="857402"/>
                    </a:cubicBezTo>
                    <a:cubicBezTo>
                      <a:pt x="1079626" y="890210"/>
                      <a:pt x="970088" y="910319"/>
                      <a:pt x="870605" y="946302"/>
                    </a:cubicBezTo>
                    <a:cubicBezTo>
                      <a:pt x="1019830" y="943127"/>
                      <a:pt x="1213505" y="873806"/>
                      <a:pt x="1299230" y="870102"/>
                    </a:cubicBezTo>
                    <a:cubicBezTo>
                      <a:pt x="1384955" y="866398"/>
                      <a:pt x="1395538" y="895502"/>
                      <a:pt x="1384955" y="924077"/>
                    </a:cubicBezTo>
                    <a:cubicBezTo>
                      <a:pt x="1374372" y="952652"/>
                      <a:pt x="1327805" y="1002923"/>
                      <a:pt x="1235730" y="1041552"/>
                    </a:cubicBezTo>
                    <a:cubicBezTo>
                      <a:pt x="1143655" y="1080181"/>
                      <a:pt x="1051580" y="1130452"/>
                      <a:pt x="946805" y="1174902"/>
                    </a:cubicBezTo>
                    <a:cubicBezTo>
                      <a:pt x="892830" y="1247927"/>
                      <a:pt x="867430" y="1336827"/>
                      <a:pt x="784880" y="1393977"/>
                    </a:cubicBezTo>
                    <a:cubicBezTo>
                      <a:pt x="702330" y="1451127"/>
                      <a:pt x="577447" y="1491344"/>
                      <a:pt x="473730" y="1540027"/>
                    </a:cubicBezTo>
                    <a:lnTo>
                      <a:pt x="400705" y="1625752"/>
                    </a:lnTo>
                    <a:cubicBezTo>
                      <a:pt x="312863" y="1656444"/>
                      <a:pt x="228197" y="1633160"/>
                      <a:pt x="92730" y="1559077"/>
                    </a:cubicBezTo>
                    <a:cubicBezTo>
                      <a:pt x="-42737" y="1484994"/>
                      <a:pt x="10180" y="1302431"/>
                      <a:pt x="10180" y="121300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83C664-47A7-C418-757D-769E8CFD03E1}"/>
                </a:ext>
              </a:extLst>
            </p:cNvPr>
            <p:cNvSpPr/>
            <p:nvPr/>
          </p:nvSpPr>
          <p:spPr bwMode="auto">
            <a:xfrm>
              <a:off x="6037720" y="5227074"/>
              <a:ext cx="214686" cy="182073"/>
            </a:xfrm>
            <a:custGeom>
              <a:avLst/>
              <a:gdLst>
                <a:gd name="connsiteX0" fmla="*/ 38675 w 214686"/>
                <a:gd name="connsiteY0" fmla="*/ 0 h 182073"/>
                <a:gd name="connsiteX1" fmla="*/ 90094 w 214686"/>
                <a:gd name="connsiteY1" fmla="*/ 121626 h 182073"/>
                <a:gd name="connsiteX2" fmla="*/ 214686 w 214686"/>
                <a:gd name="connsiteY2" fmla="*/ 145358 h 182073"/>
                <a:gd name="connsiteX3" fmla="*/ 205327 w 214686"/>
                <a:gd name="connsiteY3" fmla="*/ 182073 h 182073"/>
                <a:gd name="connsiteX4" fmla="*/ 130021 w 214686"/>
                <a:gd name="connsiteY4" fmla="*/ 181271 h 182073"/>
                <a:gd name="connsiteX5" fmla="*/ 60664 w 214686"/>
                <a:gd name="connsiteY5" fmla="*/ 158466 h 182073"/>
                <a:gd name="connsiteX6" fmla="*/ 16288 w 214686"/>
                <a:gd name="connsiteY6" fmla="*/ 105996 h 182073"/>
                <a:gd name="connsiteX7" fmla="*/ 0 w 214686"/>
                <a:gd name="connsiteY7" fmla="*/ 50155 h 18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86" h="182073">
                  <a:moveTo>
                    <a:pt x="38675" y="0"/>
                  </a:moveTo>
                  <a:cubicBezTo>
                    <a:pt x="42301" y="46475"/>
                    <a:pt x="60759" y="97400"/>
                    <a:pt x="90094" y="121626"/>
                  </a:cubicBezTo>
                  <a:cubicBezTo>
                    <a:pt x="119429" y="145852"/>
                    <a:pt x="166563" y="150302"/>
                    <a:pt x="214686" y="145358"/>
                  </a:cubicBezTo>
                  <a:lnTo>
                    <a:pt x="205327" y="182073"/>
                  </a:lnTo>
                  <a:lnTo>
                    <a:pt x="130021" y="181271"/>
                  </a:lnTo>
                  <a:cubicBezTo>
                    <a:pt x="103075" y="177748"/>
                    <a:pt x="79077" y="170579"/>
                    <a:pt x="60664" y="158466"/>
                  </a:cubicBezTo>
                  <a:cubicBezTo>
                    <a:pt x="42251" y="146353"/>
                    <a:pt x="27252" y="127565"/>
                    <a:pt x="16288" y="105996"/>
                  </a:cubicBezTo>
                  <a:lnTo>
                    <a:pt x="0" y="50155"/>
                  </a:ln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A54DC00-154A-8929-D06F-4DBFD5E24083}"/>
                </a:ext>
              </a:extLst>
            </p:cNvPr>
            <p:cNvSpPr/>
            <p:nvPr/>
          </p:nvSpPr>
          <p:spPr bwMode="auto">
            <a:xfrm>
              <a:off x="5857876" y="5258824"/>
              <a:ext cx="390524" cy="504595"/>
            </a:xfrm>
            <a:custGeom>
              <a:avLst/>
              <a:gdLst>
                <a:gd name="connsiteX0" fmla="*/ 0 w 1203325"/>
                <a:gd name="connsiteY0" fmla="*/ 1216025 h 1574800"/>
                <a:gd name="connsiteX1" fmla="*/ 371475 w 1203325"/>
                <a:gd name="connsiteY1" fmla="*/ 431800 h 1574800"/>
                <a:gd name="connsiteX2" fmla="*/ 666750 w 1203325"/>
                <a:gd name="connsiteY2" fmla="*/ 0 h 1574800"/>
                <a:gd name="connsiteX3" fmla="*/ 800100 w 1203325"/>
                <a:gd name="connsiteY3" fmla="*/ 358775 h 1574800"/>
                <a:gd name="connsiteX4" fmla="*/ 1203325 w 1203325"/>
                <a:gd name="connsiteY4" fmla="*/ 476250 h 1574800"/>
                <a:gd name="connsiteX5" fmla="*/ 1057275 w 1203325"/>
                <a:gd name="connsiteY5" fmla="*/ 1123950 h 1574800"/>
                <a:gd name="connsiteX6" fmla="*/ 736600 w 1203325"/>
                <a:gd name="connsiteY6" fmla="*/ 1574800 h 1574800"/>
                <a:gd name="connsiteX7" fmla="*/ 298450 w 1203325"/>
                <a:gd name="connsiteY7" fmla="*/ 1549400 h 1574800"/>
                <a:gd name="connsiteX8" fmla="*/ 0 w 1203325"/>
                <a:gd name="connsiteY8" fmla="*/ 1216025 h 1574800"/>
                <a:gd name="connsiteX0" fmla="*/ 0 w 1076325"/>
                <a:gd name="connsiteY0" fmla="*/ 1203325 h 1574800"/>
                <a:gd name="connsiteX1" fmla="*/ 244475 w 1076325"/>
                <a:gd name="connsiteY1" fmla="*/ 431800 h 1574800"/>
                <a:gd name="connsiteX2" fmla="*/ 539750 w 1076325"/>
                <a:gd name="connsiteY2" fmla="*/ 0 h 1574800"/>
                <a:gd name="connsiteX3" fmla="*/ 673100 w 1076325"/>
                <a:gd name="connsiteY3" fmla="*/ 358775 h 1574800"/>
                <a:gd name="connsiteX4" fmla="*/ 1076325 w 1076325"/>
                <a:gd name="connsiteY4" fmla="*/ 476250 h 1574800"/>
                <a:gd name="connsiteX5" fmla="*/ 930275 w 1076325"/>
                <a:gd name="connsiteY5" fmla="*/ 1123950 h 1574800"/>
                <a:gd name="connsiteX6" fmla="*/ 609600 w 1076325"/>
                <a:gd name="connsiteY6" fmla="*/ 1574800 h 1574800"/>
                <a:gd name="connsiteX7" fmla="*/ 171450 w 1076325"/>
                <a:gd name="connsiteY7" fmla="*/ 1549400 h 1574800"/>
                <a:gd name="connsiteX8" fmla="*/ 0 w 1076325"/>
                <a:gd name="connsiteY8" fmla="*/ 1203325 h 1574800"/>
                <a:gd name="connsiteX0" fmla="*/ 9265 w 1085590"/>
                <a:gd name="connsiteY0" fmla="*/ 1203325 h 1574800"/>
                <a:gd name="connsiteX1" fmla="*/ 253740 w 1085590"/>
                <a:gd name="connsiteY1" fmla="*/ 431800 h 1574800"/>
                <a:gd name="connsiteX2" fmla="*/ 549015 w 1085590"/>
                <a:gd name="connsiteY2" fmla="*/ 0 h 1574800"/>
                <a:gd name="connsiteX3" fmla="*/ 682365 w 1085590"/>
                <a:gd name="connsiteY3" fmla="*/ 358775 h 1574800"/>
                <a:gd name="connsiteX4" fmla="*/ 1085590 w 1085590"/>
                <a:gd name="connsiteY4" fmla="*/ 476250 h 1574800"/>
                <a:gd name="connsiteX5" fmla="*/ 939540 w 1085590"/>
                <a:gd name="connsiteY5" fmla="*/ 1123950 h 1574800"/>
                <a:gd name="connsiteX6" fmla="*/ 618865 w 1085590"/>
                <a:gd name="connsiteY6" fmla="*/ 1574800 h 1574800"/>
                <a:gd name="connsiteX7" fmla="*/ 180715 w 1085590"/>
                <a:gd name="connsiteY7" fmla="*/ 1549400 h 1574800"/>
                <a:gd name="connsiteX8" fmla="*/ 9265 w 1085590"/>
                <a:gd name="connsiteY8" fmla="*/ 1203325 h 1574800"/>
                <a:gd name="connsiteX0" fmla="*/ 11386 w 1049611"/>
                <a:gd name="connsiteY0" fmla="*/ 1101725 h 1574800"/>
                <a:gd name="connsiteX1" fmla="*/ 217761 w 1049611"/>
                <a:gd name="connsiteY1" fmla="*/ 431800 h 1574800"/>
                <a:gd name="connsiteX2" fmla="*/ 513036 w 1049611"/>
                <a:gd name="connsiteY2" fmla="*/ 0 h 1574800"/>
                <a:gd name="connsiteX3" fmla="*/ 646386 w 1049611"/>
                <a:gd name="connsiteY3" fmla="*/ 358775 h 1574800"/>
                <a:gd name="connsiteX4" fmla="*/ 1049611 w 1049611"/>
                <a:gd name="connsiteY4" fmla="*/ 476250 h 1574800"/>
                <a:gd name="connsiteX5" fmla="*/ 903561 w 1049611"/>
                <a:gd name="connsiteY5" fmla="*/ 1123950 h 1574800"/>
                <a:gd name="connsiteX6" fmla="*/ 582886 w 1049611"/>
                <a:gd name="connsiteY6" fmla="*/ 1574800 h 1574800"/>
                <a:gd name="connsiteX7" fmla="*/ 144736 w 1049611"/>
                <a:gd name="connsiteY7" fmla="*/ 1549400 h 1574800"/>
                <a:gd name="connsiteX8" fmla="*/ 11386 w 1049611"/>
                <a:gd name="connsiteY8" fmla="*/ 1101725 h 1574800"/>
                <a:gd name="connsiteX0" fmla="*/ 296 w 1038521"/>
                <a:gd name="connsiteY0" fmla="*/ 1101725 h 1574800"/>
                <a:gd name="connsiteX1" fmla="*/ 206671 w 1038521"/>
                <a:gd name="connsiteY1" fmla="*/ 431800 h 1574800"/>
                <a:gd name="connsiteX2" fmla="*/ 501946 w 1038521"/>
                <a:gd name="connsiteY2" fmla="*/ 0 h 1574800"/>
                <a:gd name="connsiteX3" fmla="*/ 635296 w 1038521"/>
                <a:gd name="connsiteY3" fmla="*/ 358775 h 1574800"/>
                <a:gd name="connsiteX4" fmla="*/ 1038521 w 1038521"/>
                <a:gd name="connsiteY4" fmla="*/ 476250 h 1574800"/>
                <a:gd name="connsiteX5" fmla="*/ 892471 w 1038521"/>
                <a:gd name="connsiteY5" fmla="*/ 1123950 h 1574800"/>
                <a:gd name="connsiteX6" fmla="*/ 571796 w 1038521"/>
                <a:gd name="connsiteY6" fmla="*/ 1574800 h 1574800"/>
                <a:gd name="connsiteX7" fmla="*/ 165396 w 1038521"/>
                <a:gd name="connsiteY7" fmla="*/ 1552575 h 1574800"/>
                <a:gd name="connsiteX8" fmla="*/ 296 w 1038521"/>
                <a:gd name="connsiteY8" fmla="*/ 1101725 h 1574800"/>
                <a:gd name="connsiteX0" fmla="*/ 1350 w 1039575"/>
                <a:gd name="connsiteY0" fmla="*/ 1101725 h 1598586"/>
                <a:gd name="connsiteX1" fmla="*/ 207725 w 1039575"/>
                <a:gd name="connsiteY1" fmla="*/ 431800 h 1598586"/>
                <a:gd name="connsiteX2" fmla="*/ 503000 w 1039575"/>
                <a:gd name="connsiteY2" fmla="*/ 0 h 1598586"/>
                <a:gd name="connsiteX3" fmla="*/ 636350 w 1039575"/>
                <a:gd name="connsiteY3" fmla="*/ 358775 h 1598586"/>
                <a:gd name="connsiteX4" fmla="*/ 1039575 w 1039575"/>
                <a:gd name="connsiteY4" fmla="*/ 476250 h 1598586"/>
                <a:gd name="connsiteX5" fmla="*/ 893525 w 1039575"/>
                <a:gd name="connsiteY5" fmla="*/ 1123950 h 1598586"/>
                <a:gd name="connsiteX6" fmla="*/ 572850 w 1039575"/>
                <a:gd name="connsiteY6" fmla="*/ 1574800 h 1598586"/>
                <a:gd name="connsiteX7" fmla="*/ 166450 w 1039575"/>
                <a:gd name="connsiteY7" fmla="*/ 1552575 h 1598586"/>
                <a:gd name="connsiteX8" fmla="*/ 1350 w 1039575"/>
                <a:gd name="connsiteY8" fmla="*/ 1101725 h 1598586"/>
                <a:gd name="connsiteX0" fmla="*/ 1350 w 1039575"/>
                <a:gd name="connsiteY0" fmla="*/ 1101725 h 1629318"/>
                <a:gd name="connsiteX1" fmla="*/ 207725 w 1039575"/>
                <a:gd name="connsiteY1" fmla="*/ 431800 h 1629318"/>
                <a:gd name="connsiteX2" fmla="*/ 503000 w 1039575"/>
                <a:gd name="connsiteY2" fmla="*/ 0 h 1629318"/>
                <a:gd name="connsiteX3" fmla="*/ 636350 w 1039575"/>
                <a:gd name="connsiteY3" fmla="*/ 358775 h 1629318"/>
                <a:gd name="connsiteX4" fmla="*/ 1039575 w 1039575"/>
                <a:gd name="connsiteY4" fmla="*/ 476250 h 1629318"/>
                <a:gd name="connsiteX5" fmla="*/ 893525 w 1039575"/>
                <a:gd name="connsiteY5" fmla="*/ 1123950 h 1629318"/>
                <a:gd name="connsiteX6" fmla="*/ 572850 w 1039575"/>
                <a:gd name="connsiteY6" fmla="*/ 1574800 h 1629318"/>
                <a:gd name="connsiteX7" fmla="*/ 166450 w 1039575"/>
                <a:gd name="connsiteY7" fmla="*/ 1552575 h 1629318"/>
                <a:gd name="connsiteX8" fmla="*/ 1350 w 1039575"/>
                <a:gd name="connsiteY8" fmla="*/ 1101725 h 1629318"/>
                <a:gd name="connsiteX0" fmla="*/ 452 w 1038677"/>
                <a:gd name="connsiteY0" fmla="*/ 1101725 h 1603969"/>
                <a:gd name="connsiteX1" fmla="*/ 206827 w 1038677"/>
                <a:gd name="connsiteY1" fmla="*/ 431800 h 1603969"/>
                <a:gd name="connsiteX2" fmla="*/ 502102 w 1038677"/>
                <a:gd name="connsiteY2" fmla="*/ 0 h 1603969"/>
                <a:gd name="connsiteX3" fmla="*/ 635452 w 1038677"/>
                <a:gd name="connsiteY3" fmla="*/ 358775 h 1603969"/>
                <a:gd name="connsiteX4" fmla="*/ 1038677 w 1038677"/>
                <a:gd name="connsiteY4" fmla="*/ 476250 h 1603969"/>
                <a:gd name="connsiteX5" fmla="*/ 892627 w 1038677"/>
                <a:gd name="connsiteY5" fmla="*/ 1123950 h 1603969"/>
                <a:gd name="connsiteX6" fmla="*/ 597352 w 1038677"/>
                <a:gd name="connsiteY6" fmla="*/ 1539875 h 1603969"/>
                <a:gd name="connsiteX7" fmla="*/ 165552 w 1038677"/>
                <a:gd name="connsiteY7" fmla="*/ 1552575 h 1603969"/>
                <a:gd name="connsiteX8" fmla="*/ 452 w 1038677"/>
                <a:gd name="connsiteY8" fmla="*/ 1101725 h 1603969"/>
                <a:gd name="connsiteX0" fmla="*/ 452 w 1038677"/>
                <a:gd name="connsiteY0" fmla="*/ 1101725 h 1603969"/>
                <a:gd name="connsiteX1" fmla="*/ 206827 w 1038677"/>
                <a:gd name="connsiteY1" fmla="*/ 431800 h 1603969"/>
                <a:gd name="connsiteX2" fmla="*/ 502102 w 1038677"/>
                <a:gd name="connsiteY2" fmla="*/ 0 h 1603969"/>
                <a:gd name="connsiteX3" fmla="*/ 635452 w 1038677"/>
                <a:gd name="connsiteY3" fmla="*/ 358775 h 1603969"/>
                <a:gd name="connsiteX4" fmla="*/ 1038677 w 1038677"/>
                <a:gd name="connsiteY4" fmla="*/ 476250 h 1603969"/>
                <a:gd name="connsiteX5" fmla="*/ 892627 w 1038677"/>
                <a:gd name="connsiteY5" fmla="*/ 1123950 h 1603969"/>
                <a:gd name="connsiteX6" fmla="*/ 597352 w 1038677"/>
                <a:gd name="connsiteY6" fmla="*/ 1539875 h 1603969"/>
                <a:gd name="connsiteX7" fmla="*/ 165552 w 1038677"/>
                <a:gd name="connsiteY7" fmla="*/ 1552575 h 1603969"/>
                <a:gd name="connsiteX8" fmla="*/ 452 w 103867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35452 w 1095827"/>
                <a:gd name="connsiteY3" fmla="*/ 358775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275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2428"/>
                <a:gd name="connsiteY0" fmla="*/ 1101725 h 1603969"/>
                <a:gd name="connsiteX1" fmla="*/ 193903 w 1092428"/>
                <a:gd name="connsiteY1" fmla="*/ 473075 h 1603969"/>
                <a:gd name="connsiteX2" fmla="*/ 527278 w 1092428"/>
                <a:gd name="connsiteY2" fmla="*/ 0 h 1603969"/>
                <a:gd name="connsiteX3" fmla="*/ 670153 w 1092428"/>
                <a:gd name="connsiteY3" fmla="*/ 400050 h 1603969"/>
                <a:gd name="connsiteX4" fmla="*/ 1092428 w 1092428"/>
                <a:gd name="connsiteY4" fmla="*/ 466725 h 1603969"/>
                <a:gd name="connsiteX5" fmla="*/ 892403 w 1092428"/>
                <a:gd name="connsiteY5" fmla="*/ 1123950 h 1603969"/>
                <a:gd name="connsiteX6" fmla="*/ 597128 w 1092428"/>
                <a:gd name="connsiteY6" fmla="*/ 1539875 h 1603969"/>
                <a:gd name="connsiteX7" fmla="*/ 165328 w 1092428"/>
                <a:gd name="connsiteY7" fmla="*/ 1552575 h 1603969"/>
                <a:gd name="connsiteX8" fmla="*/ 228 w 1092428"/>
                <a:gd name="connsiteY8" fmla="*/ 1101725 h 1603969"/>
                <a:gd name="connsiteX0" fmla="*/ 228 w 1092428"/>
                <a:gd name="connsiteY0" fmla="*/ 1101725 h 1603969"/>
                <a:gd name="connsiteX1" fmla="*/ 193903 w 1092428"/>
                <a:gd name="connsiteY1" fmla="*/ 473075 h 1603969"/>
                <a:gd name="connsiteX2" fmla="*/ 527278 w 1092428"/>
                <a:gd name="connsiteY2" fmla="*/ 0 h 1603969"/>
                <a:gd name="connsiteX3" fmla="*/ 692378 w 1092428"/>
                <a:gd name="connsiteY3" fmla="*/ 390525 h 1603969"/>
                <a:gd name="connsiteX4" fmla="*/ 1092428 w 1092428"/>
                <a:gd name="connsiteY4" fmla="*/ 466725 h 1603969"/>
                <a:gd name="connsiteX5" fmla="*/ 892403 w 1092428"/>
                <a:gd name="connsiteY5" fmla="*/ 1123950 h 1603969"/>
                <a:gd name="connsiteX6" fmla="*/ 597128 w 1092428"/>
                <a:gd name="connsiteY6" fmla="*/ 1539875 h 1603969"/>
                <a:gd name="connsiteX7" fmla="*/ 165328 w 1092428"/>
                <a:gd name="connsiteY7" fmla="*/ 1552575 h 1603969"/>
                <a:gd name="connsiteX8" fmla="*/ 228 w 1092428"/>
                <a:gd name="connsiteY8" fmla="*/ 1101725 h 160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2428" h="1603969">
                  <a:moveTo>
                    <a:pt x="228" y="1101725"/>
                  </a:moveTo>
                  <a:cubicBezTo>
                    <a:pt x="4991" y="921808"/>
                    <a:pt x="78545" y="698500"/>
                    <a:pt x="193903" y="473075"/>
                  </a:cubicBezTo>
                  <a:cubicBezTo>
                    <a:pt x="309261" y="247650"/>
                    <a:pt x="421445" y="158750"/>
                    <a:pt x="527278" y="0"/>
                  </a:cubicBezTo>
                  <a:cubicBezTo>
                    <a:pt x="538920" y="149225"/>
                    <a:pt x="598186" y="312738"/>
                    <a:pt x="692378" y="390525"/>
                  </a:cubicBezTo>
                  <a:cubicBezTo>
                    <a:pt x="786570" y="468312"/>
                    <a:pt x="937911" y="482600"/>
                    <a:pt x="1092428" y="466725"/>
                  </a:cubicBezTo>
                  <a:cubicBezTo>
                    <a:pt x="1043745" y="682625"/>
                    <a:pt x="974953" y="945092"/>
                    <a:pt x="892403" y="1123950"/>
                  </a:cubicBezTo>
                  <a:cubicBezTo>
                    <a:pt x="809853" y="1302808"/>
                    <a:pt x="716720" y="1459442"/>
                    <a:pt x="597128" y="1539875"/>
                  </a:cubicBezTo>
                  <a:cubicBezTo>
                    <a:pt x="477536" y="1620308"/>
                    <a:pt x="264811" y="1625600"/>
                    <a:pt x="165328" y="1552575"/>
                  </a:cubicBezTo>
                  <a:cubicBezTo>
                    <a:pt x="65845" y="1479550"/>
                    <a:pt x="-4535" y="1281642"/>
                    <a:pt x="228" y="110172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63" name="フリーフォーム: 図形 162">
            <a:extLst>
              <a:ext uri="{FF2B5EF4-FFF2-40B4-BE49-F238E27FC236}">
                <a16:creationId xmlns:a16="http://schemas.microsoft.com/office/drawing/2014/main" id="{6B0D2125-E6A1-10C9-96EC-B0A380050C83}"/>
              </a:ext>
            </a:extLst>
          </p:cNvPr>
          <p:cNvSpPr/>
          <p:nvPr/>
        </p:nvSpPr>
        <p:spPr>
          <a:xfrm>
            <a:off x="503674" y="6033120"/>
            <a:ext cx="3031196" cy="2295255"/>
          </a:xfrm>
          <a:custGeom>
            <a:avLst/>
            <a:gdLst>
              <a:gd name="connsiteX0" fmla="*/ 382550 w 3031196"/>
              <a:gd name="connsiteY0" fmla="*/ 0 h 2295255"/>
              <a:gd name="connsiteX1" fmla="*/ 2362755 w 3031196"/>
              <a:gd name="connsiteY1" fmla="*/ 0 h 2295255"/>
              <a:gd name="connsiteX2" fmla="*/ 2745305 w 3031196"/>
              <a:gd name="connsiteY2" fmla="*/ 382550 h 2295255"/>
              <a:gd name="connsiteX3" fmla="*/ 2745305 w 3031196"/>
              <a:gd name="connsiteY3" fmla="*/ 829579 h 2295255"/>
              <a:gd name="connsiteX4" fmla="*/ 2775670 w 3031196"/>
              <a:gd name="connsiteY4" fmla="*/ 837726 h 2295255"/>
              <a:gd name="connsiteX5" fmla="*/ 3031196 w 3031196"/>
              <a:gd name="connsiteY5" fmla="*/ 1087931 h 2295255"/>
              <a:gd name="connsiteX6" fmla="*/ 2875129 w 3031196"/>
              <a:gd name="connsiteY6" fmla="*/ 1071450 h 2295255"/>
              <a:gd name="connsiteX7" fmla="*/ 2745305 w 3031196"/>
              <a:gd name="connsiteY7" fmla="*/ 1072296 h 2295255"/>
              <a:gd name="connsiteX8" fmla="*/ 2745305 w 3031196"/>
              <a:gd name="connsiteY8" fmla="*/ 1912705 h 2295255"/>
              <a:gd name="connsiteX9" fmla="*/ 2362755 w 3031196"/>
              <a:gd name="connsiteY9" fmla="*/ 2295255 h 2295255"/>
              <a:gd name="connsiteX10" fmla="*/ 382550 w 3031196"/>
              <a:gd name="connsiteY10" fmla="*/ 2295255 h 2295255"/>
              <a:gd name="connsiteX11" fmla="*/ 0 w 3031196"/>
              <a:gd name="connsiteY11" fmla="*/ 1912705 h 2295255"/>
              <a:gd name="connsiteX12" fmla="*/ 0 w 3031196"/>
              <a:gd name="connsiteY12" fmla="*/ 382550 h 2295255"/>
              <a:gd name="connsiteX13" fmla="*/ 382550 w 3031196"/>
              <a:gd name="connsiteY13" fmla="*/ 0 h 2295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031196" h="2295255">
                <a:moveTo>
                  <a:pt x="382550" y="0"/>
                </a:moveTo>
                <a:lnTo>
                  <a:pt x="2362755" y="0"/>
                </a:lnTo>
                <a:cubicBezTo>
                  <a:pt x="2574032" y="0"/>
                  <a:pt x="2745305" y="171273"/>
                  <a:pt x="2745305" y="382550"/>
                </a:cubicBezTo>
                <a:lnTo>
                  <a:pt x="2745305" y="829579"/>
                </a:lnTo>
                <a:lnTo>
                  <a:pt x="2775670" y="837726"/>
                </a:lnTo>
                <a:cubicBezTo>
                  <a:pt x="2904713" y="884705"/>
                  <a:pt x="3000084" y="971818"/>
                  <a:pt x="3031196" y="1087931"/>
                </a:cubicBezTo>
                <a:cubicBezTo>
                  <a:pt x="2979983" y="1079445"/>
                  <a:pt x="2927824" y="1073988"/>
                  <a:pt x="2875129" y="1071450"/>
                </a:cubicBezTo>
                <a:lnTo>
                  <a:pt x="2745305" y="1072296"/>
                </a:lnTo>
                <a:lnTo>
                  <a:pt x="2745305" y="1912705"/>
                </a:lnTo>
                <a:cubicBezTo>
                  <a:pt x="2745305" y="2123982"/>
                  <a:pt x="2574032" y="2295255"/>
                  <a:pt x="2362755" y="2295255"/>
                </a:cubicBezTo>
                <a:lnTo>
                  <a:pt x="382550" y="2295255"/>
                </a:lnTo>
                <a:cubicBezTo>
                  <a:pt x="171273" y="2295255"/>
                  <a:pt x="0" y="2123982"/>
                  <a:pt x="0" y="1912705"/>
                </a:cubicBezTo>
                <a:lnTo>
                  <a:pt x="0" y="382550"/>
                </a:lnTo>
                <a:cubicBezTo>
                  <a:pt x="0" y="171273"/>
                  <a:pt x="171273" y="0"/>
                  <a:pt x="382550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F814E9C4-6C94-4099-80FE-83AAC9A33F0F}"/>
              </a:ext>
            </a:extLst>
          </p:cNvPr>
          <p:cNvGrpSpPr/>
          <p:nvPr/>
        </p:nvGrpSpPr>
        <p:grpSpPr>
          <a:xfrm>
            <a:off x="5054955" y="6983349"/>
            <a:ext cx="1575618" cy="1811515"/>
            <a:chOff x="4016995" y="1284698"/>
            <a:chExt cx="1963823" cy="2257841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7D3FD3F6-CBE7-3023-F6E8-53CC5052AB18}"/>
                </a:ext>
              </a:extLst>
            </p:cNvPr>
            <p:cNvGrpSpPr/>
            <p:nvPr/>
          </p:nvGrpSpPr>
          <p:grpSpPr>
            <a:xfrm>
              <a:off x="4329338" y="1284698"/>
              <a:ext cx="1324989" cy="2257841"/>
              <a:chOff x="4322242" y="1290440"/>
              <a:chExt cx="1324989" cy="2257841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57AB691F-B1BE-D203-6F6A-C744EE3DD11B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4408557" y="1290440"/>
                <a:chExt cx="1086287" cy="2257841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957BEE06-7ECB-8452-0393-25146354DCA6}"/>
                    </a:ext>
                  </a:extLst>
                </p:cNvPr>
                <p:cNvGrpSpPr/>
                <p:nvPr/>
              </p:nvGrpSpPr>
              <p:grpSpPr>
                <a:xfrm>
                  <a:off x="4408557" y="1290440"/>
                  <a:ext cx="1086287" cy="2257841"/>
                  <a:chOff x="2355996" y="739604"/>
                  <a:chExt cx="1086287" cy="2257841"/>
                </a:xfrm>
              </p:grpSpPr>
              <p:sp>
                <p:nvSpPr>
                  <p:cNvPr id="182" name="片側の 2 つの角を丸めた四角形 128">
                    <a:extLst>
                      <a:ext uri="{FF2B5EF4-FFF2-40B4-BE49-F238E27FC236}">
                        <a16:creationId xmlns:a16="http://schemas.microsoft.com/office/drawing/2014/main" id="{6E4C2C72-24C5-791F-37B5-912F5F77D6FA}"/>
                      </a:ext>
                    </a:extLst>
                  </p:cNvPr>
                  <p:cNvSpPr/>
                  <p:nvPr/>
                </p:nvSpPr>
                <p:spPr>
                  <a:xfrm>
                    <a:off x="2427322" y="817459"/>
                    <a:ext cx="944787" cy="11210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3" name="片側の 2 つの角を丸めた四角形 144">
                    <a:extLst>
                      <a:ext uri="{FF2B5EF4-FFF2-40B4-BE49-F238E27FC236}">
                        <a16:creationId xmlns:a16="http://schemas.microsoft.com/office/drawing/2014/main" id="{52AC57C4-9549-DDD3-E555-6C1DBEFF1025}"/>
                      </a:ext>
                    </a:extLst>
                  </p:cNvPr>
                  <p:cNvSpPr/>
                  <p:nvPr/>
                </p:nvSpPr>
                <p:spPr>
                  <a:xfrm>
                    <a:off x="2426660" y="1976519"/>
                    <a:ext cx="974009" cy="1020926"/>
                  </a:xfrm>
                  <a:custGeom>
                    <a:avLst/>
                    <a:gdLst>
                      <a:gd name="connsiteX0" fmla="*/ 277943 w 974009"/>
                      <a:gd name="connsiteY0" fmla="*/ 0 h 1020926"/>
                      <a:gd name="connsiteX1" fmla="*/ 696066 w 974009"/>
                      <a:gd name="connsiteY1" fmla="*/ 0 h 1020926"/>
                      <a:gd name="connsiteX2" fmla="*/ 974009 w 974009"/>
                      <a:gd name="connsiteY2" fmla="*/ 277943 h 1020926"/>
                      <a:gd name="connsiteX3" fmla="*/ 974009 w 974009"/>
                      <a:gd name="connsiteY3" fmla="*/ 1020926 h 1020926"/>
                      <a:gd name="connsiteX4" fmla="*/ 974009 w 974009"/>
                      <a:gd name="connsiteY4" fmla="*/ 1020926 h 1020926"/>
                      <a:gd name="connsiteX5" fmla="*/ 0 w 974009"/>
                      <a:gd name="connsiteY5" fmla="*/ 1020926 h 1020926"/>
                      <a:gd name="connsiteX6" fmla="*/ 0 w 974009"/>
                      <a:gd name="connsiteY6" fmla="*/ 1020926 h 1020926"/>
                      <a:gd name="connsiteX7" fmla="*/ 0 w 974009"/>
                      <a:gd name="connsiteY7" fmla="*/ 277943 h 1020926"/>
                      <a:gd name="connsiteX8" fmla="*/ 277943 w 974009"/>
                      <a:gd name="connsiteY8" fmla="*/ 0 h 1020926"/>
                      <a:gd name="connsiteX0" fmla="*/ 277943 w 974009"/>
                      <a:gd name="connsiteY0" fmla="*/ 0 h 1168345"/>
                      <a:gd name="connsiteX1" fmla="*/ 696066 w 974009"/>
                      <a:gd name="connsiteY1" fmla="*/ 0 h 1168345"/>
                      <a:gd name="connsiteX2" fmla="*/ 974009 w 974009"/>
                      <a:gd name="connsiteY2" fmla="*/ 277943 h 1168345"/>
                      <a:gd name="connsiteX3" fmla="*/ 974009 w 974009"/>
                      <a:gd name="connsiteY3" fmla="*/ 1020926 h 1168345"/>
                      <a:gd name="connsiteX4" fmla="*/ 974009 w 974009"/>
                      <a:gd name="connsiteY4" fmla="*/ 1020926 h 1168345"/>
                      <a:gd name="connsiteX5" fmla="*/ 740479 w 974009"/>
                      <a:gd name="connsiteY5" fmla="*/ 1168345 h 1168345"/>
                      <a:gd name="connsiteX6" fmla="*/ 0 w 974009"/>
                      <a:gd name="connsiteY6" fmla="*/ 1020926 h 1168345"/>
                      <a:gd name="connsiteX7" fmla="*/ 0 w 974009"/>
                      <a:gd name="connsiteY7" fmla="*/ 1020926 h 1168345"/>
                      <a:gd name="connsiteX8" fmla="*/ 0 w 974009"/>
                      <a:gd name="connsiteY8" fmla="*/ 277943 h 1168345"/>
                      <a:gd name="connsiteX9" fmla="*/ 277943 w 974009"/>
                      <a:gd name="connsiteY9" fmla="*/ 0 h 1168345"/>
                      <a:gd name="connsiteX0" fmla="*/ 740479 w 974009"/>
                      <a:gd name="connsiteY0" fmla="*/ 1168345 h 1259785"/>
                      <a:gd name="connsiteX1" fmla="*/ 0 w 974009"/>
                      <a:gd name="connsiteY1" fmla="*/ 1020926 h 1259785"/>
                      <a:gd name="connsiteX2" fmla="*/ 0 w 974009"/>
                      <a:gd name="connsiteY2" fmla="*/ 1020926 h 1259785"/>
                      <a:gd name="connsiteX3" fmla="*/ 0 w 974009"/>
                      <a:gd name="connsiteY3" fmla="*/ 277943 h 1259785"/>
                      <a:gd name="connsiteX4" fmla="*/ 277943 w 974009"/>
                      <a:gd name="connsiteY4" fmla="*/ 0 h 1259785"/>
                      <a:gd name="connsiteX5" fmla="*/ 696066 w 974009"/>
                      <a:gd name="connsiteY5" fmla="*/ 0 h 1259785"/>
                      <a:gd name="connsiteX6" fmla="*/ 974009 w 974009"/>
                      <a:gd name="connsiteY6" fmla="*/ 277943 h 1259785"/>
                      <a:gd name="connsiteX7" fmla="*/ 974009 w 974009"/>
                      <a:gd name="connsiteY7" fmla="*/ 1020926 h 1259785"/>
                      <a:gd name="connsiteX8" fmla="*/ 974009 w 974009"/>
                      <a:gd name="connsiteY8" fmla="*/ 1020926 h 1259785"/>
                      <a:gd name="connsiteX9" fmla="*/ 831919 w 974009"/>
                      <a:gd name="connsiteY9" fmla="*/ 1259785 h 1259785"/>
                      <a:gd name="connsiteX0" fmla="*/ 740479 w 974009"/>
                      <a:gd name="connsiteY0" fmla="*/ 1168345 h 1168345"/>
                      <a:gd name="connsiteX1" fmla="*/ 0 w 974009"/>
                      <a:gd name="connsiteY1" fmla="*/ 1020926 h 1168345"/>
                      <a:gd name="connsiteX2" fmla="*/ 0 w 974009"/>
                      <a:gd name="connsiteY2" fmla="*/ 1020926 h 1168345"/>
                      <a:gd name="connsiteX3" fmla="*/ 0 w 974009"/>
                      <a:gd name="connsiteY3" fmla="*/ 277943 h 1168345"/>
                      <a:gd name="connsiteX4" fmla="*/ 277943 w 974009"/>
                      <a:gd name="connsiteY4" fmla="*/ 0 h 1168345"/>
                      <a:gd name="connsiteX5" fmla="*/ 696066 w 974009"/>
                      <a:gd name="connsiteY5" fmla="*/ 0 h 1168345"/>
                      <a:gd name="connsiteX6" fmla="*/ 974009 w 974009"/>
                      <a:gd name="connsiteY6" fmla="*/ 277943 h 1168345"/>
                      <a:gd name="connsiteX7" fmla="*/ 974009 w 974009"/>
                      <a:gd name="connsiteY7" fmla="*/ 1020926 h 1168345"/>
                      <a:gd name="connsiteX8" fmla="*/ 974009 w 974009"/>
                      <a:gd name="connsiteY8" fmla="*/ 1020926 h 1168345"/>
                      <a:gd name="connsiteX0" fmla="*/ 0 w 974009"/>
                      <a:gd name="connsiteY0" fmla="*/ 1020926 h 1020926"/>
                      <a:gd name="connsiteX1" fmla="*/ 0 w 974009"/>
                      <a:gd name="connsiteY1" fmla="*/ 1020926 h 1020926"/>
                      <a:gd name="connsiteX2" fmla="*/ 0 w 974009"/>
                      <a:gd name="connsiteY2" fmla="*/ 277943 h 1020926"/>
                      <a:gd name="connsiteX3" fmla="*/ 277943 w 974009"/>
                      <a:gd name="connsiteY3" fmla="*/ 0 h 1020926"/>
                      <a:gd name="connsiteX4" fmla="*/ 696066 w 974009"/>
                      <a:gd name="connsiteY4" fmla="*/ 0 h 1020926"/>
                      <a:gd name="connsiteX5" fmla="*/ 974009 w 974009"/>
                      <a:gd name="connsiteY5" fmla="*/ 277943 h 1020926"/>
                      <a:gd name="connsiteX6" fmla="*/ 974009 w 974009"/>
                      <a:gd name="connsiteY6" fmla="*/ 1020926 h 1020926"/>
                      <a:gd name="connsiteX7" fmla="*/ 974009 w 974009"/>
                      <a:gd name="connsiteY7" fmla="*/ 1020926 h 1020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74009" h="1020926">
                        <a:moveTo>
                          <a:pt x="0" y="1020926"/>
                        </a:moveTo>
                        <a:lnTo>
                          <a:pt x="0" y="1020926"/>
                        </a:lnTo>
                        <a:lnTo>
                          <a:pt x="0" y="277943"/>
                        </a:lnTo>
                        <a:cubicBezTo>
                          <a:pt x="0" y="124439"/>
                          <a:pt x="124439" y="0"/>
                          <a:pt x="277943" y="0"/>
                        </a:cubicBezTo>
                        <a:lnTo>
                          <a:pt x="696066" y="0"/>
                        </a:lnTo>
                        <a:cubicBezTo>
                          <a:pt x="849570" y="0"/>
                          <a:pt x="974009" y="124439"/>
                          <a:pt x="974009" y="277943"/>
                        </a:cubicBezTo>
                        <a:lnTo>
                          <a:pt x="974009" y="1020926"/>
                        </a:lnTo>
                        <a:lnTo>
                          <a:pt x="974009" y="1020926"/>
                        </a:lnTo>
                      </a:path>
                    </a:pathLst>
                  </a:cu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2B1E972C-AB6C-BFD0-1E66-8D3B23FB4CAB}"/>
                      </a:ext>
                    </a:extLst>
                  </p:cNvPr>
                  <p:cNvSpPr/>
                  <p:nvPr/>
                </p:nvSpPr>
                <p:spPr>
                  <a:xfrm>
                    <a:off x="2675185" y="1744066"/>
                    <a:ext cx="467840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二等辺三角形 184">
                    <a:extLst>
                      <a:ext uri="{FF2B5EF4-FFF2-40B4-BE49-F238E27FC236}">
                        <a16:creationId xmlns:a16="http://schemas.microsoft.com/office/drawing/2014/main" id="{78DC473A-35EF-F43B-D37A-73B30C5C9F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707049" y="2078936"/>
                    <a:ext cx="409782" cy="593697"/>
                  </a:xfrm>
                  <a:prstGeom prst="triangle">
                    <a:avLst/>
                  </a:prstGeom>
                  <a:solidFill>
                    <a:srgbClr val="70AD47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6" name="グループ化 255">
                    <a:extLst>
                      <a:ext uri="{FF2B5EF4-FFF2-40B4-BE49-F238E27FC236}">
                        <a16:creationId xmlns:a16="http://schemas.microsoft.com/office/drawing/2014/main" id="{8A69C2AA-453A-ECB6-13C5-CBA20712F0F2}"/>
                      </a:ext>
                    </a:extLst>
                  </p:cNvPr>
                  <p:cNvGrpSpPr/>
                  <p:nvPr/>
                </p:nvGrpSpPr>
                <p:grpSpPr>
                  <a:xfrm>
                    <a:off x="2355996" y="880575"/>
                    <a:ext cx="1086287" cy="1024894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263" name="グループ化 262">
                      <a:extLst>
                        <a:ext uri="{FF2B5EF4-FFF2-40B4-BE49-F238E27FC236}">
                          <a16:creationId xmlns:a16="http://schemas.microsoft.com/office/drawing/2014/main" id="{B8806D06-385C-4354-2A40-2D6251E1346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8" name="円/楕円 159">
                        <a:extLst>
                          <a:ext uri="{FF2B5EF4-FFF2-40B4-BE49-F238E27FC236}">
                            <a16:creationId xmlns:a16="http://schemas.microsoft.com/office/drawing/2014/main" id="{09B5A0D1-CC77-8C6C-87DB-AFDD99CE43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69" name="円/楕円 160">
                        <a:extLst>
                          <a:ext uri="{FF2B5EF4-FFF2-40B4-BE49-F238E27FC236}">
                            <a16:creationId xmlns:a16="http://schemas.microsoft.com/office/drawing/2014/main" id="{89AEDD8A-2D9D-87A4-6C52-98DD33976E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64" name="グループ化 263">
                      <a:extLst>
                        <a:ext uri="{FF2B5EF4-FFF2-40B4-BE49-F238E27FC236}">
                          <a16:creationId xmlns:a16="http://schemas.microsoft.com/office/drawing/2014/main" id="{0065D6C2-0E6E-1A51-3AFC-F532392FF775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66" name="円/楕円 157">
                        <a:extLst>
                          <a:ext uri="{FF2B5EF4-FFF2-40B4-BE49-F238E27FC236}">
                            <a16:creationId xmlns:a16="http://schemas.microsoft.com/office/drawing/2014/main" id="{7B895912-3FEC-4198-A6D9-3E923B8A412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67" name="円/楕円 158">
                        <a:extLst>
                          <a:ext uri="{FF2B5EF4-FFF2-40B4-BE49-F238E27FC236}">
                            <a16:creationId xmlns:a16="http://schemas.microsoft.com/office/drawing/2014/main" id="{D2745593-D13E-B490-1C85-C4D742265D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65" name="円/楕円 156">
                      <a:extLst>
                        <a:ext uri="{FF2B5EF4-FFF2-40B4-BE49-F238E27FC236}">
                          <a16:creationId xmlns:a16="http://schemas.microsoft.com/office/drawing/2014/main" id="{A125A21C-620C-EB35-39A2-D86F067702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57" name="月 256">
                    <a:extLst>
                      <a:ext uri="{FF2B5EF4-FFF2-40B4-BE49-F238E27FC236}">
                        <a16:creationId xmlns:a16="http://schemas.microsoft.com/office/drawing/2014/main" id="{66E7B3BD-1117-3729-38D5-F965D52AB431}"/>
                      </a:ext>
                    </a:extLst>
                  </p:cNvPr>
                  <p:cNvSpPr/>
                  <p:nvPr/>
                </p:nvSpPr>
                <p:spPr>
                  <a:xfrm>
                    <a:off x="2459311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月 257">
                    <a:extLst>
                      <a:ext uri="{FF2B5EF4-FFF2-40B4-BE49-F238E27FC236}">
                        <a16:creationId xmlns:a16="http://schemas.microsoft.com/office/drawing/2014/main" id="{B6307161-3F3B-3330-9183-37AF713C69AB}"/>
                      </a:ext>
                    </a:extLst>
                  </p:cNvPr>
                  <p:cNvSpPr/>
                  <p:nvPr/>
                </p:nvSpPr>
                <p:spPr>
                  <a:xfrm flipH="1">
                    <a:off x="3234510" y="1053789"/>
                    <a:ext cx="104457" cy="846766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正方形/長方形 67">
                    <a:extLst>
                      <a:ext uri="{FF2B5EF4-FFF2-40B4-BE49-F238E27FC236}">
                        <a16:creationId xmlns:a16="http://schemas.microsoft.com/office/drawing/2014/main" id="{5D79B963-6B2F-E27A-2B39-2D0F1A887247}"/>
                      </a:ext>
                    </a:extLst>
                  </p:cNvPr>
                  <p:cNvSpPr/>
                  <p:nvPr/>
                </p:nvSpPr>
                <p:spPr>
                  <a:xfrm>
                    <a:off x="2867091" y="1685158"/>
                    <a:ext cx="65249" cy="334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86EF63DE-5B45-4D7F-2ED3-BD072E5B4F14}"/>
                      </a:ext>
                    </a:extLst>
                  </p:cNvPr>
                  <p:cNvSpPr/>
                  <p:nvPr/>
                </p:nvSpPr>
                <p:spPr>
                  <a:xfrm>
                    <a:off x="2394411" y="739604"/>
                    <a:ext cx="1028240" cy="651784"/>
                  </a:xfrm>
                  <a:custGeom>
                    <a:avLst/>
                    <a:gdLst>
                      <a:gd name="connsiteX0" fmla="*/ 474085 w 1031382"/>
                      <a:gd name="connsiteY0" fmla="*/ 0 h 594179"/>
                      <a:gd name="connsiteX1" fmla="*/ 520965 w 1031382"/>
                      <a:gd name="connsiteY1" fmla="*/ 3715 h 594179"/>
                      <a:gd name="connsiteX2" fmla="*/ 557297 w 1031382"/>
                      <a:gd name="connsiteY2" fmla="*/ 1 h 594179"/>
                      <a:gd name="connsiteX3" fmla="*/ 796709 w 1031382"/>
                      <a:gd name="connsiteY3" fmla="*/ 67334 h 594179"/>
                      <a:gd name="connsiteX4" fmla="*/ 990269 w 1031382"/>
                      <a:gd name="connsiteY4" fmla="*/ 594179 h 594179"/>
                      <a:gd name="connsiteX5" fmla="*/ 990268 w 1031382"/>
                      <a:gd name="connsiteY5" fmla="*/ 594179 h 594179"/>
                      <a:gd name="connsiteX6" fmla="*/ 639436 w 1031382"/>
                      <a:gd name="connsiteY6" fmla="*/ 339739 h 594179"/>
                      <a:gd name="connsiteX7" fmla="*/ 515690 w 1031382"/>
                      <a:gd name="connsiteY7" fmla="*/ 276595 h 594179"/>
                      <a:gd name="connsiteX8" fmla="*/ 391946 w 1031382"/>
                      <a:gd name="connsiteY8" fmla="*/ 339738 h 594179"/>
                      <a:gd name="connsiteX9" fmla="*/ 41114 w 1031382"/>
                      <a:gd name="connsiteY9" fmla="*/ 594178 h 594179"/>
                      <a:gd name="connsiteX10" fmla="*/ 41113 w 1031382"/>
                      <a:gd name="connsiteY10" fmla="*/ 594178 h 594179"/>
                      <a:gd name="connsiteX11" fmla="*/ 234673 w 1031382"/>
                      <a:gd name="connsiteY11" fmla="*/ 67333 h 594179"/>
                      <a:gd name="connsiteX12" fmla="*/ 474085 w 1031382"/>
                      <a:gd name="connsiteY12" fmla="*/ 0 h 594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31382" h="594179">
                        <a:moveTo>
                          <a:pt x="474085" y="0"/>
                        </a:moveTo>
                        <a:lnTo>
                          <a:pt x="520965" y="3715"/>
                        </a:lnTo>
                        <a:lnTo>
                          <a:pt x="557297" y="1"/>
                        </a:lnTo>
                        <a:cubicBezTo>
                          <a:pt x="636256" y="831"/>
                          <a:pt x="719396" y="22698"/>
                          <a:pt x="796709" y="67334"/>
                        </a:cubicBezTo>
                        <a:cubicBezTo>
                          <a:pt x="1002877" y="186366"/>
                          <a:pt x="1089537" y="422242"/>
                          <a:pt x="990269" y="594179"/>
                        </a:cubicBezTo>
                        <a:lnTo>
                          <a:pt x="990268" y="594179"/>
                        </a:lnTo>
                        <a:cubicBezTo>
                          <a:pt x="882758" y="497516"/>
                          <a:pt x="764842" y="412142"/>
                          <a:pt x="639436" y="339739"/>
                        </a:cubicBezTo>
                        <a:lnTo>
                          <a:pt x="515690" y="276595"/>
                        </a:lnTo>
                        <a:lnTo>
                          <a:pt x="391946" y="339738"/>
                        </a:lnTo>
                        <a:cubicBezTo>
                          <a:pt x="266540" y="412141"/>
                          <a:pt x="148624" y="497515"/>
                          <a:pt x="41114" y="594178"/>
                        </a:cubicBezTo>
                        <a:lnTo>
                          <a:pt x="41113" y="594178"/>
                        </a:lnTo>
                        <a:cubicBezTo>
                          <a:pt x="-58155" y="422241"/>
                          <a:pt x="28505" y="186365"/>
                          <a:pt x="234673" y="67333"/>
                        </a:cubicBezTo>
                        <a:cubicBezTo>
                          <a:pt x="311986" y="22697"/>
                          <a:pt x="395126" y="830"/>
                          <a:pt x="4740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月 260">
                    <a:extLst>
                      <a:ext uri="{FF2B5EF4-FFF2-40B4-BE49-F238E27FC236}">
                        <a16:creationId xmlns:a16="http://schemas.microsoft.com/office/drawing/2014/main" id="{1E550DEE-9EC6-C1C2-4E98-EB07735CB1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31235" y="1104513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月 261">
                    <a:extLst>
                      <a:ext uri="{FF2B5EF4-FFF2-40B4-BE49-F238E27FC236}">
                        <a16:creationId xmlns:a16="http://schemas.microsoft.com/office/drawing/2014/main" id="{7D9AB025-D20B-AF72-25CD-413004ACC5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3988" y="1104515"/>
                    <a:ext cx="59509" cy="225583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473664A6-9A55-7F81-0966-016DCE34E8B6}"/>
                    </a:ext>
                  </a:extLst>
                </p:cNvPr>
                <p:cNvSpPr/>
                <p:nvPr/>
              </p:nvSpPr>
              <p:spPr>
                <a:xfrm rot="10800000">
                  <a:off x="4549479" y="2527355"/>
                  <a:ext cx="830602" cy="721595"/>
                </a:xfrm>
                <a:custGeom>
                  <a:avLst/>
                  <a:gdLst>
                    <a:gd name="connsiteX0" fmla="*/ 624642 w 830602"/>
                    <a:gd name="connsiteY0" fmla="*/ 721595 h 721595"/>
                    <a:gd name="connsiteX1" fmla="*/ 606501 w 830602"/>
                    <a:gd name="connsiteY1" fmla="*/ 721595 h 721595"/>
                    <a:gd name="connsiteX2" fmla="*/ 415581 w 830602"/>
                    <a:gd name="connsiteY2" fmla="*/ 28575 h 721595"/>
                    <a:gd name="connsiteX3" fmla="*/ 224661 w 830602"/>
                    <a:gd name="connsiteY3" fmla="*/ 721595 h 721595"/>
                    <a:gd name="connsiteX4" fmla="*/ 206519 w 830602"/>
                    <a:gd name="connsiteY4" fmla="*/ 721595 h 721595"/>
                    <a:gd name="connsiteX5" fmla="*/ 9984 w 830602"/>
                    <a:gd name="connsiteY5" fmla="*/ 640188 h 721595"/>
                    <a:gd name="connsiteX6" fmla="*/ 0 w 830602"/>
                    <a:gd name="connsiteY6" fmla="*/ 628088 h 721595"/>
                    <a:gd name="connsiteX7" fmla="*/ 2380 w 830602"/>
                    <a:gd name="connsiteY7" fmla="*/ 624492 h 721595"/>
                    <a:gd name="connsiteX8" fmla="*/ 175932 w 830602"/>
                    <a:gd name="connsiteY8" fmla="*/ 497556 h 721595"/>
                    <a:gd name="connsiteX9" fmla="*/ 139262 w 830602"/>
                    <a:gd name="connsiteY9" fmla="*/ 417616 h 721595"/>
                    <a:gd name="connsiteX10" fmla="*/ 415582 w 830602"/>
                    <a:gd name="connsiteY10" fmla="*/ 0 h 721595"/>
                    <a:gd name="connsiteX11" fmla="*/ 689524 w 830602"/>
                    <a:gd name="connsiteY11" fmla="*/ 414021 h 721595"/>
                    <a:gd name="connsiteX12" fmla="*/ 651205 w 830602"/>
                    <a:gd name="connsiteY12" fmla="*/ 497556 h 721595"/>
                    <a:gd name="connsiteX13" fmla="*/ 830602 w 830602"/>
                    <a:gd name="connsiteY13" fmla="*/ 628766 h 721595"/>
                    <a:gd name="connsiteX14" fmla="*/ 821178 w 830602"/>
                    <a:gd name="connsiteY14" fmla="*/ 640188 h 721595"/>
                    <a:gd name="connsiteX15" fmla="*/ 624642 w 830602"/>
                    <a:gd name="connsiteY15" fmla="*/ 721595 h 721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0602" h="721595">
                      <a:moveTo>
                        <a:pt x="624642" y="721595"/>
                      </a:moveTo>
                      <a:lnTo>
                        <a:pt x="606501" y="721595"/>
                      </a:lnTo>
                      <a:lnTo>
                        <a:pt x="415581" y="28575"/>
                      </a:lnTo>
                      <a:lnTo>
                        <a:pt x="224661" y="721595"/>
                      </a:lnTo>
                      <a:lnTo>
                        <a:pt x="206519" y="721595"/>
                      </a:lnTo>
                      <a:cubicBezTo>
                        <a:pt x="129767" y="721595"/>
                        <a:pt x="60281" y="690485"/>
                        <a:pt x="9984" y="640188"/>
                      </a:cubicBezTo>
                      <a:lnTo>
                        <a:pt x="0" y="628088"/>
                      </a:lnTo>
                      <a:lnTo>
                        <a:pt x="2380" y="624492"/>
                      </a:lnTo>
                      <a:lnTo>
                        <a:pt x="175932" y="497556"/>
                      </a:lnTo>
                      <a:lnTo>
                        <a:pt x="139262" y="417616"/>
                      </a:lnTo>
                      <a:lnTo>
                        <a:pt x="415582" y="0"/>
                      </a:lnTo>
                      <a:lnTo>
                        <a:pt x="689524" y="414021"/>
                      </a:lnTo>
                      <a:lnTo>
                        <a:pt x="651205" y="497556"/>
                      </a:lnTo>
                      <a:lnTo>
                        <a:pt x="830602" y="628766"/>
                      </a:lnTo>
                      <a:lnTo>
                        <a:pt x="821178" y="640188"/>
                      </a:lnTo>
                      <a:cubicBezTo>
                        <a:pt x="770880" y="690485"/>
                        <a:pt x="701394" y="721595"/>
                        <a:pt x="624642" y="721595"/>
                      </a:cubicBezTo>
                      <a:close/>
                    </a:path>
                  </a:pathLst>
                </a:cu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9427A635-164C-F8DA-85D8-EA1490E24857}"/>
                  </a:ext>
                </a:extLst>
              </p:cNvPr>
              <p:cNvSpPr/>
              <p:nvPr/>
            </p:nvSpPr>
            <p:spPr>
              <a:xfrm rot="11700000">
                <a:off x="4322242" y="2877557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四角形: 上の 2 つの角を丸める 169">
                <a:extLst>
                  <a:ext uri="{FF2B5EF4-FFF2-40B4-BE49-F238E27FC236}">
                    <a16:creationId xmlns:a16="http://schemas.microsoft.com/office/drawing/2014/main" id="{986CBA83-B87A-42D8-08F9-953D6CAF0930}"/>
                  </a:ext>
                </a:extLst>
              </p:cNvPr>
              <p:cNvSpPr/>
              <p:nvPr/>
            </p:nvSpPr>
            <p:spPr>
              <a:xfrm rot="9900000" flipH="1">
                <a:off x="5415173" y="28942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35373B66-B8F3-E4CB-239C-385A8279040A}"/>
                  </a:ext>
                </a:extLst>
              </p:cNvPr>
              <p:cNvGrpSpPr/>
              <p:nvPr/>
            </p:nvGrpSpPr>
            <p:grpSpPr>
              <a:xfrm>
                <a:off x="4585597" y="1863108"/>
                <a:ext cx="265696" cy="265694"/>
                <a:chOff x="1598030" y="1756526"/>
                <a:chExt cx="265696" cy="265694"/>
              </a:xfrm>
            </p:grpSpPr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F7DA49FC-AB6B-04FC-3A83-064CEBDF7E66}"/>
                    </a:ext>
                  </a:extLst>
                </p:cNvPr>
                <p:cNvSpPr/>
                <p:nvPr/>
              </p:nvSpPr>
              <p:spPr>
                <a:xfrm>
                  <a:off x="1598030" y="1756526"/>
                  <a:ext cx="265696" cy="26569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5F8BB7FD-D4B7-4939-D33B-7485CFC960E5}"/>
                    </a:ext>
                  </a:extLst>
                </p:cNvPr>
                <p:cNvSpPr/>
                <p:nvPr/>
              </p:nvSpPr>
              <p:spPr>
                <a:xfrm>
                  <a:off x="1692155" y="1854286"/>
                  <a:ext cx="51806" cy="518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B58A9264-211F-DFA3-60CF-D455B5D09474}"/>
                  </a:ext>
                </a:extLst>
              </p:cNvPr>
              <p:cNvGrpSpPr/>
              <p:nvPr/>
            </p:nvGrpSpPr>
            <p:grpSpPr>
              <a:xfrm>
                <a:off x="5049637" y="1863108"/>
                <a:ext cx="265696" cy="265694"/>
                <a:chOff x="2147305" y="1756526"/>
                <a:chExt cx="265696" cy="265694"/>
              </a:xfrm>
            </p:grpSpPr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D096ECD4-CF88-5ABE-FC53-1B3D22A364A2}"/>
                    </a:ext>
                  </a:extLst>
                </p:cNvPr>
                <p:cNvSpPr/>
                <p:nvPr/>
              </p:nvSpPr>
              <p:spPr>
                <a:xfrm>
                  <a:off x="2147305" y="1756526"/>
                  <a:ext cx="265696" cy="26569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820E5B0E-8844-49A1-AFD8-3A5A70EF2E49}"/>
                    </a:ext>
                  </a:extLst>
                </p:cNvPr>
                <p:cNvSpPr/>
                <p:nvPr/>
              </p:nvSpPr>
              <p:spPr>
                <a:xfrm>
                  <a:off x="2217873" y="1854286"/>
                  <a:ext cx="51806" cy="518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79EBA40D-A817-0931-125E-C9774A83436A}"/>
                  </a:ext>
                </a:extLst>
              </p:cNvPr>
              <p:cNvGrpSpPr/>
              <p:nvPr/>
            </p:nvGrpSpPr>
            <p:grpSpPr>
              <a:xfrm>
                <a:off x="4836976" y="2319349"/>
                <a:ext cx="242617" cy="98225"/>
                <a:chOff x="1891711" y="2234142"/>
                <a:chExt cx="242617" cy="98225"/>
              </a:xfrm>
            </p:grpSpPr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DFB28565-18C2-2695-77EE-8DEDABD6941C}"/>
                    </a:ext>
                  </a:extLst>
                </p:cNvPr>
                <p:cNvSpPr/>
                <p:nvPr/>
              </p:nvSpPr>
              <p:spPr>
                <a:xfrm>
                  <a:off x="1891711" y="2234142"/>
                  <a:ext cx="241890" cy="98225"/>
                </a:xfrm>
                <a:prstGeom prst="roundRect">
                  <a:avLst>
                    <a:gd name="adj" fmla="val 33636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F96CA8C4-A005-15CA-F192-4090B1BFC252}"/>
                    </a:ext>
                  </a:extLst>
                </p:cNvPr>
                <p:cNvSpPr/>
                <p:nvPr/>
              </p:nvSpPr>
              <p:spPr>
                <a:xfrm>
                  <a:off x="1892438" y="2262279"/>
                  <a:ext cx="241890" cy="45720"/>
                </a:xfrm>
                <a:custGeom>
                  <a:avLst/>
                  <a:gdLst>
                    <a:gd name="connsiteX0" fmla="*/ 0 w 241890"/>
                    <a:gd name="connsiteY0" fmla="*/ 0 h 19526"/>
                    <a:gd name="connsiteX1" fmla="*/ 241890 w 241890"/>
                    <a:gd name="connsiteY1" fmla="*/ 0 h 19526"/>
                    <a:gd name="connsiteX2" fmla="*/ 241890 w 241890"/>
                    <a:gd name="connsiteY2" fmla="*/ 19526 h 19526"/>
                    <a:gd name="connsiteX3" fmla="*/ 0 w 241890"/>
                    <a:gd name="connsiteY3" fmla="*/ 19526 h 19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890" h="19526">
                      <a:moveTo>
                        <a:pt x="0" y="0"/>
                      </a:moveTo>
                      <a:lnTo>
                        <a:pt x="241890" y="0"/>
                      </a:lnTo>
                      <a:lnTo>
                        <a:pt x="241890" y="19526"/>
                      </a:lnTo>
                      <a:lnTo>
                        <a:pt x="0" y="1952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F5BE3DA-1428-E297-5637-6042D6EFF198}"/>
                </a:ext>
              </a:extLst>
            </p:cNvPr>
            <p:cNvSpPr/>
            <p:nvPr/>
          </p:nvSpPr>
          <p:spPr>
            <a:xfrm rot="19800000">
              <a:off x="4016995" y="2343820"/>
              <a:ext cx="790960" cy="845004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ＭＳ Ｐゴシック" charset="-128"/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FE67A6CD-6A1C-782D-1721-21A5C161AA92}"/>
                </a:ext>
              </a:extLst>
            </p:cNvPr>
            <p:cNvSpPr/>
            <p:nvPr/>
          </p:nvSpPr>
          <p:spPr>
            <a:xfrm rot="1800000" flipH="1">
              <a:off x="5189859" y="2335038"/>
              <a:ext cx="790959" cy="845004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ＭＳ Ｐゴシック" charset="-128"/>
              </a:endParaRPr>
            </a:p>
          </p:txBody>
        </p:sp>
      </p:grpSp>
      <p:sp>
        <p:nvSpPr>
          <p:cNvPr id="270" name="星: 12 pt 269">
            <a:extLst>
              <a:ext uri="{FF2B5EF4-FFF2-40B4-BE49-F238E27FC236}">
                <a16:creationId xmlns:a16="http://schemas.microsoft.com/office/drawing/2014/main" id="{8440B938-946A-BBDB-3FC8-6ED185057BE7}"/>
              </a:ext>
            </a:extLst>
          </p:cNvPr>
          <p:cNvSpPr/>
          <p:nvPr/>
        </p:nvSpPr>
        <p:spPr>
          <a:xfrm>
            <a:off x="5184195" y="6212864"/>
            <a:ext cx="1474268" cy="989581"/>
          </a:xfrm>
          <a:prstGeom prst="star12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B4ED0E77-EF87-EA8A-272D-02443752330B}"/>
              </a:ext>
            </a:extLst>
          </p:cNvPr>
          <p:cNvSpPr txBox="1"/>
          <p:nvPr/>
        </p:nvSpPr>
        <p:spPr>
          <a:xfrm>
            <a:off x="705754" y="6544683"/>
            <a:ext cx="23420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明日の会議資料は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アップすれば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みんな見れるよね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0C7A0493-1205-6EEC-186E-94DCF0FC44F2}"/>
              </a:ext>
            </a:extLst>
          </p:cNvPr>
          <p:cNvSpPr txBox="1"/>
          <p:nvPr/>
        </p:nvSpPr>
        <p:spPr>
          <a:xfrm>
            <a:off x="5226698" y="6546577"/>
            <a:ext cx="1371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えっ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!?</a:t>
            </a:r>
          </a:p>
        </p:txBody>
      </p:sp>
    </p:spTree>
    <p:extLst>
      <p:ext uri="{BB962C8B-B14F-4D97-AF65-F5344CB8AC3E}">
        <p14:creationId xmlns:p14="http://schemas.microsoft.com/office/powerpoint/2010/main" val="416364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60EEC-C44B-EAFF-F46A-D41562536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567FA4-3A53-1AAB-6317-DFC27EC4FCE7}"/>
              </a:ext>
            </a:extLst>
          </p:cNvPr>
          <p:cNvSpPr txBox="1"/>
          <p:nvPr/>
        </p:nvSpPr>
        <p:spPr>
          <a:xfrm>
            <a:off x="222713" y="260878"/>
            <a:ext cx="64844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社内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</a:p>
          <a:p>
            <a:pPr algn="ctr"/>
            <a:r>
              <a:rPr lang="en-US" altLang="ja-JP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投稿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</a:t>
            </a:r>
            <a:endParaRPr kumimoji="1" lang="ja-JP" altLang="en-US" sz="7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97511D2-3038-759F-67EE-AC26A8F6DD55}"/>
              </a:ext>
            </a:extLst>
          </p:cNvPr>
          <p:cNvGrpSpPr/>
          <p:nvPr/>
        </p:nvGrpSpPr>
        <p:grpSpPr>
          <a:xfrm>
            <a:off x="1193400" y="2423825"/>
            <a:ext cx="4578750" cy="2807392"/>
            <a:chOff x="645064" y="2627299"/>
            <a:chExt cx="5675422" cy="34798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A0F2659-0A3A-BA21-F0AA-9A792869536C}"/>
                </a:ext>
              </a:extLst>
            </p:cNvPr>
            <p:cNvGrpSpPr/>
            <p:nvPr/>
          </p:nvGrpSpPr>
          <p:grpSpPr>
            <a:xfrm>
              <a:off x="2856765" y="3253979"/>
              <a:ext cx="3463721" cy="2445689"/>
              <a:chOff x="623515" y="3107796"/>
              <a:chExt cx="3615575" cy="2552911"/>
            </a:xfrm>
          </p:grpSpPr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29408DE4-4BE8-43C1-11C9-0D8A25ED8A21}"/>
                  </a:ext>
                </a:extLst>
              </p:cNvPr>
              <p:cNvSpPr/>
              <p:nvPr/>
            </p:nvSpPr>
            <p:spPr>
              <a:xfrm>
                <a:off x="623516" y="4792277"/>
                <a:ext cx="3615574" cy="747028"/>
              </a:xfrm>
              <a:prstGeom prst="trapezoid">
                <a:avLst>
                  <a:gd name="adj" fmla="val 55724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D42E67D0-7E1C-7502-8EB0-0FC8C2BAB304}"/>
                  </a:ext>
                </a:extLst>
              </p:cNvPr>
              <p:cNvSpPr/>
              <p:nvPr/>
            </p:nvSpPr>
            <p:spPr>
              <a:xfrm>
                <a:off x="1049465" y="3107796"/>
                <a:ext cx="2779585" cy="1684482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3F612008-E108-196B-8D8A-BDE722B71209}"/>
                  </a:ext>
                </a:extLst>
              </p:cNvPr>
              <p:cNvSpPr/>
              <p:nvPr/>
            </p:nvSpPr>
            <p:spPr>
              <a:xfrm>
                <a:off x="623515" y="5540163"/>
                <a:ext cx="3615574" cy="748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1F4CD41F-DEEA-E6B7-1EA3-86ACEDFF3734}"/>
                  </a:ext>
                </a:extLst>
              </p:cNvPr>
              <p:cNvSpPr/>
              <p:nvPr/>
            </p:nvSpPr>
            <p:spPr>
              <a:xfrm flipV="1">
                <a:off x="623516" y="5614988"/>
                <a:ext cx="3615574" cy="4571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B4C264B-F7D2-2184-5650-20A0BAECE73D}"/>
                  </a:ext>
                </a:extLst>
              </p:cNvPr>
              <p:cNvSpPr/>
              <p:nvPr/>
            </p:nvSpPr>
            <p:spPr>
              <a:xfrm>
                <a:off x="914493" y="4911343"/>
                <a:ext cx="3033620" cy="306515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FD2B30FC-1746-6014-1EC2-66BC0EE64FA5}"/>
                  </a:ext>
                </a:extLst>
              </p:cNvPr>
              <p:cNvSpPr/>
              <p:nvPr/>
            </p:nvSpPr>
            <p:spPr>
              <a:xfrm>
                <a:off x="1967006" y="5305425"/>
                <a:ext cx="928594" cy="114651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3B91E6EA-4F01-661A-3C19-4B7F42F95604}"/>
                  </a:ext>
                </a:extLst>
              </p:cNvPr>
              <p:cNvSpPr/>
              <p:nvPr/>
            </p:nvSpPr>
            <p:spPr>
              <a:xfrm>
                <a:off x="1120776" y="3178175"/>
                <a:ext cx="2636964" cy="15494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5EC9BE70-ABE2-33AE-57A5-FC880481AB4F}"/>
                  </a:ext>
                </a:extLst>
              </p:cNvPr>
              <p:cNvSpPr/>
              <p:nvPr/>
            </p:nvSpPr>
            <p:spPr>
              <a:xfrm>
                <a:off x="1406526" y="3305239"/>
                <a:ext cx="2058421" cy="14223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B7531A8-87EA-74DC-6892-6046D8C675A2}"/>
                  </a:ext>
                </a:extLst>
              </p:cNvPr>
              <p:cNvGrpSpPr/>
              <p:nvPr/>
            </p:nvGrpSpPr>
            <p:grpSpPr>
              <a:xfrm>
                <a:off x="2844813" y="3597653"/>
                <a:ext cx="514385" cy="635872"/>
                <a:chOff x="1263914" y="3178175"/>
                <a:chExt cx="677544" cy="837565"/>
              </a:xfrm>
            </p:grpSpPr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40849752-6F89-314D-1349-74E6ED7188A2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FB1EC677-573F-ACBD-0840-105E5D307C20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03EBDEB4-F108-FA40-0986-D75E1EED87A6}"/>
                  </a:ext>
                </a:extLst>
              </p:cNvPr>
              <p:cNvSpPr/>
              <p:nvPr/>
            </p:nvSpPr>
            <p:spPr>
              <a:xfrm>
                <a:off x="1538790" y="3435466"/>
                <a:ext cx="1820408" cy="10783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98AB356-8F61-09EA-15D3-82C876E54232}"/>
                  </a:ext>
                </a:extLst>
              </p:cNvPr>
              <p:cNvSpPr/>
              <p:nvPr/>
            </p:nvSpPr>
            <p:spPr>
              <a:xfrm>
                <a:off x="1538790" y="3597390"/>
                <a:ext cx="1236160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2910B3BE-1D80-7F21-6E95-9C245600D69F}"/>
                  </a:ext>
                </a:extLst>
              </p:cNvPr>
              <p:cNvSpPr/>
              <p:nvPr/>
            </p:nvSpPr>
            <p:spPr>
              <a:xfrm>
                <a:off x="1538790" y="4334626"/>
                <a:ext cx="1236160" cy="10783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47A48B7-5027-27D1-4576-76E5F74F4592}"/>
                  </a:ext>
                </a:extLst>
              </p:cNvPr>
              <p:cNvSpPr/>
              <p:nvPr/>
            </p:nvSpPr>
            <p:spPr>
              <a:xfrm>
                <a:off x="1538790" y="4486391"/>
                <a:ext cx="1236160" cy="192725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7456B5CF-846F-C970-09F6-58DE2AB9F4D6}"/>
                  </a:ext>
                </a:extLst>
              </p:cNvPr>
              <p:cNvSpPr/>
              <p:nvPr/>
            </p:nvSpPr>
            <p:spPr>
              <a:xfrm>
                <a:off x="2841231" y="4226791"/>
                <a:ext cx="521094" cy="24043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9F74D886-BF26-B36E-D5EB-451E5E8BB418}"/>
                  </a:ext>
                </a:extLst>
              </p:cNvPr>
              <p:cNvSpPr/>
              <p:nvPr/>
            </p:nvSpPr>
            <p:spPr>
              <a:xfrm>
                <a:off x="2841231" y="4464852"/>
                <a:ext cx="521094" cy="25935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8E38611-8F13-0371-ADE3-586BC8D8CD74}"/>
                </a:ext>
              </a:extLst>
            </p:cNvPr>
            <p:cNvGrpSpPr/>
            <p:nvPr/>
          </p:nvGrpSpPr>
          <p:grpSpPr>
            <a:xfrm>
              <a:off x="645064" y="2902484"/>
              <a:ext cx="2631353" cy="2970330"/>
              <a:chOff x="4144556" y="2837765"/>
              <a:chExt cx="2746715" cy="3100553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265CA35-7353-AC0C-6EE4-E08C82260613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7">
                <a:extLst>
                  <a:ext uri="{FF2B5EF4-FFF2-40B4-BE49-F238E27FC236}">
                    <a16:creationId xmlns:a16="http://schemas.microsoft.com/office/drawing/2014/main" id="{2DDB320A-EECB-3111-5F4D-74F05B16C684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7C32D721-CEC5-06C8-5DFE-4B26C56336C0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0689EF9C-4503-3736-831F-D43081A093A1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7D38890-7159-5135-7AB9-ACF9F445AE26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CE58F7E-4973-52D1-D32B-EC71F31FCEB2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CC369404-A4F9-0934-B362-6B299A9A88D3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D7117D8-65FD-E9BB-7590-49FDA9268A28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81949F57-0BAA-33BC-26DF-04ABA8DAE10F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AE83C194-ECEF-5869-87DA-4608FC16105A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08E51E91-4445-1E44-86DA-64E62EACA39E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78831975-E90F-4C63-53E9-F741B3DEC0BE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F57C903-F48C-C8E7-4106-BA1FE26F29C6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4E7434D-1CC4-B174-C559-CE677FD28B70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&quot;禁止&quot;マーク 9">
              <a:extLst>
                <a:ext uri="{FF2B5EF4-FFF2-40B4-BE49-F238E27FC236}">
                  <a16:creationId xmlns:a16="http://schemas.microsoft.com/office/drawing/2014/main" id="{40CE89ED-CBB2-5186-D276-41B806D819E2}"/>
                </a:ext>
              </a:extLst>
            </p:cNvPr>
            <p:cNvSpPr/>
            <p:nvPr/>
          </p:nvSpPr>
          <p:spPr>
            <a:xfrm>
              <a:off x="1782452" y="2627299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E353111-DCAB-4502-83FF-4A1F29E0AED9}"/>
              </a:ext>
            </a:extLst>
          </p:cNvPr>
          <p:cNvSpPr txBox="1"/>
          <p:nvPr/>
        </p:nvSpPr>
        <p:spPr>
          <a:xfrm>
            <a:off x="362432" y="5386639"/>
            <a:ext cx="6076468" cy="13055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社内のいかなる場所での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写真・動画の撮影および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の利用、投稿は固く禁止します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C8A01628-2E9C-B4B1-1E6F-06D3A6F0AAC8}"/>
              </a:ext>
            </a:extLst>
          </p:cNvPr>
          <p:cNvSpPr txBox="1"/>
          <p:nvPr/>
        </p:nvSpPr>
        <p:spPr>
          <a:xfrm>
            <a:off x="552450" y="7024420"/>
            <a:ext cx="57531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従業員と取引先の個人情報と肖像権を守るため、無断撮影と投稿を禁じます。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従業員の安全とプライバシー確保のため、社内での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利用を制限します。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社内秩序と業務の円滑化のため、業務に関係ない情報発信を控えてください。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4AA0E9-45E6-A800-893B-88F3F4EA81B8}"/>
              </a:ext>
            </a:extLst>
          </p:cNvPr>
          <p:cNvSpPr txBox="1"/>
          <p:nvPr/>
        </p:nvSpPr>
        <p:spPr>
          <a:xfrm>
            <a:off x="373006" y="9239250"/>
            <a:ext cx="6138827" cy="30787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情報漏えいは、会社を揺るがす事態に発展しかねません！</a:t>
            </a:r>
          </a:p>
        </p:txBody>
      </p:sp>
    </p:spTree>
    <p:extLst>
      <p:ext uri="{BB962C8B-B14F-4D97-AF65-F5344CB8AC3E}">
        <p14:creationId xmlns:p14="http://schemas.microsoft.com/office/powerpoint/2010/main" val="26249051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264</Words>
  <Application>Microsoft Office PowerPoint</Application>
  <PresentationFormat>A4 210 x 297 mm</PresentationFormat>
  <Paragraphs>43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poph95_社内でのＳＮＳ禁止／厳禁</dc:title>
  <dc:subject>poph95_社内でのＳＮＳ禁止／厳禁</dc:subject>
  <dc:creator>でじけろお</dc:creator>
  <cp:lastModifiedBy>Keroo</cp:lastModifiedBy>
  <cp:revision>1</cp:revision>
  <dcterms:created xsi:type="dcterms:W3CDTF">2014-12-04T06:28:15Z</dcterms:created>
  <dcterms:modified xsi:type="dcterms:W3CDTF">2025-10-04T02:11:55Z</dcterms:modified>
  <cp:version>1</cp:version>
</cp:coreProperties>
</file>