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0" r:id="rId3"/>
    <p:sldId id="333" r:id="rId4"/>
    <p:sldId id="340" r:id="rId5"/>
    <p:sldId id="341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1" d="100"/>
          <a:sy n="71" d="100"/>
        </p:scale>
        <p:origin x="252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67246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この周辺で熊の目撃情報があります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静かに行動し、遭遇を避けましょう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98294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熊注意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DB352B1-AB36-0695-2318-017C8A401A1E}"/>
              </a:ext>
            </a:extLst>
          </p:cNvPr>
          <p:cNvSpPr txBox="1"/>
          <p:nvPr/>
        </p:nvSpPr>
        <p:spPr>
          <a:xfrm rot="5400000">
            <a:off x="5633280" y="2516601"/>
            <a:ext cx="5882118" cy="18485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082BF69-DC7D-F358-4D47-C7CB0E6CB625}"/>
              </a:ext>
            </a:extLst>
          </p:cNvPr>
          <p:cNvSpPr txBox="1"/>
          <p:nvPr/>
        </p:nvSpPr>
        <p:spPr>
          <a:xfrm>
            <a:off x="354669" y="487941"/>
            <a:ext cx="1415772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付近で熊の目撃情報アリ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ACEDBAF-D71E-973F-6D0E-EE62A99F810F}"/>
              </a:ext>
            </a:extLst>
          </p:cNvPr>
          <p:cNvGrpSpPr/>
          <p:nvPr/>
        </p:nvGrpSpPr>
        <p:grpSpPr>
          <a:xfrm>
            <a:off x="2159114" y="998730"/>
            <a:ext cx="5102298" cy="4648918"/>
            <a:chOff x="791028" y="2657745"/>
            <a:chExt cx="5275944" cy="4807135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2CECD16B-1389-3A1E-691C-110EA59A8AB6}"/>
                </a:ext>
              </a:extLst>
            </p:cNvPr>
            <p:cNvSpPr/>
            <p:nvPr/>
          </p:nvSpPr>
          <p:spPr>
            <a:xfrm>
              <a:off x="813336" y="2982636"/>
              <a:ext cx="5253636" cy="4482244"/>
            </a:xfrm>
            <a:prstGeom prst="roundRect">
              <a:avLst>
                <a:gd name="adj" fmla="val 12862"/>
              </a:avLst>
            </a:prstGeom>
            <a:solidFill>
              <a:srgbClr val="FF00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E936A9E7-4D49-7A81-FC06-8B3261514C1D}"/>
                </a:ext>
              </a:extLst>
            </p:cNvPr>
            <p:cNvGrpSpPr/>
            <p:nvPr/>
          </p:nvGrpSpPr>
          <p:grpSpPr>
            <a:xfrm>
              <a:off x="791028" y="2657745"/>
              <a:ext cx="4998664" cy="4740560"/>
              <a:chOff x="688182" y="898525"/>
              <a:chExt cx="2668249" cy="2530475"/>
            </a:xfrm>
          </p:grpSpPr>
          <p:sp>
            <p:nvSpPr>
              <p:cNvPr id="9" name="Freeform 5">
                <a:extLst>
                  <a:ext uri="{FF2B5EF4-FFF2-40B4-BE49-F238E27FC236}">
                    <a16:creationId xmlns:a16="http://schemas.microsoft.com/office/drawing/2014/main" id="{BAFD08AE-3869-1162-0048-2AD432EB4A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8182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solidFill>
                <a:schemeClr val="bg1"/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" name="Freeform 6">
                <a:extLst>
                  <a:ext uri="{FF2B5EF4-FFF2-40B4-BE49-F238E27FC236}">
                    <a16:creationId xmlns:a16="http://schemas.microsoft.com/office/drawing/2014/main" id="{B1F93999-3FCC-4A4A-9E23-790BA373F8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9482" y="1033462"/>
                <a:ext cx="2392363" cy="2395538"/>
              </a:xfrm>
              <a:custGeom>
                <a:avLst/>
                <a:gdLst>
                  <a:gd name="T0" fmla="*/ 1437 w 3015"/>
                  <a:gd name="T1" fmla="*/ 135 h 3019"/>
                  <a:gd name="T2" fmla="*/ 1729 w 3015"/>
                  <a:gd name="T3" fmla="*/ 487 h 3019"/>
                  <a:gd name="T4" fmla="*/ 1533 w 3015"/>
                  <a:gd name="T5" fmla="*/ 772 h 3019"/>
                  <a:gd name="T6" fmla="*/ 1476 w 3015"/>
                  <a:gd name="T7" fmla="*/ 780 h 3019"/>
                  <a:gd name="T8" fmla="*/ 1412 w 3015"/>
                  <a:gd name="T9" fmla="*/ 796 h 3019"/>
                  <a:gd name="T10" fmla="*/ 1299 w 3015"/>
                  <a:gd name="T11" fmla="*/ 728 h 3019"/>
                  <a:gd name="T12" fmla="*/ 1324 w 3015"/>
                  <a:gd name="T13" fmla="*/ 687 h 3019"/>
                  <a:gd name="T14" fmla="*/ 1343 w 3015"/>
                  <a:gd name="T15" fmla="*/ 674 h 3019"/>
                  <a:gd name="T16" fmla="*/ 1430 w 3015"/>
                  <a:gd name="T17" fmla="*/ 611 h 3019"/>
                  <a:gd name="T18" fmla="*/ 1497 w 3015"/>
                  <a:gd name="T19" fmla="*/ 479 h 3019"/>
                  <a:gd name="T20" fmla="*/ 1511 w 3015"/>
                  <a:gd name="T21" fmla="*/ 459 h 3019"/>
                  <a:gd name="T22" fmla="*/ 1488 w 3015"/>
                  <a:gd name="T23" fmla="*/ 431 h 3019"/>
                  <a:gd name="T24" fmla="*/ 1277 w 3015"/>
                  <a:gd name="T25" fmla="*/ 296 h 3019"/>
                  <a:gd name="T26" fmla="*/ 1253 w 3015"/>
                  <a:gd name="T27" fmla="*/ 321 h 3019"/>
                  <a:gd name="T28" fmla="*/ 1195 w 3015"/>
                  <a:gd name="T29" fmla="*/ 355 h 3019"/>
                  <a:gd name="T30" fmla="*/ 1111 w 3015"/>
                  <a:gd name="T31" fmla="*/ 390 h 3019"/>
                  <a:gd name="T32" fmla="*/ 1058 w 3015"/>
                  <a:gd name="T33" fmla="*/ 440 h 3019"/>
                  <a:gd name="T34" fmla="*/ 976 w 3015"/>
                  <a:gd name="T35" fmla="*/ 408 h 3019"/>
                  <a:gd name="T36" fmla="*/ 960 w 3015"/>
                  <a:gd name="T37" fmla="*/ 374 h 3019"/>
                  <a:gd name="T38" fmla="*/ 918 w 3015"/>
                  <a:gd name="T39" fmla="*/ 306 h 3019"/>
                  <a:gd name="T40" fmla="*/ 897 w 3015"/>
                  <a:gd name="T41" fmla="*/ 328 h 3019"/>
                  <a:gd name="T42" fmla="*/ 907 w 3015"/>
                  <a:gd name="T43" fmla="*/ 396 h 3019"/>
                  <a:gd name="T44" fmla="*/ 872 w 3015"/>
                  <a:gd name="T45" fmla="*/ 430 h 3019"/>
                  <a:gd name="T46" fmla="*/ 840 w 3015"/>
                  <a:gd name="T47" fmla="*/ 421 h 3019"/>
                  <a:gd name="T48" fmla="*/ 795 w 3015"/>
                  <a:gd name="T49" fmla="*/ 447 h 3019"/>
                  <a:gd name="T50" fmla="*/ 625 w 3015"/>
                  <a:gd name="T51" fmla="*/ 371 h 3019"/>
                  <a:gd name="T52" fmla="*/ 605 w 3015"/>
                  <a:gd name="T53" fmla="*/ 386 h 3019"/>
                  <a:gd name="T54" fmla="*/ 524 w 3015"/>
                  <a:gd name="T55" fmla="*/ 450 h 3019"/>
                  <a:gd name="T56" fmla="*/ 534 w 3015"/>
                  <a:gd name="T57" fmla="*/ 841 h 3019"/>
                  <a:gd name="T58" fmla="*/ 526 w 3015"/>
                  <a:gd name="T59" fmla="*/ 878 h 3019"/>
                  <a:gd name="T60" fmla="*/ 439 w 3015"/>
                  <a:gd name="T61" fmla="*/ 959 h 3019"/>
                  <a:gd name="T62" fmla="*/ 315 w 3015"/>
                  <a:gd name="T63" fmla="*/ 746 h 3019"/>
                  <a:gd name="T64" fmla="*/ 192 w 3015"/>
                  <a:gd name="T65" fmla="*/ 1126 h 3019"/>
                  <a:gd name="T66" fmla="*/ 116 w 3015"/>
                  <a:gd name="T67" fmla="*/ 1171 h 3019"/>
                  <a:gd name="T68" fmla="*/ 158 w 3015"/>
                  <a:gd name="T69" fmla="*/ 1275 h 3019"/>
                  <a:gd name="T70" fmla="*/ 0 w 3015"/>
                  <a:gd name="T71" fmla="*/ 1404 h 3019"/>
                  <a:gd name="T72" fmla="*/ 413 w 3015"/>
                  <a:gd name="T73" fmla="*/ 1933 h 3019"/>
                  <a:gd name="T74" fmla="*/ 605 w 3015"/>
                  <a:gd name="T75" fmla="*/ 1803 h 3019"/>
                  <a:gd name="T76" fmla="*/ 862 w 3015"/>
                  <a:gd name="T77" fmla="*/ 2047 h 3019"/>
                  <a:gd name="T78" fmla="*/ 868 w 3015"/>
                  <a:gd name="T79" fmla="*/ 2078 h 3019"/>
                  <a:gd name="T80" fmla="*/ 812 w 3015"/>
                  <a:gd name="T81" fmla="*/ 2146 h 3019"/>
                  <a:gd name="T82" fmla="*/ 779 w 3015"/>
                  <a:gd name="T83" fmla="*/ 2203 h 3019"/>
                  <a:gd name="T84" fmla="*/ 817 w 3015"/>
                  <a:gd name="T85" fmla="*/ 2411 h 3019"/>
                  <a:gd name="T86" fmla="*/ 796 w 3015"/>
                  <a:gd name="T87" fmla="*/ 2456 h 3019"/>
                  <a:gd name="T88" fmla="*/ 780 w 3015"/>
                  <a:gd name="T89" fmla="*/ 2496 h 3019"/>
                  <a:gd name="T90" fmla="*/ 815 w 3015"/>
                  <a:gd name="T91" fmla="*/ 2622 h 3019"/>
                  <a:gd name="T92" fmla="*/ 2933 w 3015"/>
                  <a:gd name="T93" fmla="*/ 3019 h 3019"/>
                  <a:gd name="T94" fmla="*/ 2964 w 3015"/>
                  <a:gd name="T95" fmla="*/ 1754 h 3019"/>
                  <a:gd name="T96" fmla="*/ 2695 w 3015"/>
                  <a:gd name="T97" fmla="*/ 1354 h 3019"/>
                  <a:gd name="T98" fmla="*/ 2652 w 3015"/>
                  <a:gd name="T99" fmla="*/ 1277 h 3019"/>
                  <a:gd name="T100" fmla="*/ 2551 w 3015"/>
                  <a:gd name="T101" fmla="*/ 1118 h 3019"/>
                  <a:gd name="T102" fmla="*/ 2509 w 3015"/>
                  <a:gd name="T103" fmla="*/ 1054 h 3019"/>
                  <a:gd name="T104" fmla="*/ 2402 w 3015"/>
                  <a:gd name="T105" fmla="*/ 951 h 3019"/>
                  <a:gd name="T106" fmla="*/ 2256 w 3015"/>
                  <a:gd name="T107" fmla="*/ 689 h 3019"/>
                  <a:gd name="T108" fmla="*/ 2236 w 3015"/>
                  <a:gd name="T109" fmla="*/ 648 h 3019"/>
                  <a:gd name="T110" fmla="*/ 2236 w 3015"/>
                  <a:gd name="T111" fmla="*/ 687 h 3019"/>
                  <a:gd name="T112" fmla="*/ 2274 w 3015"/>
                  <a:gd name="T113" fmla="*/ 1249 h 3019"/>
                  <a:gd name="T114" fmla="*/ 2007 w 3015"/>
                  <a:gd name="T115" fmla="*/ 557 h 3019"/>
                  <a:gd name="T116" fmla="*/ 1936 w 3015"/>
                  <a:gd name="T117" fmla="*/ 478 h 3019"/>
                  <a:gd name="T118" fmla="*/ 1883 w 3015"/>
                  <a:gd name="T119" fmla="*/ 419 h 3019"/>
                  <a:gd name="T120" fmla="*/ 1718 w 3015"/>
                  <a:gd name="T121" fmla="*/ 306 h 3019"/>
                  <a:gd name="T122" fmla="*/ 1412 w 3015"/>
                  <a:gd name="T123" fmla="*/ 57 h 30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015" h="3019">
                    <a:moveTo>
                      <a:pt x="1336" y="76"/>
                    </a:moveTo>
                    <a:lnTo>
                      <a:pt x="1336" y="76"/>
                    </a:lnTo>
                    <a:lnTo>
                      <a:pt x="1383" y="104"/>
                    </a:lnTo>
                    <a:lnTo>
                      <a:pt x="1416" y="125"/>
                    </a:lnTo>
                    <a:lnTo>
                      <a:pt x="1437" y="135"/>
                    </a:lnTo>
                    <a:lnTo>
                      <a:pt x="1437" y="135"/>
                    </a:lnTo>
                    <a:lnTo>
                      <a:pt x="1466" y="153"/>
                    </a:lnTo>
                    <a:lnTo>
                      <a:pt x="1523" y="189"/>
                    </a:lnTo>
                    <a:lnTo>
                      <a:pt x="1604" y="242"/>
                    </a:lnTo>
                    <a:lnTo>
                      <a:pt x="1729" y="487"/>
                    </a:lnTo>
                    <a:lnTo>
                      <a:pt x="1665" y="652"/>
                    </a:lnTo>
                    <a:lnTo>
                      <a:pt x="1626" y="786"/>
                    </a:lnTo>
                    <a:lnTo>
                      <a:pt x="1626" y="786"/>
                    </a:lnTo>
                    <a:lnTo>
                      <a:pt x="1571" y="778"/>
                    </a:lnTo>
                    <a:lnTo>
                      <a:pt x="1533" y="772"/>
                    </a:lnTo>
                    <a:lnTo>
                      <a:pt x="1513" y="768"/>
                    </a:lnTo>
                    <a:lnTo>
                      <a:pt x="1513" y="768"/>
                    </a:lnTo>
                    <a:lnTo>
                      <a:pt x="1509" y="768"/>
                    </a:lnTo>
                    <a:lnTo>
                      <a:pt x="1500" y="771"/>
                    </a:lnTo>
                    <a:lnTo>
                      <a:pt x="1476" y="780"/>
                    </a:lnTo>
                    <a:lnTo>
                      <a:pt x="1460" y="786"/>
                    </a:lnTo>
                    <a:lnTo>
                      <a:pt x="1444" y="790"/>
                    </a:lnTo>
                    <a:lnTo>
                      <a:pt x="1428" y="794"/>
                    </a:lnTo>
                    <a:lnTo>
                      <a:pt x="1412" y="796"/>
                    </a:lnTo>
                    <a:lnTo>
                      <a:pt x="1412" y="796"/>
                    </a:lnTo>
                    <a:lnTo>
                      <a:pt x="1394" y="794"/>
                    </a:lnTo>
                    <a:lnTo>
                      <a:pt x="1377" y="793"/>
                    </a:lnTo>
                    <a:lnTo>
                      <a:pt x="1343" y="789"/>
                    </a:lnTo>
                    <a:lnTo>
                      <a:pt x="1308" y="783"/>
                    </a:lnTo>
                    <a:lnTo>
                      <a:pt x="1299" y="728"/>
                    </a:lnTo>
                    <a:lnTo>
                      <a:pt x="1299" y="728"/>
                    </a:lnTo>
                    <a:lnTo>
                      <a:pt x="1302" y="721"/>
                    </a:lnTo>
                    <a:lnTo>
                      <a:pt x="1313" y="704"/>
                    </a:lnTo>
                    <a:lnTo>
                      <a:pt x="1318" y="695"/>
                    </a:lnTo>
                    <a:lnTo>
                      <a:pt x="1324" y="687"/>
                    </a:lnTo>
                    <a:lnTo>
                      <a:pt x="1330" y="682"/>
                    </a:lnTo>
                    <a:lnTo>
                      <a:pt x="1336" y="679"/>
                    </a:lnTo>
                    <a:lnTo>
                      <a:pt x="1336" y="679"/>
                    </a:lnTo>
                    <a:lnTo>
                      <a:pt x="1340" y="677"/>
                    </a:lnTo>
                    <a:lnTo>
                      <a:pt x="1343" y="674"/>
                    </a:lnTo>
                    <a:lnTo>
                      <a:pt x="1348" y="668"/>
                    </a:lnTo>
                    <a:lnTo>
                      <a:pt x="1351" y="663"/>
                    </a:lnTo>
                    <a:lnTo>
                      <a:pt x="1355" y="651"/>
                    </a:lnTo>
                    <a:lnTo>
                      <a:pt x="1356" y="645"/>
                    </a:lnTo>
                    <a:lnTo>
                      <a:pt x="1430" y="611"/>
                    </a:lnTo>
                    <a:lnTo>
                      <a:pt x="1470" y="580"/>
                    </a:lnTo>
                    <a:lnTo>
                      <a:pt x="1479" y="484"/>
                    </a:lnTo>
                    <a:lnTo>
                      <a:pt x="1479" y="484"/>
                    </a:lnTo>
                    <a:lnTo>
                      <a:pt x="1488" y="482"/>
                    </a:lnTo>
                    <a:lnTo>
                      <a:pt x="1497" y="479"/>
                    </a:lnTo>
                    <a:lnTo>
                      <a:pt x="1506" y="475"/>
                    </a:lnTo>
                    <a:lnTo>
                      <a:pt x="1509" y="472"/>
                    </a:lnTo>
                    <a:lnTo>
                      <a:pt x="1511" y="468"/>
                    </a:lnTo>
                    <a:lnTo>
                      <a:pt x="1511" y="463"/>
                    </a:lnTo>
                    <a:lnTo>
                      <a:pt x="1511" y="459"/>
                    </a:lnTo>
                    <a:lnTo>
                      <a:pt x="1509" y="453"/>
                    </a:lnTo>
                    <a:lnTo>
                      <a:pt x="1504" y="447"/>
                    </a:lnTo>
                    <a:lnTo>
                      <a:pt x="1498" y="440"/>
                    </a:lnTo>
                    <a:lnTo>
                      <a:pt x="1488" y="431"/>
                    </a:lnTo>
                    <a:lnTo>
                      <a:pt x="1488" y="431"/>
                    </a:lnTo>
                    <a:lnTo>
                      <a:pt x="1462" y="412"/>
                    </a:lnTo>
                    <a:lnTo>
                      <a:pt x="1431" y="391"/>
                    </a:lnTo>
                    <a:lnTo>
                      <a:pt x="1361" y="347"/>
                    </a:lnTo>
                    <a:lnTo>
                      <a:pt x="1302" y="311"/>
                    </a:lnTo>
                    <a:lnTo>
                      <a:pt x="1277" y="296"/>
                    </a:lnTo>
                    <a:lnTo>
                      <a:pt x="1277" y="296"/>
                    </a:lnTo>
                    <a:lnTo>
                      <a:pt x="1266" y="306"/>
                    </a:lnTo>
                    <a:lnTo>
                      <a:pt x="1258" y="315"/>
                    </a:lnTo>
                    <a:lnTo>
                      <a:pt x="1253" y="321"/>
                    </a:lnTo>
                    <a:lnTo>
                      <a:pt x="1253" y="321"/>
                    </a:lnTo>
                    <a:lnTo>
                      <a:pt x="1247" y="327"/>
                    </a:lnTo>
                    <a:lnTo>
                      <a:pt x="1234" y="336"/>
                    </a:lnTo>
                    <a:lnTo>
                      <a:pt x="1216" y="345"/>
                    </a:lnTo>
                    <a:lnTo>
                      <a:pt x="1195" y="355"/>
                    </a:lnTo>
                    <a:lnTo>
                      <a:pt x="1195" y="355"/>
                    </a:lnTo>
                    <a:lnTo>
                      <a:pt x="1171" y="364"/>
                    </a:lnTo>
                    <a:lnTo>
                      <a:pt x="1144" y="372"/>
                    </a:lnTo>
                    <a:lnTo>
                      <a:pt x="1133" y="378"/>
                    </a:lnTo>
                    <a:lnTo>
                      <a:pt x="1121" y="384"/>
                    </a:lnTo>
                    <a:lnTo>
                      <a:pt x="1111" y="390"/>
                    </a:lnTo>
                    <a:lnTo>
                      <a:pt x="1103" y="397"/>
                    </a:lnTo>
                    <a:lnTo>
                      <a:pt x="1103" y="397"/>
                    </a:lnTo>
                    <a:lnTo>
                      <a:pt x="1089" y="413"/>
                    </a:lnTo>
                    <a:lnTo>
                      <a:pt x="1073" y="427"/>
                    </a:lnTo>
                    <a:lnTo>
                      <a:pt x="1058" y="440"/>
                    </a:lnTo>
                    <a:lnTo>
                      <a:pt x="986" y="406"/>
                    </a:lnTo>
                    <a:lnTo>
                      <a:pt x="986" y="406"/>
                    </a:lnTo>
                    <a:lnTo>
                      <a:pt x="983" y="408"/>
                    </a:lnTo>
                    <a:lnTo>
                      <a:pt x="980" y="408"/>
                    </a:lnTo>
                    <a:lnTo>
                      <a:pt x="976" y="408"/>
                    </a:lnTo>
                    <a:lnTo>
                      <a:pt x="972" y="405"/>
                    </a:lnTo>
                    <a:lnTo>
                      <a:pt x="967" y="397"/>
                    </a:lnTo>
                    <a:lnTo>
                      <a:pt x="963" y="387"/>
                    </a:lnTo>
                    <a:lnTo>
                      <a:pt x="960" y="374"/>
                    </a:lnTo>
                    <a:lnTo>
                      <a:pt x="960" y="374"/>
                    </a:lnTo>
                    <a:lnTo>
                      <a:pt x="957" y="365"/>
                    </a:lnTo>
                    <a:lnTo>
                      <a:pt x="954" y="356"/>
                    </a:lnTo>
                    <a:lnTo>
                      <a:pt x="944" y="339"/>
                    </a:lnTo>
                    <a:lnTo>
                      <a:pt x="931" y="323"/>
                    </a:lnTo>
                    <a:lnTo>
                      <a:pt x="918" y="306"/>
                    </a:lnTo>
                    <a:lnTo>
                      <a:pt x="904" y="295"/>
                    </a:lnTo>
                    <a:lnTo>
                      <a:pt x="894" y="284"/>
                    </a:lnTo>
                    <a:lnTo>
                      <a:pt x="882" y="276"/>
                    </a:lnTo>
                    <a:lnTo>
                      <a:pt x="882" y="276"/>
                    </a:lnTo>
                    <a:lnTo>
                      <a:pt x="897" y="328"/>
                    </a:lnTo>
                    <a:lnTo>
                      <a:pt x="906" y="365"/>
                    </a:lnTo>
                    <a:lnTo>
                      <a:pt x="910" y="386"/>
                    </a:lnTo>
                    <a:lnTo>
                      <a:pt x="910" y="386"/>
                    </a:lnTo>
                    <a:lnTo>
                      <a:pt x="910" y="389"/>
                    </a:lnTo>
                    <a:lnTo>
                      <a:pt x="907" y="396"/>
                    </a:lnTo>
                    <a:lnTo>
                      <a:pt x="903" y="403"/>
                    </a:lnTo>
                    <a:lnTo>
                      <a:pt x="897" y="410"/>
                    </a:lnTo>
                    <a:lnTo>
                      <a:pt x="890" y="418"/>
                    </a:lnTo>
                    <a:lnTo>
                      <a:pt x="881" y="425"/>
                    </a:lnTo>
                    <a:lnTo>
                      <a:pt x="872" y="430"/>
                    </a:lnTo>
                    <a:lnTo>
                      <a:pt x="862" y="431"/>
                    </a:lnTo>
                    <a:lnTo>
                      <a:pt x="862" y="431"/>
                    </a:lnTo>
                    <a:lnTo>
                      <a:pt x="856" y="431"/>
                    </a:lnTo>
                    <a:lnTo>
                      <a:pt x="852" y="428"/>
                    </a:lnTo>
                    <a:lnTo>
                      <a:pt x="840" y="421"/>
                    </a:lnTo>
                    <a:lnTo>
                      <a:pt x="830" y="410"/>
                    </a:lnTo>
                    <a:lnTo>
                      <a:pt x="820" y="399"/>
                    </a:lnTo>
                    <a:lnTo>
                      <a:pt x="803" y="377"/>
                    </a:lnTo>
                    <a:lnTo>
                      <a:pt x="798" y="367"/>
                    </a:lnTo>
                    <a:lnTo>
                      <a:pt x="795" y="447"/>
                    </a:lnTo>
                    <a:lnTo>
                      <a:pt x="660" y="364"/>
                    </a:lnTo>
                    <a:lnTo>
                      <a:pt x="660" y="364"/>
                    </a:lnTo>
                    <a:lnTo>
                      <a:pt x="653" y="365"/>
                    </a:lnTo>
                    <a:lnTo>
                      <a:pt x="635" y="368"/>
                    </a:lnTo>
                    <a:lnTo>
                      <a:pt x="625" y="371"/>
                    </a:lnTo>
                    <a:lnTo>
                      <a:pt x="616" y="374"/>
                    </a:lnTo>
                    <a:lnTo>
                      <a:pt x="609" y="380"/>
                    </a:lnTo>
                    <a:lnTo>
                      <a:pt x="607" y="383"/>
                    </a:lnTo>
                    <a:lnTo>
                      <a:pt x="605" y="386"/>
                    </a:lnTo>
                    <a:lnTo>
                      <a:pt x="605" y="386"/>
                    </a:lnTo>
                    <a:lnTo>
                      <a:pt x="602" y="390"/>
                    </a:lnTo>
                    <a:lnTo>
                      <a:pt x="597" y="396"/>
                    </a:lnTo>
                    <a:lnTo>
                      <a:pt x="578" y="412"/>
                    </a:lnTo>
                    <a:lnTo>
                      <a:pt x="552" y="430"/>
                    </a:lnTo>
                    <a:lnTo>
                      <a:pt x="524" y="450"/>
                    </a:lnTo>
                    <a:lnTo>
                      <a:pt x="470" y="487"/>
                    </a:lnTo>
                    <a:lnTo>
                      <a:pt x="447" y="501"/>
                    </a:lnTo>
                    <a:lnTo>
                      <a:pt x="528" y="667"/>
                    </a:lnTo>
                    <a:lnTo>
                      <a:pt x="624" y="689"/>
                    </a:lnTo>
                    <a:lnTo>
                      <a:pt x="534" y="841"/>
                    </a:lnTo>
                    <a:lnTo>
                      <a:pt x="534" y="841"/>
                    </a:lnTo>
                    <a:lnTo>
                      <a:pt x="530" y="857"/>
                    </a:lnTo>
                    <a:lnTo>
                      <a:pt x="527" y="869"/>
                    </a:lnTo>
                    <a:lnTo>
                      <a:pt x="526" y="878"/>
                    </a:lnTo>
                    <a:lnTo>
                      <a:pt x="526" y="878"/>
                    </a:lnTo>
                    <a:lnTo>
                      <a:pt x="521" y="884"/>
                    </a:lnTo>
                    <a:lnTo>
                      <a:pt x="512" y="894"/>
                    </a:lnTo>
                    <a:lnTo>
                      <a:pt x="482" y="923"/>
                    </a:lnTo>
                    <a:lnTo>
                      <a:pt x="449" y="951"/>
                    </a:lnTo>
                    <a:lnTo>
                      <a:pt x="439" y="959"/>
                    </a:lnTo>
                    <a:lnTo>
                      <a:pt x="435" y="960"/>
                    </a:lnTo>
                    <a:lnTo>
                      <a:pt x="433" y="960"/>
                    </a:lnTo>
                    <a:lnTo>
                      <a:pt x="433" y="960"/>
                    </a:lnTo>
                    <a:lnTo>
                      <a:pt x="363" y="835"/>
                    </a:lnTo>
                    <a:lnTo>
                      <a:pt x="315" y="746"/>
                    </a:lnTo>
                    <a:lnTo>
                      <a:pt x="315" y="985"/>
                    </a:lnTo>
                    <a:lnTo>
                      <a:pt x="256" y="1004"/>
                    </a:lnTo>
                    <a:lnTo>
                      <a:pt x="270" y="1086"/>
                    </a:lnTo>
                    <a:lnTo>
                      <a:pt x="270" y="1086"/>
                    </a:lnTo>
                    <a:lnTo>
                      <a:pt x="192" y="1126"/>
                    </a:lnTo>
                    <a:lnTo>
                      <a:pt x="139" y="1155"/>
                    </a:lnTo>
                    <a:lnTo>
                      <a:pt x="123" y="1165"/>
                    </a:lnTo>
                    <a:lnTo>
                      <a:pt x="117" y="1170"/>
                    </a:lnTo>
                    <a:lnTo>
                      <a:pt x="116" y="1171"/>
                    </a:lnTo>
                    <a:lnTo>
                      <a:pt x="116" y="1171"/>
                    </a:lnTo>
                    <a:lnTo>
                      <a:pt x="117" y="1178"/>
                    </a:lnTo>
                    <a:lnTo>
                      <a:pt x="123" y="1192"/>
                    </a:lnTo>
                    <a:lnTo>
                      <a:pt x="138" y="1225"/>
                    </a:lnTo>
                    <a:lnTo>
                      <a:pt x="153" y="1257"/>
                    </a:lnTo>
                    <a:lnTo>
                      <a:pt x="158" y="1275"/>
                    </a:lnTo>
                    <a:lnTo>
                      <a:pt x="158" y="1275"/>
                    </a:lnTo>
                    <a:lnTo>
                      <a:pt x="153" y="1282"/>
                    </a:lnTo>
                    <a:lnTo>
                      <a:pt x="134" y="1299"/>
                    </a:lnTo>
                    <a:lnTo>
                      <a:pt x="79" y="1342"/>
                    </a:lnTo>
                    <a:lnTo>
                      <a:pt x="0" y="1404"/>
                    </a:lnTo>
                    <a:lnTo>
                      <a:pt x="34" y="1474"/>
                    </a:lnTo>
                    <a:lnTo>
                      <a:pt x="31" y="1539"/>
                    </a:lnTo>
                    <a:lnTo>
                      <a:pt x="217" y="1769"/>
                    </a:lnTo>
                    <a:lnTo>
                      <a:pt x="390" y="1933"/>
                    </a:lnTo>
                    <a:lnTo>
                      <a:pt x="413" y="1933"/>
                    </a:lnTo>
                    <a:lnTo>
                      <a:pt x="441" y="1869"/>
                    </a:lnTo>
                    <a:lnTo>
                      <a:pt x="498" y="1888"/>
                    </a:lnTo>
                    <a:lnTo>
                      <a:pt x="520" y="1845"/>
                    </a:lnTo>
                    <a:lnTo>
                      <a:pt x="599" y="1811"/>
                    </a:lnTo>
                    <a:lnTo>
                      <a:pt x="605" y="1803"/>
                    </a:lnTo>
                    <a:lnTo>
                      <a:pt x="758" y="1952"/>
                    </a:lnTo>
                    <a:lnTo>
                      <a:pt x="846" y="2022"/>
                    </a:lnTo>
                    <a:lnTo>
                      <a:pt x="846" y="2022"/>
                    </a:lnTo>
                    <a:lnTo>
                      <a:pt x="852" y="2030"/>
                    </a:lnTo>
                    <a:lnTo>
                      <a:pt x="862" y="2047"/>
                    </a:lnTo>
                    <a:lnTo>
                      <a:pt x="866" y="2058"/>
                    </a:lnTo>
                    <a:lnTo>
                      <a:pt x="869" y="2066"/>
                    </a:lnTo>
                    <a:lnTo>
                      <a:pt x="869" y="2071"/>
                    </a:lnTo>
                    <a:lnTo>
                      <a:pt x="869" y="2075"/>
                    </a:lnTo>
                    <a:lnTo>
                      <a:pt x="868" y="2078"/>
                    </a:lnTo>
                    <a:lnTo>
                      <a:pt x="865" y="2080"/>
                    </a:lnTo>
                    <a:lnTo>
                      <a:pt x="865" y="2080"/>
                    </a:lnTo>
                    <a:lnTo>
                      <a:pt x="856" y="2088"/>
                    </a:lnTo>
                    <a:lnTo>
                      <a:pt x="843" y="2104"/>
                    </a:lnTo>
                    <a:lnTo>
                      <a:pt x="812" y="2146"/>
                    </a:lnTo>
                    <a:lnTo>
                      <a:pt x="787" y="2185"/>
                    </a:lnTo>
                    <a:lnTo>
                      <a:pt x="780" y="2198"/>
                    </a:lnTo>
                    <a:lnTo>
                      <a:pt x="779" y="2201"/>
                    </a:lnTo>
                    <a:lnTo>
                      <a:pt x="779" y="2203"/>
                    </a:lnTo>
                    <a:lnTo>
                      <a:pt x="779" y="2203"/>
                    </a:lnTo>
                    <a:lnTo>
                      <a:pt x="822" y="2209"/>
                    </a:lnTo>
                    <a:lnTo>
                      <a:pt x="859" y="2214"/>
                    </a:lnTo>
                    <a:lnTo>
                      <a:pt x="770" y="2402"/>
                    </a:lnTo>
                    <a:lnTo>
                      <a:pt x="817" y="2411"/>
                    </a:lnTo>
                    <a:lnTo>
                      <a:pt x="817" y="2411"/>
                    </a:lnTo>
                    <a:lnTo>
                      <a:pt x="815" y="2414"/>
                    </a:lnTo>
                    <a:lnTo>
                      <a:pt x="812" y="2424"/>
                    </a:lnTo>
                    <a:lnTo>
                      <a:pt x="809" y="2433"/>
                    </a:lnTo>
                    <a:lnTo>
                      <a:pt x="803" y="2443"/>
                    </a:lnTo>
                    <a:lnTo>
                      <a:pt x="796" y="2456"/>
                    </a:lnTo>
                    <a:lnTo>
                      <a:pt x="786" y="2472"/>
                    </a:lnTo>
                    <a:lnTo>
                      <a:pt x="786" y="2472"/>
                    </a:lnTo>
                    <a:lnTo>
                      <a:pt x="783" y="2477"/>
                    </a:lnTo>
                    <a:lnTo>
                      <a:pt x="782" y="2483"/>
                    </a:lnTo>
                    <a:lnTo>
                      <a:pt x="780" y="2496"/>
                    </a:lnTo>
                    <a:lnTo>
                      <a:pt x="782" y="2513"/>
                    </a:lnTo>
                    <a:lnTo>
                      <a:pt x="784" y="2532"/>
                    </a:lnTo>
                    <a:lnTo>
                      <a:pt x="790" y="2553"/>
                    </a:lnTo>
                    <a:lnTo>
                      <a:pt x="798" y="2575"/>
                    </a:lnTo>
                    <a:lnTo>
                      <a:pt x="815" y="2622"/>
                    </a:lnTo>
                    <a:lnTo>
                      <a:pt x="833" y="2666"/>
                    </a:lnTo>
                    <a:lnTo>
                      <a:pt x="850" y="2702"/>
                    </a:lnTo>
                    <a:lnTo>
                      <a:pt x="868" y="2738"/>
                    </a:lnTo>
                    <a:lnTo>
                      <a:pt x="910" y="3019"/>
                    </a:lnTo>
                    <a:lnTo>
                      <a:pt x="2933" y="3019"/>
                    </a:lnTo>
                    <a:lnTo>
                      <a:pt x="3015" y="2118"/>
                    </a:lnTo>
                    <a:lnTo>
                      <a:pt x="2992" y="1798"/>
                    </a:lnTo>
                    <a:lnTo>
                      <a:pt x="2992" y="1798"/>
                    </a:lnTo>
                    <a:lnTo>
                      <a:pt x="2984" y="1786"/>
                    </a:lnTo>
                    <a:lnTo>
                      <a:pt x="2964" y="1754"/>
                    </a:lnTo>
                    <a:lnTo>
                      <a:pt x="2900" y="1652"/>
                    </a:lnTo>
                    <a:lnTo>
                      <a:pt x="2737" y="1405"/>
                    </a:lnTo>
                    <a:lnTo>
                      <a:pt x="2737" y="1405"/>
                    </a:lnTo>
                    <a:lnTo>
                      <a:pt x="2715" y="1379"/>
                    </a:lnTo>
                    <a:lnTo>
                      <a:pt x="2695" y="1354"/>
                    </a:lnTo>
                    <a:lnTo>
                      <a:pt x="2680" y="1334"/>
                    </a:lnTo>
                    <a:lnTo>
                      <a:pt x="2670" y="1319"/>
                    </a:lnTo>
                    <a:lnTo>
                      <a:pt x="2670" y="1319"/>
                    </a:lnTo>
                    <a:lnTo>
                      <a:pt x="2661" y="1299"/>
                    </a:lnTo>
                    <a:lnTo>
                      <a:pt x="2652" y="1277"/>
                    </a:lnTo>
                    <a:lnTo>
                      <a:pt x="2652" y="1277"/>
                    </a:lnTo>
                    <a:lnTo>
                      <a:pt x="2623" y="1234"/>
                    </a:lnTo>
                    <a:lnTo>
                      <a:pt x="2592" y="1186"/>
                    </a:lnTo>
                    <a:lnTo>
                      <a:pt x="2563" y="1139"/>
                    </a:lnTo>
                    <a:lnTo>
                      <a:pt x="2551" y="1118"/>
                    </a:lnTo>
                    <a:lnTo>
                      <a:pt x="2543" y="1101"/>
                    </a:lnTo>
                    <a:lnTo>
                      <a:pt x="2543" y="1101"/>
                    </a:lnTo>
                    <a:lnTo>
                      <a:pt x="2537" y="1090"/>
                    </a:lnTo>
                    <a:lnTo>
                      <a:pt x="2528" y="1079"/>
                    </a:lnTo>
                    <a:lnTo>
                      <a:pt x="2509" y="1054"/>
                    </a:lnTo>
                    <a:lnTo>
                      <a:pt x="2486" y="1029"/>
                    </a:lnTo>
                    <a:lnTo>
                      <a:pt x="2462" y="1004"/>
                    </a:lnTo>
                    <a:lnTo>
                      <a:pt x="2420" y="967"/>
                    </a:lnTo>
                    <a:lnTo>
                      <a:pt x="2402" y="951"/>
                    </a:lnTo>
                    <a:lnTo>
                      <a:pt x="2402" y="951"/>
                    </a:lnTo>
                    <a:lnTo>
                      <a:pt x="2332" y="833"/>
                    </a:lnTo>
                    <a:lnTo>
                      <a:pt x="2284" y="749"/>
                    </a:lnTo>
                    <a:lnTo>
                      <a:pt x="2262" y="706"/>
                    </a:lnTo>
                    <a:lnTo>
                      <a:pt x="2262" y="706"/>
                    </a:lnTo>
                    <a:lnTo>
                      <a:pt x="2256" y="689"/>
                    </a:lnTo>
                    <a:lnTo>
                      <a:pt x="2247" y="664"/>
                    </a:lnTo>
                    <a:lnTo>
                      <a:pt x="2243" y="654"/>
                    </a:lnTo>
                    <a:lnTo>
                      <a:pt x="2238" y="648"/>
                    </a:lnTo>
                    <a:lnTo>
                      <a:pt x="2237" y="646"/>
                    </a:lnTo>
                    <a:lnTo>
                      <a:pt x="2236" y="648"/>
                    </a:lnTo>
                    <a:lnTo>
                      <a:pt x="2234" y="652"/>
                    </a:lnTo>
                    <a:lnTo>
                      <a:pt x="2234" y="658"/>
                    </a:lnTo>
                    <a:lnTo>
                      <a:pt x="2234" y="658"/>
                    </a:lnTo>
                    <a:lnTo>
                      <a:pt x="2234" y="668"/>
                    </a:lnTo>
                    <a:lnTo>
                      <a:pt x="2236" y="687"/>
                    </a:lnTo>
                    <a:lnTo>
                      <a:pt x="2241" y="742"/>
                    </a:lnTo>
                    <a:lnTo>
                      <a:pt x="2260" y="890"/>
                    </a:lnTo>
                    <a:lnTo>
                      <a:pt x="2288" y="1092"/>
                    </a:lnTo>
                    <a:lnTo>
                      <a:pt x="2212" y="1080"/>
                    </a:lnTo>
                    <a:lnTo>
                      <a:pt x="2274" y="1249"/>
                    </a:lnTo>
                    <a:lnTo>
                      <a:pt x="2080" y="783"/>
                    </a:lnTo>
                    <a:lnTo>
                      <a:pt x="2080" y="783"/>
                    </a:lnTo>
                    <a:lnTo>
                      <a:pt x="2045" y="674"/>
                    </a:lnTo>
                    <a:lnTo>
                      <a:pt x="2007" y="557"/>
                    </a:lnTo>
                    <a:lnTo>
                      <a:pt x="2007" y="557"/>
                    </a:lnTo>
                    <a:lnTo>
                      <a:pt x="2004" y="551"/>
                    </a:lnTo>
                    <a:lnTo>
                      <a:pt x="1997" y="542"/>
                    </a:lnTo>
                    <a:lnTo>
                      <a:pt x="1974" y="519"/>
                    </a:lnTo>
                    <a:lnTo>
                      <a:pt x="1947" y="491"/>
                    </a:lnTo>
                    <a:lnTo>
                      <a:pt x="1936" y="478"/>
                    </a:lnTo>
                    <a:lnTo>
                      <a:pt x="1925" y="465"/>
                    </a:lnTo>
                    <a:lnTo>
                      <a:pt x="1925" y="465"/>
                    </a:lnTo>
                    <a:lnTo>
                      <a:pt x="1908" y="443"/>
                    </a:lnTo>
                    <a:lnTo>
                      <a:pt x="1893" y="428"/>
                    </a:lnTo>
                    <a:lnTo>
                      <a:pt x="1883" y="419"/>
                    </a:lnTo>
                    <a:lnTo>
                      <a:pt x="1879" y="416"/>
                    </a:lnTo>
                    <a:lnTo>
                      <a:pt x="1892" y="715"/>
                    </a:lnTo>
                    <a:lnTo>
                      <a:pt x="1800" y="498"/>
                    </a:lnTo>
                    <a:lnTo>
                      <a:pt x="1803" y="406"/>
                    </a:lnTo>
                    <a:lnTo>
                      <a:pt x="1718" y="306"/>
                    </a:lnTo>
                    <a:lnTo>
                      <a:pt x="1748" y="186"/>
                    </a:lnTo>
                    <a:lnTo>
                      <a:pt x="1674" y="15"/>
                    </a:lnTo>
                    <a:lnTo>
                      <a:pt x="1601" y="0"/>
                    </a:lnTo>
                    <a:lnTo>
                      <a:pt x="1479" y="18"/>
                    </a:lnTo>
                    <a:lnTo>
                      <a:pt x="1412" y="57"/>
                    </a:lnTo>
                    <a:lnTo>
                      <a:pt x="1336" y="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1" name="Freeform 7">
                <a:extLst>
                  <a:ext uri="{FF2B5EF4-FFF2-40B4-BE49-F238E27FC236}">
                    <a16:creationId xmlns:a16="http://schemas.microsoft.com/office/drawing/2014/main" id="{C100AB5B-0515-09D1-5C39-3C828ADCF9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5419" y="1376362"/>
                <a:ext cx="439738" cy="928688"/>
              </a:xfrm>
              <a:custGeom>
                <a:avLst/>
                <a:gdLst>
                  <a:gd name="T0" fmla="*/ 299 w 553"/>
                  <a:gd name="T1" fmla="*/ 0 h 1169"/>
                  <a:gd name="T2" fmla="*/ 239 w 553"/>
                  <a:gd name="T3" fmla="*/ 31 h 1169"/>
                  <a:gd name="T4" fmla="*/ 211 w 553"/>
                  <a:gd name="T5" fmla="*/ 19 h 1169"/>
                  <a:gd name="T6" fmla="*/ 166 w 553"/>
                  <a:gd name="T7" fmla="*/ 44 h 1169"/>
                  <a:gd name="T8" fmla="*/ 85 w 553"/>
                  <a:gd name="T9" fmla="*/ 81 h 1169"/>
                  <a:gd name="T10" fmla="*/ 85 w 553"/>
                  <a:gd name="T11" fmla="*/ 81 h 1169"/>
                  <a:gd name="T12" fmla="*/ 63 w 553"/>
                  <a:gd name="T13" fmla="*/ 108 h 1169"/>
                  <a:gd name="T14" fmla="*/ 47 w 553"/>
                  <a:gd name="T15" fmla="*/ 129 h 1169"/>
                  <a:gd name="T16" fmla="*/ 40 w 553"/>
                  <a:gd name="T17" fmla="*/ 141 h 1169"/>
                  <a:gd name="T18" fmla="*/ 40 w 553"/>
                  <a:gd name="T19" fmla="*/ 141 h 1169"/>
                  <a:gd name="T20" fmla="*/ 19 w 553"/>
                  <a:gd name="T21" fmla="*/ 251 h 1169"/>
                  <a:gd name="T22" fmla="*/ 5 w 553"/>
                  <a:gd name="T23" fmla="*/ 322 h 1169"/>
                  <a:gd name="T24" fmla="*/ 0 w 553"/>
                  <a:gd name="T25" fmla="*/ 359 h 1169"/>
                  <a:gd name="T26" fmla="*/ 0 w 553"/>
                  <a:gd name="T27" fmla="*/ 359 h 1169"/>
                  <a:gd name="T28" fmla="*/ 18 w 553"/>
                  <a:gd name="T29" fmla="*/ 630 h 1169"/>
                  <a:gd name="T30" fmla="*/ 18 w 553"/>
                  <a:gd name="T31" fmla="*/ 771 h 1169"/>
                  <a:gd name="T32" fmla="*/ 28 w 553"/>
                  <a:gd name="T33" fmla="*/ 829 h 1169"/>
                  <a:gd name="T34" fmla="*/ 12 w 553"/>
                  <a:gd name="T35" fmla="*/ 891 h 1169"/>
                  <a:gd name="T36" fmla="*/ 18 w 553"/>
                  <a:gd name="T37" fmla="*/ 1010 h 1169"/>
                  <a:gd name="T38" fmla="*/ 52 w 553"/>
                  <a:gd name="T39" fmla="*/ 1013 h 1169"/>
                  <a:gd name="T40" fmla="*/ 91 w 553"/>
                  <a:gd name="T41" fmla="*/ 1119 h 1169"/>
                  <a:gd name="T42" fmla="*/ 119 w 553"/>
                  <a:gd name="T43" fmla="*/ 1108 h 1169"/>
                  <a:gd name="T44" fmla="*/ 135 w 553"/>
                  <a:gd name="T45" fmla="*/ 1119 h 1169"/>
                  <a:gd name="T46" fmla="*/ 135 w 553"/>
                  <a:gd name="T47" fmla="*/ 1119 h 1169"/>
                  <a:gd name="T48" fmla="*/ 220 w 553"/>
                  <a:gd name="T49" fmla="*/ 1139 h 1169"/>
                  <a:gd name="T50" fmla="*/ 220 w 553"/>
                  <a:gd name="T51" fmla="*/ 1139 h 1169"/>
                  <a:gd name="T52" fmla="*/ 226 w 553"/>
                  <a:gd name="T53" fmla="*/ 1141 h 1169"/>
                  <a:gd name="T54" fmla="*/ 233 w 553"/>
                  <a:gd name="T55" fmla="*/ 1147 h 1169"/>
                  <a:gd name="T56" fmla="*/ 242 w 553"/>
                  <a:gd name="T57" fmla="*/ 1156 h 1169"/>
                  <a:gd name="T58" fmla="*/ 293 w 553"/>
                  <a:gd name="T59" fmla="*/ 1127 h 1169"/>
                  <a:gd name="T60" fmla="*/ 427 w 553"/>
                  <a:gd name="T61" fmla="*/ 1169 h 1169"/>
                  <a:gd name="T62" fmla="*/ 419 w 553"/>
                  <a:gd name="T63" fmla="*/ 1083 h 1169"/>
                  <a:gd name="T64" fmla="*/ 419 w 553"/>
                  <a:gd name="T65" fmla="*/ 1083 h 1169"/>
                  <a:gd name="T66" fmla="*/ 433 w 553"/>
                  <a:gd name="T67" fmla="*/ 1086 h 1169"/>
                  <a:gd name="T68" fmla="*/ 444 w 553"/>
                  <a:gd name="T69" fmla="*/ 1086 h 1169"/>
                  <a:gd name="T70" fmla="*/ 448 w 553"/>
                  <a:gd name="T71" fmla="*/ 1084 h 1169"/>
                  <a:gd name="T72" fmla="*/ 449 w 553"/>
                  <a:gd name="T73" fmla="*/ 1083 h 1169"/>
                  <a:gd name="T74" fmla="*/ 449 w 553"/>
                  <a:gd name="T75" fmla="*/ 1083 h 1169"/>
                  <a:gd name="T76" fmla="*/ 445 w 553"/>
                  <a:gd name="T77" fmla="*/ 1048 h 1169"/>
                  <a:gd name="T78" fmla="*/ 441 w 553"/>
                  <a:gd name="T79" fmla="*/ 1015 h 1169"/>
                  <a:gd name="T80" fmla="*/ 506 w 553"/>
                  <a:gd name="T81" fmla="*/ 970 h 1169"/>
                  <a:gd name="T82" fmla="*/ 486 w 553"/>
                  <a:gd name="T83" fmla="*/ 942 h 1169"/>
                  <a:gd name="T84" fmla="*/ 547 w 553"/>
                  <a:gd name="T85" fmla="*/ 821 h 1169"/>
                  <a:gd name="T86" fmla="*/ 506 w 553"/>
                  <a:gd name="T87" fmla="*/ 807 h 1169"/>
                  <a:gd name="T88" fmla="*/ 553 w 553"/>
                  <a:gd name="T89" fmla="*/ 680 h 1169"/>
                  <a:gd name="T90" fmla="*/ 553 w 553"/>
                  <a:gd name="T91" fmla="*/ 680 h 1169"/>
                  <a:gd name="T92" fmla="*/ 544 w 553"/>
                  <a:gd name="T93" fmla="*/ 651 h 1169"/>
                  <a:gd name="T94" fmla="*/ 537 w 553"/>
                  <a:gd name="T95" fmla="*/ 624 h 1169"/>
                  <a:gd name="T96" fmla="*/ 536 w 553"/>
                  <a:gd name="T97" fmla="*/ 611 h 1169"/>
                  <a:gd name="T98" fmla="*/ 534 w 553"/>
                  <a:gd name="T99" fmla="*/ 599 h 1169"/>
                  <a:gd name="T100" fmla="*/ 534 w 553"/>
                  <a:gd name="T101" fmla="*/ 599 h 1169"/>
                  <a:gd name="T102" fmla="*/ 531 w 553"/>
                  <a:gd name="T103" fmla="*/ 557 h 1169"/>
                  <a:gd name="T104" fmla="*/ 525 w 553"/>
                  <a:gd name="T105" fmla="*/ 486 h 1169"/>
                  <a:gd name="T106" fmla="*/ 517 w 553"/>
                  <a:gd name="T107" fmla="*/ 385 h 1169"/>
                  <a:gd name="T108" fmla="*/ 517 w 553"/>
                  <a:gd name="T109" fmla="*/ 385 h 1169"/>
                  <a:gd name="T110" fmla="*/ 514 w 553"/>
                  <a:gd name="T111" fmla="*/ 141 h 1169"/>
                  <a:gd name="T112" fmla="*/ 477 w 553"/>
                  <a:gd name="T113" fmla="*/ 86 h 1169"/>
                  <a:gd name="T114" fmla="*/ 366 w 553"/>
                  <a:gd name="T115" fmla="*/ 13 h 1169"/>
                  <a:gd name="T116" fmla="*/ 299 w 553"/>
                  <a:gd name="T117" fmla="*/ 0 h 1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553" h="1169">
                    <a:moveTo>
                      <a:pt x="299" y="0"/>
                    </a:moveTo>
                    <a:lnTo>
                      <a:pt x="239" y="31"/>
                    </a:lnTo>
                    <a:lnTo>
                      <a:pt x="211" y="19"/>
                    </a:lnTo>
                    <a:lnTo>
                      <a:pt x="166" y="44"/>
                    </a:lnTo>
                    <a:lnTo>
                      <a:pt x="85" y="81"/>
                    </a:lnTo>
                    <a:lnTo>
                      <a:pt x="85" y="81"/>
                    </a:lnTo>
                    <a:lnTo>
                      <a:pt x="63" y="108"/>
                    </a:lnTo>
                    <a:lnTo>
                      <a:pt x="47" y="129"/>
                    </a:lnTo>
                    <a:lnTo>
                      <a:pt x="40" y="141"/>
                    </a:lnTo>
                    <a:lnTo>
                      <a:pt x="40" y="141"/>
                    </a:lnTo>
                    <a:lnTo>
                      <a:pt x="19" y="251"/>
                    </a:lnTo>
                    <a:lnTo>
                      <a:pt x="5" y="322"/>
                    </a:lnTo>
                    <a:lnTo>
                      <a:pt x="0" y="359"/>
                    </a:lnTo>
                    <a:lnTo>
                      <a:pt x="0" y="359"/>
                    </a:lnTo>
                    <a:lnTo>
                      <a:pt x="18" y="630"/>
                    </a:lnTo>
                    <a:lnTo>
                      <a:pt x="18" y="771"/>
                    </a:lnTo>
                    <a:lnTo>
                      <a:pt x="28" y="829"/>
                    </a:lnTo>
                    <a:lnTo>
                      <a:pt x="12" y="891"/>
                    </a:lnTo>
                    <a:lnTo>
                      <a:pt x="18" y="1010"/>
                    </a:lnTo>
                    <a:lnTo>
                      <a:pt x="52" y="1013"/>
                    </a:lnTo>
                    <a:lnTo>
                      <a:pt x="91" y="1119"/>
                    </a:lnTo>
                    <a:lnTo>
                      <a:pt x="119" y="1108"/>
                    </a:lnTo>
                    <a:lnTo>
                      <a:pt x="135" y="1119"/>
                    </a:lnTo>
                    <a:lnTo>
                      <a:pt x="135" y="1119"/>
                    </a:lnTo>
                    <a:lnTo>
                      <a:pt x="220" y="1139"/>
                    </a:lnTo>
                    <a:lnTo>
                      <a:pt x="220" y="1139"/>
                    </a:lnTo>
                    <a:lnTo>
                      <a:pt x="226" y="1141"/>
                    </a:lnTo>
                    <a:lnTo>
                      <a:pt x="233" y="1147"/>
                    </a:lnTo>
                    <a:lnTo>
                      <a:pt x="242" y="1156"/>
                    </a:lnTo>
                    <a:lnTo>
                      <a:pt x="293" y="1127"/>
                    </a:lnTo>
                    <a:lnTo>
                      <a:pt x="427" y="1169"/>
                    </a:lnTo>
                    <a:lnTo>
                      <a:pt x="419" y="1083"/>
                    </a:lnTo>
                    <a:lnTo>
                      <a:pt x="419" y="1083"/>
                    </a:lnTo>
                    <a:lnTo>
                      <a:pt x="433" y="1086"/>
                    </a:lnTo>
                    <a:lnTo>
                      <a:pt x="444" y="1086"/>
                    </a:lnTo>
                    <a:lnTo>
                      <a:pt x="448" y="1084"/>
                    </a:lnTo>
                    <a:lnTo>
                      <a:pt x="449" y="1083"/>
                    </a:lnTo>
                    <a:lnTo>
                      <a:pt x="449" y="1083"/>
                    </a:lnTo>
                    <a:lnTo>
                      <a:pt x="445" y="1048"/>
                    </a:lnTo>
                    <a:lnTo>
                      <a:pt x="441" y="1015"/>
                    </a:lnTo>
                    <a:lnTo>
                      <a:pt x="506" y="970"/>
                    </a:lnTo>
                    <a:lnTo>
                      <a:pt x="486" y="942"/>
                    </a:lnTo>
                    <a:lnTo>
                      <a:pt x="547" y="821"/>
                    </a:lnTo>
                    <a:lnTo>
                      <a:pt x="506" y="807"/>
                    </a:lnTo>
                    <a:lnTo>
                      <a:pt x="553" y="680"/>
                    </a:lnTo>
                    <a:lnTo>
                      <a:pt x="553" y="680"/>
                    </a:lnTo>
                    <a:lnTo>
                      <a:pt x="544" y="651"/>
                    </a:lnTo>
                    <a:lnTo>
                      <a:pt x="537" y="624"/>
                    </a:lnTo>
                    <a:lnTo>
                      <a:pt x="536" y="611"/>
                    </a:lnTo>
                    <a:lnTo>
                      <a:pt x="534" y="599"/>
                    </a:lnTo>
                    <a:lnTo>
                      <a:pt x="534" y="599"/>
                    </a:lnTo>
                    <a:lnTo>
                      <a:pt x="531" y="557"/>
                    </a:lnTo>
                    <a:lnTo>
                      <a:pt x="525" y="486"/>
                    </a:lnTo>
                    <a:lnTo>
                      <a:pt x="517" y="385"/>
                    </a:lnTo>
                    <a:lnTo>
                      <a:pt x="517" y="385"/>
                    </a:lnTo>
                    <a:lnTo>
                      <a:pt x="514" y="141"/>
                    </a:lnTo>
                    <a:lnTo>
                      <a:pt x="477" y="86"/>
                    </a:lnTo>
                    <a:lnTo>
                      <a:pt x="366" y="13"/>
                    </a:lnTo>
                    <a:lnTo>
                      <a:pt x="2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" name="Freeform 8">
                <a:extLst>
                  <a:ext uri="{FF2B5EF4-FFF2-40B4-BE49-F238E27FC236}">
                    <a16:creationId xmlns:a16="http://schemas.microsoft.com/office/drawing/2014/main" id="{292EA569-40A4-65BB-0367-AA53B49A8FA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19932" y="939800"/>
                <a:ext cx="1346200" cy="2039938"/>
              </a:xfrm>
              <a:custGeom>
                <a:avLst/>
                <a:gdLst>
                  <a:gd name="T0" fmla="*/ 682 w 1695"/>
                  <a:gd name="T1" fmla="*/ 92 h 2570"/>
                  <a:gd name="T2" fmla="*/ 575 w 1695"/>
                  <a:gd name="T3" fmla="*/ 98 h 2570"/>
                  <a:gd name="T4" fmla="*/ 559 w 1695"/>
                  <a:gd name="T5" fmla="*/ 227 h 2570"/>
                  <a:gd name="T6" fmla="*/ 538 w 1695"/>
                  <a:gd name="T7" fmla="*/ 316 h 2570"/>
                  <a:gd name="T8" fmla="*/ 1002 w 1695"/>
                  <a:gd name="T9" fmla="*/ 784 h 2570"/>
                  <a:gd name="T10" fmla="*/ 1021 w 1695"/>
                  <a:gd name="T11" fmla="*/ 845 h 2570"/>
                  <a:gd name="T12" fmla="*/ 1100 w 1695"/>
                  <a:gd name="T13" fmla="*/ 952 h 2570"/>
                  <a:gd name="T14" fmla="*/ 1075 w 1695"/>
                  <a:gd name="T15" fmla="*/ 986 h 2570"/>
                  <a:gd name="T16" fmla="*/ 951 w 1695"/>
                  <a:gd name="T17" fmla="*/ 1105 h 2570"/>
                  <a:gd name="T18" fmla="*/ 957 w 1695"/>
                  <a:gd name="T19" fmla="*/ 1158 h 2570"/>
                  <a:gd name="T20" fmla="*/ 945 w 1695"/>
                  <a:gd name="T21" fmla="*/ 1188 h 2570"/>
                  <a:gd name="T22" fmla="*/ 993 w 1695"/>
                  <a:gd name="T23" fmla="*/ 1405 h 2570"/>
                  <a:gd name="T24" fmla="*/ 1066 w 1695"/>
                  <a:gd name="T25" fmla="*/ 1583 h 2570"/>
                  <a:gd name="T26" fmla="*/ 1159 w 1695"/>
                  <a:gd name="T27" fmla="*/ 1637 h 2570"/>
                  <a:gd name="T28" fmla="*/ 1268 w 1695"/>
                  <a:gd name="T29" fmla="*/ 1580 h 2570"/>
                  <a:gd name="T30" fmla="*/ 1314 w 1695"/>
                  <a:gd name="T31" fmla="*/ 1543 h 2570"/>
                  <a:gd name="T32" fmla="*/ 1324 w 1695"/>
                  <a:gd name="T33" fmla="*/ 1476 h 2570"/>
                  <a:gd name="T34" fmla="*/ 1412 w 1695"/>
                  <a:gd name="T35" fmla="*/ 1295 h 2570"/>
                  <a:gd name="T36" fmla="*/ 1420 w 1695"/>
                  <a:gd name="T37" fmla="*/ 1200 h 2570"/>
                  <a:gd name="T38" fmla="*/ 1399 w 1695"/>
                  <a:gd name="T39" fmla="*/ 1042 h 2570"/>
                  <a:gd name="T40" fmla="*/ 1385 w 1695"/>
                  <a:gd name="T41" fmla="*/ 1033 h 2570"/>
                  <a:gd name="T42" fmla="*/ 1375 w 1695"/>
                  <a:gd name="T43" fmla="*/ 1007 h 2570"/>
                  <a:gd name="T44" fmla="*/ 1243 w 1695"/>
                  <a:gd name="T45" fmla="*/ 952 h 2570"/>
                  <a:gd name="T46" fmla="*/ 1311 w 1695"/>
                  <a:gd name="T47" fmla="*/ 894 h 2570"/>
                  <a:gd name="T48" fmla="*/ 1271 w 1695"/>
                  <a:gd name="T49" fmla="*/ 725 h 2570"/>
                  <a:gd name="T50" fmla="*/ 1167 w 1695"/>
                  <a:gd name="T51" fmla="*/ 714 h 2570"/>
                  <a:gd name="T52" fmla="*/ 1087 w 1695"/>
                  <a:gd name="T53" fmla="*/ 737 h 2570"/>
                  <a:gd name="T54" fmla="*/ 1024 w 1695"/>
                  <a:gd name="T55" fmla="*/ 790 h 2570"/>
                  <a:gd name="T56" fmla="*/ 187 w 1695"/>
                  <a:gd name="T57" fmla="*/ 1473 h 2570"/>
                  <a:gd name="T58" fmla="*/ 202 w 1695"/>
                  <a:gd name="T59" fmla="*/ 1580 h 2570"/>
                  <a:gd name="T60" fmla="*/ 174 w 1695"/>
                  <a:gd name="T61" fmla="*/ 1624 h 2570"/>
                  <a:gd name="T62" fmla="*/ 205 w 1695"/>
                  <a:gd name="T63" fmla="*/ 1621 h 2570"/>
                  <a:gd name="T64" fmla="*/ 303 w 1695"/>
                  <a:gd name="T65" fmla="*/ 1591 h 2570"/>
                  <a:gd name="T66" fmla="*/ 339 w 1695"/>
                  <a:gd name="T67" fmla="*/ 1377 h 2570"/>
                  <a:gd name="T68" fmla="*/ 255 w 1695"/>
                  <a:gd name="T69" fmla="*/ 1738 h 2570"/>
                  <a:gd name="T70" fmla="*/ 113 w 1695"/>
                  <a:gd name="T71" fmla="*/ 1842 h 2570"/>
                  <a:gd name="T72" fmla="*/ 16 w 1695"/>
                  <a:gd name="T73" fmla="*/ 1993 h 2570"/>
                  <a:gd name="T74" fmla="*/ 0 w 1695"/>
                  <a:gd name="T75" fmla="*/ 2136 h 2570"/>
                  <a:gd name="T76" fmla="*/ 233 w 1695"/>
                  <a:gd name="T77" fmla="*/ 2516 h 2570"/>
                  <a:gd name="T78" fmla="*/ 328 w 1695"/>
                  <a:gd name="T79" fmla="*/ 2449 h 2570"/>
                  <a:gd name="T80" fmla="*/ 440 w 1695"/>
                  <a:gd name="T81" fmla="*/ 2494 h 2570"/>
                  <a:gd name="T82" fmla="*/ 454 w 1695"/>
                  <a:gd name="T83" fmla="*/ 2476 h 2570"/>
                  <a:gd name="T84" fmla="*/ 440 w 1695"/>
                  <a:gd name="T85" fmla="*/ 2435 h 2570"/>
                  <a:gd name="T86" fmla="*/ 424 w 1695"/>
                  <a:gd name="T87" fmla="*/ 2394 h 2570"/>
                  <a:gd name="T88" fmla="*/ 424 w 1695"/>
                  <a:gd name="T89" fmla="*/ 2380 h 2570"/>
                  <a:gd name="T90" fmla="*/ 481 w 1695"/>
                  <a:gd name="T91" fmla="*/ 2441 h 2570"/>
                  <a:gd name="T92" fmla="*/ 480 w 1695"/>
                  <a:gd name="T93" fmla="*/ 2295 h 2570"/>
                  <a:gd name="T94" fmla="*/ 563 w 1695"/>
                  <a:gd name="T95" fmla="*/ 2261 h 2570"/>
                  <a:gd name="T96" fmla="*/ 518 w 1695"/>
                  <a:gd name="T97" fmla="*/ 2136 h 2570"/>
                  <a:gd name="T98" fmla="*/ 535 w 1695"/>
                  <a:gd name="T99" fmla="*/ 2134 h 2570"/>
                  <a:gd name="T100" fmla="*/ 376 w 1695"/>
                  <a:gd name="T101" fmla="*/ 1925 h 2570"/>
                  <a:gd name="T102" fmla="*/ 328 w 1695"/>
                  <a:gd name="T103" fmla="*/ 1769 h 2570"/>
                  <a:gd name="T104" fmla="*/ 1630 w 1695"/>
                  <a:gd name="T105" fmla="*/ 61 h 2570"/>
                  <a:gd name="T106" fmla="*/ 1327 w 1695"/>
                  <a:gd name="T107" fmla="*/ 7 h 2570"/>
                  <a:gd name="T108" fmla="*/ 1210 w 1695"/>
                  <a:gd name="T109" fmla="*/ 56 h 2570"/>
                  <a:gd name="T110" fmla="*/ 1311 w 1695"/>
                  <a:gd name="T111" fmla="*/ 73 h 2570"/>
                  <a:gd name="T112" fmla="*/ 1409 w 1695"/>
                  <a:gd name="T113" fmla="*/ 75 h 2570"/>
                  <a:gd name="T114" fmla="*/ 1524 w 1695"/>
                  <a:gd name="T115" fmla="*/ 132 h 2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695" h="2570">
                    <a:moveTo>
                      <a:pt x="544" y="423"/>
                    </a:moveTo>
                    <a:lnTo>
                      <a:pt x="651" y="292"/>
                    </a:lnTo>
                    <a:lnTo>
                      <a:pt x="834" y="168"/>
                    </a:lnTo>
                    <a:lnTo>
                      <a:pt x="682" y="92"/>
                    </a:lnTo>
                    <a:lnTo>
                      <a:pt x="688" y="129"/>
                    </a:lnTo>
                    <a:lnTo>
                      <a:pt x="626" y="98"/>
                    </a:lnTo>
                    <a:lnTo>
                      <a:pt x="626" y="126"/>
                    </a:lnTo>
                    <a:lnTo>
                      <a:pt x="575" y="98"/>
                    </a:lnTo>
                    <a:lnTo>
                      <a:pt x="578" y="145"/>
                    </a:lnTo>
                    <a:lnTo>
                      <a:pt x="541" y="145"/>
                    </a:lnTo>
                    <a:lnTo>
                      <a:pt x="553" y="163"/>
                    </a:lnTo>
                    <a:lnTo>
                      <a:pt x="559" y="227"/>
                    </a:lnTo>
                    <a:lnTo>
                      <a:pt x="519" y="205"/>
                    </a:lnTo>
                    <a:lnTo>
                      <a:pt x="530" y="258"/>
                    </a:lnTo>
                    <a:lnTo>
                      <a:pt x="511" y="255"/>
                    </a:lnTo>
                    <a:lnTo>
                      <a:pt x="538" y="316"/>
                    </a:lnTo>
                    <a:lnTo>
                      <a:pt x="505" y="316"/>
                    </a:lnTo>
                    <a:lnTo>
                      <a:pt x="544" y="423"/>
                    </a:lnTo>
                    <a:close/>
                    <a:moveTo>
                      <a:pt x="1027" y="739"/>
                    </a:moveTo>
                    <a:lnTo>
                      <a:pt x="1002" y="784"/>
                    </a:lnTo>
                    <a:lnTo>
                      <a:pt x="1002" y="784"/>
                    </a:lnTo>
                    <a:lnTo>
                      <a:pt x="1011" y="813"/>
                    </a:lnTo>
                    <a:lnTo>
                      <a:pt x="1017" y="834"/>
                    </a:lnTo>
                    <a:lnTo>
                      <a:pt x="1021" y="845"/>
                    </a:lnTo>
                    <a:lnTo>
                      <a:pt x="1021" y="845"/>
                    </a:lnTo>
                    <a:lnTo>
                      <a:pt x="1083" y="925"/>
                    </a:lnTo>
                    <a:lnTo>
                      <a:pt x="1100" y="952"/>
                    </a:lnTo>
                    <a:lnTo>
                      <a:pt x="1100" y="952"/>
                    </a:lnTo>
                    <a:lnTo>
                      <a:pt x="1090" y="969"/>
                    </a:lnTo>
                    <a:lnTo>
                      <a:pt x="1083" y="980"/>
                    </a:lnTo>
                    <a:lnTo>
                      <a:pt x="1075" y="986"/>
                    </a:lnTo>
                    <a:lnTo>
                      <a:pt x="1075" y="986"/>
                    </a:lnTo>
                    <a:lnTo>
                      <a:pt x="1033" y="992"/>
                    </a:lnTo>
                    <a:lnTo>
                      <a:pt x="993" y="998"/>
                    </a:lnTo>
                    <a:lnTo>
                      <a:pt x="963" y="1029"/>
                    </a:lnTo>
                    <a:lnTo>
                      <a:pt x="951" y="1105"/>
                    </a:lnTo>
                    <a:lnTo>
                      <a:pt x="935" y="1150"/>
                    </a:lnTo>
                    <a:lnTo>
                      <a:pt x="935" y="1150"/>
                    </a:lnTo>
                    <a:lnTo>
                      <a:pt x="957" y="1158"/>
                    </a:lnTo>
                    <a:lnTo>
                      <a:pt x="957" y="1158"/>
                    </a:lnTo>
                    <a:lnTo>
                      <a:pt x="957" y="1159"/>
                    </a:lnTo>
                    <a:lnTo>
                      <a:pt x="957" y="1162"/>
                    </a:lnTo>
                    <a:lnTo>
                      <a:pt x="952" y="1172"/>
                    </a:lnTo>
                    <a:lnTo>
                      <a:pt x="945" y="1188"/>
                    </a:lnTo>
                    <a:lnTo>
                      <a:pt x="966" y="1206"/>
                    </a:lnTo>
                    <a:lnTo>
                      <a:pt x="966" y="1322"/>
                    </a:lnTo>
                    <a:lnTo>
                      <a:pt x="982" y="1377"/>
                    </a:lnTo>
                    <a:lnTo>
                      <a:pt x="993" y="1405"/>
                    </a:lnTo>
                    <a:lnTo>
                      <a:pt x="990" y="1448"/>
                    </a:lnTo>
                    <a:lnTo>
                      <a:pt x="1021" y="1521"/>
                    </a:lnTo>
                    <a:lnTo>
                      <a:pt x="1066" y="1583"/>
                    </a:lnTo>
                    <a:lnTo>
                      <a:pt x="1066" y="1583"/>
                    </a:lnTo>
                    <a:lnTo>
                      <a:pt x="1106" y="1609"/>
                    </a:lnTo>
                    <a:lnTo>
                      <a:pt x="1145" y="1637"/>
                    </a:lnTo>
                    <a:lnTo>
                      <a:pt x="1145" y="1637"/>
                    </a:lnTo>
                    <a:lnTo>
                      <a:pt x="1159" y="1637"/>
                    </a:lnTo>
                    <a:lnTo>
                      <a:pt x="1181" y="1634"/>
                    </a:lnTo>
                    <a:lnTo>
                      <a:pt x="1213" y="1628"/>
                    </a:lnTo>
                    <a:lnTo>
                      <a:pt x="1257" y="1586"/>
                    </a:lnTo>
                    <a:lnTo>
                      <a:pt x="1268" y="1580"/>
                    </a:lnTo>
                    <a:lnTo>
                      <a:pt x="1268" y="1580"/>
                    </a:lnTo>
                    <a:lnTo>
                      <a:pt x="1292" y="1562"/>
                    </a:lnTo>
                    <a:lnTo>
                      <a:pt x="1308" y="1549"/>
                    </a:lnTo>
                    <a:lnTo>
                      <a:pt x="1314" y="1543"/>
                    </a:lnTo>
                    <a:lnTo>
                      <a:pt x="1314" y="1543"/>
                    </a:lnTo>
                    <a:lnTo>
                      <a:pt x="1315" y="1531"/>
                    </a:lnTo>
                    <a:lnTo>
                      <a:pt x="1318" y="1508"/>
                    </a:lnTo>
                    <a:lnTo>
                      <a:pt x="1324" y="1476"/>
                    </a:lnTo>
                    <a:lnTo>
                      <a:pt x="1347" y="1429"/>
                    </a:lnTo>
                    <a:lnTo>
                      <a:pt x="1403" y="1366"/>
                    </a:lnTo>
                    <a:lnTo>
                      <a:pt x="1400" y="1307"/>
                    </a:lnTo>
                    <a:lnTo>
                      <a:pt x="1412" y="1295"/>
                    </a:lnTo>
                    <a:lnTo>
                      <a:pt x="1384" y="1273"/>
                    </a:lnTo>
                    <a:lnTo>
                      <a:pt x="1409" y="1248"/>
                    </a:lnTo>
                    <a:lnTo>
                      <a:pt x="1406" y="1222"/>
                    </a:lnTo>
                    <a:lnTo>
                      <a:pt x="1420" y="1200"/>
                    </a:lnTo>
                    <a:lnTo>
                      <a:pt x="1420" y="1161"/>
                    </a:lnTo>
                    <a:lnTo>
                      <a:pt x="1412" y="1043"/>
                    </a:lnTo>
                    <a:lnTo>
                      <a:pt x="1412" y="1043"/>
                    </a:lnTo>
                    <a:lnTo>
                      <a:pt x="1399" y="1042"/>
                    </a:lnTo>
                    <a:lnTo>
                      <a:pt x="1390" y="1039"/>
                    </a:lnTo>
                    <a:lnTo>
                      <a:pt x="1384" y="1037"/>
                    </a:lnTo>
                    <a:lnTo>
                      <a:pt x="1384" y="1037"/>
                    </a:lnTo>
                    <a:lnTo>
                      <a:pt x="1385" y="1033"/>
                    </a:lnTo>
                    <a:lnTo>
                      <a:pt x="1388" y="1023"/>
                    </a:lnTo>
                    <a:lnTo>
                      <a:pt x="1394" y="1010"/>
                    </a:lnTo>
                    <a:lnTo>
                      <a:pt x="1394" y="1010"/>
                    </a:lnTo>
                    <a:lnTo>
                      <a:pt x="1375" y="1007"/>
                    </a:lnTo>
                    <a:lnTo>
                      <a:pt x="1375" y="1007"/>
                    </a:lnTo>
                    <a:lnTo>
                      <a:pt x="1268" y="983"/>
                    </a:lnTo>
                    <a:lnTo>
                      <a:pt x="1283" y="973"/>
                    </a:lnTo>
                    <a:lnTo>
                      <a:pt x="1243" y="952"/>
                    </a:lnTo>
                    <a:lnTo>
                      <a:pt x="1327" y="933"/>
                    </a:lnTo>
                    <a:lnTo>
                      <a:pt x="1302" y="922"/>
                    </a:lnTo>
                    <a:lnTo>
                      <a:pt x="1333" y="916"/>
                    </a:lnTo>
                    <a:lnTo>
                      <a:pt x="1311" y="894"/>
                    </a:lnTo>
                    <a:lnTo>
                      <a:pt x="1350" y="845"/>
                    </a:lnTo>
                    <a:lnTo>
                      <a:pt x="1330" y="750"/>
                    </a:lnTo>
                    <a:lnTo>
                      <a:pt x="1271" y="697"/>
                    </a:lnTo>
                    <a:lnTo>
                      <a:pt x="1271" y="725"/>
                    </a:lnTo>
                    <a:lnTo>
                      <a:pt x="1235" y="714"/>
                    </a:lnTo>
                    <a:lnTo>
                      <a:pt x="1226" y="717"/>
                    </a:lnTo>
                    <a:lnTo>
                      <a:pt x="1167" y="714"/>
                    </a:lnTo>
                    <a:lnTo>
                      <a:pt x="1167" y="714"/>
                    </a:lnTo>
                    <a:lnTo>
                      <a:pt x="1143" y="719"/>
                    </a:lnTo>
                    <a:lnTo>
                      <a:pt x="1116" y="725"/>
                    </a:lnTo>
                    <a:lnTo>
                      <a:pt x="1116" y="725"/>
                    </a:lnTo>
                    <a:lnTo>
                      <a:pt x="1087" y="737"/>
                    </a:lnTo>
                    <a:lnTo>
                      <a:pt x="1061" y="747"/>
                    </a:lnTo>
                    <a:lnTo>
                      <a:pt x="1033" y="784"/>
                    </a:lnTo>
                    <a:lnTo>
                      <a:pt x="1024" y="806"/>
                    </a:lnTo>
                    <a:lnTo>
                      <a:pt x="1024" y="790"/>
                    </a:lnTo>
                    <a:lnTo>
                      <a:pt x="1027" y="739"/>
                    </a:lnTo>
                    <a:close/>
                    <a:moveTo>
                      <a:pt x="281" y="1358"/>
                    </a:moveTo>
                    <a:lnTo>
                      <a:pt x="138" y="1470"/>
                    </a:lnTo>
                    <a:lnTo>
                      <a:pt x="187" y="1473"/>
                    </a:lnTo>
                    <a:lnTo>
                      <a:pt x="135" y="1518"/>
                    </a:lnTo>
                    <a:lnTo>
                      <a:pt x="199" y="1537"/>
                    </a:lnTo>
                    <a:lnTo>
                      <a:pt x="141" y="1583"/>
                    </a:lnTo>
                    <a:lnTo>
                      <a:pt x="202" y="1580"/>
                    </a:lnTo>
                    <a:lnTo>
                      <a:pt x="202" y="1580"/>
                    </a:lnTo>
                    <a:lnTo>
                      <a:pt x="186" y="1602"/>
                    </a:lnTo>
                    <a:lnTo>
                      <a:pt x="177" y="1618"/>
                    </a:lnTo>
                    <a:lnTo>
                      <a:pt x="174" y="1624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174" y="1625"/>
                    </a:lnTo>
                    <a:lnTo>
                      <a:pt x="205" y="1621"/>
                    </a:lnTo>
                    <a:lnTo>
                      <a:pt x="233" y="1616"/>
                    </a:lnTo>
                    <a:lnTo>
                      <a:pt x="214" y="1641"/>
                    </a:lnTo>
                    <a:lnTo>
                      <a:pt x="278" y="1684"/>
                    </a:lnTo>
                    <a:lnTo>
                      <a:pt x="303" y="1591"/>
                    </a:lnTo>
                    <a:lnTo>
                      <a:pt x="275" y="1524"/>
                    </a:lnTo>
                    <a:lnTo>
                      <a:pt x="385" y="1426"/>
                    </a:lnTo>
                    <a:lnTo>
                      <a:pt x="297" y="1433"/>
                    </a:lnTo>
                    <a:lnTo>
                      <a:pt x="339" y="1377"/>
                    </a:lnTo>
                    <a:lnTo>
                      <a:pt x="284" y="1383"/>
                    </a:lnTo>
                    <a:lnTo>
                      <a:pt x="339" y="1341"/>
                    </a:lnTo>
                    <a:lnTo>
                      <a:pt x="281" y="1358"/>
                    </a:lnTo>
                    <a:close/>
                    <a:moveTo>
                      <a:pt x="255" y="1738"/>
                    </a:moveTo>
                    <a:lnTo>
                      <a:pt x="244" y="1802"/>
                    </a:lnTo>
                    <a:lnTo>
                      <a:pt x="193" y="1714"/>
                    </a:lnTo>
                    <a:lnTo>
                      <a:pt x="141" y="1864"/>
                    </a:lnTo>
                    <a:lnTo>
                      <a:pt x="113" y="1842"/>
                    </a:lnTo>
                    <a:lnTo>
                      <a:pt x="40" y="1977"/>
                    </a:lnTo>
                    <a:lnTo>
                      <a:pt x="28" y="1962"/>
                    </a:lnTo>
                    <a:lnTo>
                      <a:pt x="28" y="1962"/>
                    </a:lnTo>
                    <a:lnTo>
                      <a:pt x="16" y="1993"/>
                    </a:lnTo>
                    <a:lnTo>
                      <a:pt x="3" y="2030"/>
                    </a:lnTo>
                    <a:lnTo>
                      <a:pt x="3" y="2030"/>
                    </a:lnTo>
                    <a:lnTo>
                      <a:pt x="2" y="2085"/>
                    </a:lnTo>
                    <a:lnTo>
                      <a:pt x="0" y="2136"/>
                    </a:lnTo>
                    <a:lnTo>
                      <a:pt x="95" y="2399"/>
                    </a:lnTo>
                    <a:lnTo>
                      <a:pt x="143" y="2491"/>
                    </a:lnTo>
                    <a:lnTo>
                      <a:pt x="241" y="2545"/>
                    </a:lnTo>
                    <a:lnTo>
                      <a:pt x="233" y="2516"/>
                    </a:lnTo>
                    <a:lnTo>
                      <a:pt x="339" y="2570"/>
                    </a:lnTo>
                    <a:lnTo>
                      <a:pt x="358" y="2539"/>
                    </a:lnTo>
                    <a:lnTo>
                      <a:pt x="318" y="2469"/>
                    </a:lnTo>
                    <a:lnTo>
                      <a:pt x="328" y="2449"/>
                    </a:lnTo>
                    <a:lnTo>
                      <a:pt x="413" y="2525"/>
                    </a:lnTo>
                    <a:lnTo>
                      <a:pt x="413" y="2525"/>
                    </a:lnTo>
                    <a:lnTo>
                      <a:pt x="427" y="2507"/>
                    </a:lnTo>
                    <a:lnTo>
                      <a:pt x="440" y="2494"/>
                    </a:lnTo>
                    <a:lnTo>
                      <a:pt x="449" y="2485"/>
                    </a:lnTo>
                    <a:lnTo>
                      <a:pt x="449" y="2485"/>
                    </a:lnTo>
                    <a:lnTo>
                      <a:pt x="452" y="2481"/>
                    </a:lnTo>
                    <a:lnTo>
                      <a:pt x="454" y="2476"/>
                    </a:lnTo>
                    <a:lnTo>
                      <a:pt x="452" y="2469"/>
                    </a:lnTo>
                    <a:lnTo>
                      <a:pt x="452" y="2462"/>
                    </a:lnTo>
                    <a:lnTo>
                      <a:pt x="446" y="2447"/>
                    </a:lnTo>
                    <a:lnTo>
                      <a:pt x="440" y="2435"/>
                    </a:lnTo>
                    <a:lnTo>
                      <a:pt x="440" y="2435"/>
                    </a:lnTo>
                    <a:lnTo>
                      <a:pt x="435" y="2425"/>
                    </a:lnTo>
                    <a:lnTo>
                      <a:pt x="429" y="2411"/>
                    </a:lnTo>
                    <a:lnTo>
                      <a:pt x="424" y="2394"/>
                    </a:lnTo>
                    <a:lnTo>
                      <a:pt x="421" y="2381"/>
                    </a:lnTo>
                    <a:lnTo>
                      <a:pt x="421" y="2381"/>
                    </a:lnTo>
                    <a:lnTo>
                      <a:pt x="423" y="2380"/>
                    </a:lnTo>
                    <a:lnTo>
                      <a:pt x="424" y="2380"/>
                    </a:lnTo>
                    <a:lnTo>
                      <a:pt x="433" y="2386"/>
                    </a:lnTo>
                    <a:lnTo>
                      <a:pt x="445" y="2397"/>
                    </a:lnTo>
                    <a:lnTo>
                      <a:pt x="457" y="2412"/>
                    </a:lnTo>
                    <a:lnTo>
                      <a:pt x="481" y="2441"/>
                    </a:lnTo>
                    <a:lnTo>
                      <a:pt x="492" y="2454"/>
                    </a:lnTo>
                    <a:lnTo>
                      <a:pt x="535" y="2435"/>
                    </a:lnTo>
                    <a:lnTo>
                      <a:pt x="468" y="2320"/>
                    </a:lnTo>
                    <a:lnTo>
                      <a:pt x="480" y="2295"/>
                    </a:lnTo>
                    <a:lnTo>
                      <a:pt x="556" y="2368"/>
                    </a:lnTo>
                    <a:lnTo>
                      <a:pt x="584" y="2362"/>
                    </a:lnTo>
                    <a:lnTo>
                      <a:pt x="593" y="2308"/>
                    </a:lnTo>
                    <a:lnTo>
                      <a:pt x="563" y="2261"/>
                    </a:lnTo>
                    <a:lnTo>
                      <a:pt x="511" y="2179"/>
                    </a:lnTo>
                    <a:lnTo>
                      <a:pt x="499" y="2136"/>
                    </a:lnTo>
                    <a:lnTo>
                      <a:pt x="499" y="2136"/>
                    </a:lnTo>
                    <a:lnTo>
                      <a:pt x="518" y="2136"/>
                    </a:lnTo>
                    <a:lnTo>
                      <a:pt x="531" y="2136"/>
                    </a:lnTo>
                    <a:lnTo>
                      <a:pt x="535" y="2135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535" y="2134"/>
                    </a:lnTo>
                    <a:lnTo>
                      <a:pt x="455" y="2044"/>
                    </a:lnTo>
                    <a:lnTo>
                      <a:pt x="496" y="2044"/>
                    </a:lnTo>
                    <a:lnTo>
                      <a:pt x="376" y="1925"/>
                    </a:lnTo>
                    <a:lnTo>
                      <a:pt x="388" y="1903"/>
                    </a:lnTo>
                    <a:lnTo>
                      <a:pt x="361" y="1879"/>
                    </a:lnTo>
                    <a:lnTo>
                      <a:pt x="395" y="1861"/>
                    </a:lnTo>
                    <a:lnTo>
                      <a:pt x="328" y="1769"/>
                    </a:lnTo>
                    <a:lnTo>
                      <a:pt x="255" y="1738"/>
                    </a:lnTo>
                    <a:close/>
                    <a:moveTo>
                      <a:pt x="1695" y="81"/>
                    </a:moveTo>
                    <a:lnTo>
                      <a:pt x="1647" y="78"/>
                    </a:lnTo>
                    <a:lnTo>
                      <a:pt x="1630" y="61"/>
                    </a:lnTo>
                    <a:lnTo>
                      <a:pt x="1501" y="59"/>
                    </a:lnTo>
                    <a:lnTo>
                      <a:pt x="1476" y="38"/>
                    </a:lnTo>
                    <a:lnTo>
                      <a:pt x="1350" y="47"/>
                    </a:lnTo>
                    <a:lnTo>
                      <a:pt x="1327" y="7"/>
                    </a:lnTo>
                    <a:lnTo>
                      <a:pt x="1241" y="13"/>
                    </a:lnTo>
                    <a:lnTo>
                      <a:pt x="1195" y="0"/>
                    </a:lnTo>
                    <a:lnTo>
                      <a:pt x="1179" y="47"/>
                    </a:lnTo>
                    <a:lnTo>
                      <a:pt x="1210" y="56"/>
                    </a:lnTo>
                    <a:lnTo>
                      <a:pt x="1210" y="56"/>
                    </a:lnTo>
                    <a:lnTo>
                      <a:pt x="1258" y="66"/>
                    </a:lnTo>
                    <a:lnTo>
                      <a:pt x="1295" y="72"/>
                    </a:lnTo>
                    <a:lnTo>
                      <a:pt x="1311" y="73"/>
                    </a:lnTo>
                    <a:lnTo>
                      <a:pt x="1321" y="75"/>
                    </a:lnTo>
                    <a:lnTo>
                      <a:pt x="1321" y="75"/>
                    </a:lnTo>
                    <a:lnTo>
                      <a:pt x="1372" y="73"/>
                    </a:lnTo>
                    <a:lnTo>
                      <a:pt x="1409" y="75"/>
                    </a:lnTo>
                    <a:lnTo>
                      <a:pt x="1445" y="75"/>
                    </a:lnTo>
                    <a:lnTo>
                      <a:pt x="1470" y="123"/>
                    </a:lnTo>
                    <a:lnTo>
                      <a:pt x="1510" y="104"/>
                    </a:lnTo>
                    <a:lnTo>
                      <a:pt x="1524" y="132"/>
                    </a:lnTo>
                    <a:lnTo>
                      <a:pt x="1543" y="148"/>
                    </a:lnTo>
                    <a:lnTo>
                      <a:pt x="1611" y="138"/>
                    </a:lnTo>
                    <a:lnTo>
                      <a:pt x="1695" y="81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3" name="Freeform 9">
                <a:extLst>
                  <a:ext uri="{FF2B5EF4-FFF2-40B4-BE49-F238E27FC236}">
                    <a16:creationId xmlns:a16="http://schemas.microsoft.com/office/drawing/2014/main" id="{474A4B0A-945F-F913-0C43-7165D7047F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742282" y="1878012"/>
                <a:ext cx="1133475" cy="1530350"/>
              </a:xfrm>
              <a:custGeom>
                <a:avLst/>
                <a:gdLst>
                  <a:gd name="T0" fmla="*/ 1039 w 1429"/>
                  <a:gd name="T1" fmla="*/ 616 h 1929"/>
                  <a:gd name="T2" fmla="*/ 932 w 1429"/>
                  <a:gd name="T3" fmla="*/ 646 h 1929"/>
                  <a:gd name="T4" fmla="*/ 803 w 1429"/>
                  <a:gd name="T5" fmla="*/ 857 h 1929"/>
                  <a:gd name="T6" fmla="*/ 790 w 1429"/>
                  <a:gd name="T7" fmla="*/ 846 h 1929"/>
                  <a:gd name="T8" fmla="*/ 764 w 1429"/>
                  <a:gd name="T9" fmla="*/ 802 h 1929"/>
                  <a:gd name="T10" fmla="*/ 752 w 1429"/>
                  <a:gd name="T11" fmla="*/ 788 h 1929"/>
                  <a:gd name="T12" fmla="*/ 733 w 1429"/>
                  <a:gd name="T13" fmla="*/ 790 h 1929"/>
                  <a:gd name="T14" fmla="*/ 716 w 1429"/>
                  <a:gd name="T15" fmla="*/ 810 h 1929"/>
                  <a:gd name="T16" fmla="*/ 691 w 1429"/>
                  <a:gd name="T17" fmla="*/ 863 h 1929"/>
                  <a:gd name="T18" fmla="*/ 427 w 1429"/>
                  <a:gd name="T19" fmla="*/ 1127 h 1929"/>
                  <a:gd name="T20" fmla="*/ 68 w 1429"/>
                  <a:gd name="T21" fmla="*/ 1442 h 1929"/>
                  <a:gd name="T22" fmla="*/ 152 w 1429"/>
                  <a:gd name="T23" fmla="*/ 1405 h 1929"/>
                  <a:gd name="T24" fmla="*/ 237 w 1429"/>
                  <a:gd name="T25" fmla="*/ 1353 h 1929"/>
                  <a:gd name="T26" fmla="*/ 131 w 1429"/>
                  <a:gd name="T27" fmla="*/ 1487 h 1929"/>
                  <a:gd name="T28" fmla="*/ 167 w 1429"/>
                  <a:gd name="T29" fmla="*/ 1583 h 1929"/>
                  <a:gd name="T30" fmla="*/ 0 w 1429"/>
                  <a:gd name="T31" fmla="*/ 1769 h 1929"/>
                  <a:gd name="T32" fmla="*/ 169 w 1429"/>
                  <a:gd name="T33" fmla="*/ 1684 h 1929"/>
                  <a:gd name="T34" fmla="*/ 234 w 1429"/>
                  <a:gd name="T35" fmla="*/ 1511 h 1929"/>
                  <a:gd name="T36" fmla="*/ 360 w 1429"/>
                  <a:gd name="T37" fmla="*/ 1436 h 1929"/>
                  <a:gd name="T38" fmla="*/ 455 w 1429"/>
                  <a:gd name="T39" fmla="*/ 1524 h 1929"/>
                  <a:gd name="T40" fmla="*/ 486 w 1429"/>
                  <a:gd name="T41" fmla="*/ 1429 h 1929"/>
                  <a:gd name="T42" fmla="*/ 492 w 1429"/>
                  <a:gd name="T43" fmla="*/ 1405 h 1929"/>
                  <a:gd name="T44" fmla="*/ 495 w 1429"/>
                  <a:gd name="T45" fmla="*/ 1416 h 1929"/>
                  <a:gd name="T46" fmla="*/ 550 w 1429"/>
                  <a:gd name="T47" fmla="*/ 1468 h 1929"/>
                  <a:gd name="T48" fmla="*/ 647 w 1429"/>
                  <a:gd name="T49" fmla="*/ 1224 h 1929"/>
                  <a:gd name="T50" fmla="*/ 701 w 1429"/>
                  <a:gd name="T51" fmla="*/ 1259 h 1929"/>
                  <a:gd name="T52" fmla="*/ 711 w 1429"/>
                  <a:gd name="T53" fmla="*/ 1262 h 1929"/>
                  <a:gd name="T54" fmla="*/ 721 w 1429"/>
                  <a:gd name="T55" fmla="*/ 1244 h 1929"/>
                  <a:gd name="T56" fmla="*/ 767 w 1429"/>
                  <a:gd name="T57" fmla="*/ 1178 h 1929"/>
                  <a:gd name="T58" fmla="*/ 796 w 1429"/>
                  <a:gd name="T59" fmla="*/ 1209 h 1929"/>
                  <a:gd name="T60" fmla="*/ 818 w 1429"/>
                  <a:gd name="T61" fmla="*/ 1143 h 1929"/>
                  <a:gd name="T62" fmla="*/ 898 w 1429"/>
                  <a:gd name="T63" fmla="*/ 958 h 1929"/>
                  <a:gd name="T64" fmla="*/ 948 w 1429"/>
                  <a:gd name="T65" fmla="*/ 976 h 1929"/>
                  <a:gd name="T66" fmla="*/ 958 w 1429"/>
                  <a:gd name="T67" fmla="*/ 976 h 1929"/>
                  <a:gd name="T68" fmla="*/ 1152 w 1429"/>
                  <a:gd name="T69" fmla="*/ 888 h 1929"/>
                  <a:gd name="T70" fmla="*/ 1051 w 1429"/>
                  <a:gd name="T71" fmla="*/ 576 h 1929"/>
                  <a:gd name="T72" fmla="*/ 262 w 1429"/>
                  <a:gd name="T73" fmla="*/ 1662 h 1929"/>
                  <a:gd name="T74" fmla="*/ 237 w 1429"/>
                  <a:gd name="T75" fmla="*/ 1757 h 1929"/>
                  <a:gd name="T76" fmla="*/ 220 w 1429"/>
                  <a:gd name="T77" fmla="*/ 1781 h 1929"/>
                  <a:gd name="T78" fmla="*/ 281 w 1429"/>
                  <a:gd name="T79" fmla="*/ 1772 h 1929"/>
                  <a:gd name="T80" fmla="*/ 446 w 1429"/>
                  <a:gd name="T81" fmla="*/ 1684 h 1929"/>
                  <a:gd name="T82" fmla="*/ 318 w 1429"/>
                  <a:gd name="T83" fmla="*/ 1929 h 1929"/>
                  <a:gd name="T84" fmla="*/ 446 w 1429"/>
                  <a:gd name="T85" fmla="*/ 1684 h 1929"/>
                  <a:gd name="T86" fmla="*/ 559 w 1429"/>
                  <a:gd name="T87" fmla="*/ 1805 h 1929"/>
                  <a:gd name="T88" fmla="*/ 604 w 1429"/>
                  <a:gd name="T89" fmla="*/ 1744 h 1929"/>
                  <a:gd name="T90" fmla="*/ 688 w 1429"/>
                  <a:gd name="T91" fmla="*/ 1885 h 1929"/>
                  <a:gd name="T92" fmla="*/ 745 w 1429"/>
                  <a:gd name="T93" fmla="*/ 1710 h 1929"/>
                  <a:gd name="T94" fmla="*/ 1096 w 1429"/>
                  <a:gd name="T95" fmla="*/ 148 h 1929"/>
                  <a:gd name="T96" fmla="*/ 1163 w 1429"/>
                  <a:gd name="T97" fmla="*/ 352 h 1929"/>
                  <a:gd name="T98" fmla="*/ 1092 w 1429"/>
                  <a:gd name="T99" fmla="*/ 339 h 1929"/>
                  <a:gd name="T100" fmla="*/ 1049 w 1429"/>
                  <a:gd name="T101" fmla="*/ 339 h 1929"/>
                  <a:gd name="T102" fmla="*/ 1042 w 1429"/>
                  <a:gd name="T103" fmla="*/ 347 h 1929"/>
                  <a:gd name="T104" fmla="*/ 1048 w 1429"/>
                  <a:gd name="T105" fmla="*/ 362 h 1929"/>
                  <a:gd name="T106" fmla="*/ 1163 w 1429"/>
                  <a:gd name="T107" fmla="*/ 478 h 1929"/>
                  <a:gd name="T108" fmla="*/ 1359 w 1429"/>
                  <a:gd name="T109" fmla="*/ 554 h 1929"/>
                  <a:gd name="T110" fmla="*/ 1182 w 1429"/>
                  <a:gd name="T111" fmla="*/ 264 h 1929"/>
                  <a:gd name="T112" fmla="*/ 1160 w 1429"/>
                  <a:gd name="T113" fmla="*/ 135 h 19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429" h="1929">
                    <a:moveTo>
                      <a:pt x="1051" y="576"/>
                    </a:moveTo>
                    <a:lnTo>
                      <a:pt x="1051" y="594"/>
                    </a:lnTo>
                    <a:lnTo>
                      <a:pt x="1039" y="616"/>
                    </a:lnTo>
                    <a:lnTo>
                      <a:pt x="958" y="576"/>
                    </a:lnTo>
                    <a:lnTo>
                      <a:pt x="935" y="683"/>
                    </a:lnTo>
                    <a:lnTo>
                      <a:pt x="932" y="646"/>
                    </a:lnTo>
                    <a:lnTo>
                      <a:pt x="806" y="857"/>
                    </a:lnTo>
                    <a:lnTo>
                      <a:pt x="806" y="857"/>
                    </a:lnTo>
                    <a:lnTo>
                      <a:pt x="803" y="857"/>
                    </a:lnTo>
                    <a:lnTo>
                      <a:pt x="800" y="854"/>
                    </a:lnTo>
                    <a:lnTo>
                      <a:pt x="796" y="851"/>
                    </a:lnTo>
                    <a:lnTo>
                      <a:pt x="790" y="846"/>
                    </a:lnTo>
                    <a:lnTo>
                      <a:pt x="783" y="835"/>
                    </a:lnTo>
                    <a:lnTo>
                      <a:pt x="774" y="821"/>
                    </a:lnTo>
                    <a:lnTo>
                      <a:pt x="764" y="802"/>
                    </a:lnTo>
                    <a:lnTo>
                      <a:pt x="764" y="802"/>
                    </a:lnTo>
                    <a:lnTo>
                      <a:pt x="758" y="793"/>
                    </a:lnTo>
                    <a:lnTo>
                      <a:pt x="752" y="788"/>
                    </a:lnTo>
                    <a:lnTo>
                      <a:pt x="746" y="786"/>
                    </a:lnTo>
                    <a:lnTo>
                      <a:pt x="739" y="787"/>
                    </a:lnTo>
                    <a:lnTo>
                      <a:pt x="733" y="790"/>
                    </a:lnTo>
                    <a:lnTo>
                      <a:pt x="727" y="796"/>
                    </a:lnTo>
                    <a:lnTo>
                      <a:pt x="721" y="803"/>
                    </a:lnTo>
                    <a:lnTo>
                      <a:pt x="716" y="810"/>
                    </a:lnTo>
                    <a:lnTo>
                      <a:pt x="705" y="828"/>
                    </a:lnTo>
                    <a:lnTo>
                      <a:pt x="698" y="846"/>
                    </a:lnTo>
                    <a:lnTo>
                      <a:pt x="691" y="863"/>
                    </a:lnTo>
                    <a:lnTo>
                      <a:pt x="509" y="1007"/>
                    </a:lnTo>
                    <a:lnTo>
                      <a:pt x="403" y="1099"/>
                    </a:lnTo>
                    <a:lnTo>
                      <a:pt x="427" y="1127"/>
                    </a:lnTo>
                    <a:lnTo>
                      <a:pt x="290" y="1200"/>
                    </a:lnTo>
                    <a:lnTo>
                      <a:pt x="133" y="1319"/>
                    </a:lnTo>
                    <a:lnTo>
                      <a:pt x="68" y="1442"/>
                    </a:lnTo>
                    <a:lnTo>
                      <a:pt x="68" y="1583"/>
                    </a:lnTo>
                    <a:lnTo>
                      <a:pt x="97" y="1479"/>
                    </a:lnTo>
                    <a:lnTo>
                      <a:pt x="152" y="1405"/>
                    </a:lnTo>
                    <a:lnTo>
                      <a:pt x="198" y="1383"/>
                    </a:lnTo>
                    <a:lnTo>
                      <a:pt x="205" y="1395"/>
                    </a:lnTo>
                    <a:lnTo>
                      <a:pt x="237" y="1353"/>
                    </a:lnTo>
                    <a:lnTo>
                      <a:pt x="318" y="1322"/>
                    </a:lnTo>
                    <a:lnTo>
                      <a:pt x="259" y="1420"/>
                    </a:lnTo>
                    <a:lnTo>
                      <a:pt x="131" y="1487"/>
                    </a:lnTo>
                    <a:lnTo>
                      <a:pt x="128" y="1577"/>
                    </a:lnTo>
                    <a:lnTo>
                      <a:pt x="144" y="1565"/>
                    </a:lnTo>
                    <a:lnTo>
                      <a:pt x="167" y="1583"/>
                    </a:lnTo>
                    <a:lnTo>
                      <a:pt x="43" y="1726"/>
                    </a:lnTo>
                    <a:lnTo>
                      <a:pt x="0" y="1769"/>
                    </a:lnTo>
                    <a:lnTo>
                      <a:pt x="0" y="1769"/>
                    </a:lnTo>
                    <a:lnTo>
                      <a:pt x="87" y="1726"/>
                    </a:lnTo>
                    <a:lnTo>
                      <a:pt x="148" y="1694"/>
                    </a:lnTo>
                    <a:lnTo>
                      <a:pt x="169" y="1684"/>
                    </a:lnTo>
                    <a:lnTo>
                      <a:pt x="177" y="1676"/>
                    </a:lnTo>
                    <a:lnTo>
                      <a:pt x="177" y="1676"/>
                    </a:lnTo>
                    <a:lnTo>
                      <a:pt x="234" y="1511"/>
                    </a:lnTo>
                    <a:lnTo>
                      <a:pt x="287" y="1485"/>
                    </a:lnTo>
                    <a:lnTo>
                      <a:pt x="299" y="1521"/>
                    </a:lnTo>
                    <a:lnTo>
                      <a:pt x="360" y="1436"/>
                    </a:lnTo>
                    <a:lnTo>
                      <a:pt x="335" y="1567"/>
                    </a:lnTo>
                    <a:lnTo>
                      <a:pt x="391" y="1577"/>
                    </a:lnTo>
                    <a:lnTo>
                      <a:pt x="455" y="1524"/>
                    </a:lnTo>
                    <a:lnTo>
                      <a:pt x="455" y="1524"/>
                    </a:lnTo>
                    <a:lnTo>
                      <a:pt x="473" y="1468"/>
                    </a:lnTo>
                    <a:lnTo>
                      <a:pt x="486" y="1429"/>
                    </a:lnTo>
                    <a:lnTo>
                      <a:pt x="490" y="1414"/>
                    </a:lnTo>
                    <a:lnTo>
                      <a:pt x="492" y="1405"/>
                    </a:lnTo>
                    <a:lnTo>
                      <a:pt x="492" y="1405"/>
                    </a:lnTo>
                    <a:lnTo>
                      <a:pt x="492" y="1404"/>
                    </a:lnTo>
                    <a:lnTo>
                      <a:pt x="492" y="1405"/>
                    </a:lnTo>
                    <a:lnTo>
                      <a:pt x="495" y="1416"/>
                    </a:lnTo>
                    <a:lnTo>
                      <a:pt x="502" y="1452"/>
                    </a:lnTo>
                    <a:lnTo>
                      <a:pt x="512" y="1509"/>
                    </a:lnTo>
                    <a:lnTo>
                      <a:pt x="550" y="1468"/>
                    </a:lnTo>
                    <a:lnTo>
                      <a:pt x="584" y="1291"/>
                    </a:lnTo>
                    <a:lnTo>
                      <a:pt x="618" y="1383"/>
                    </a:lnTo>
                    <a:lnTo>
                      <a:pt x="647" y="1224"/>
                    </a:lnTo>
                    <a:lnTo>
                      <a:pt x="647" y="1224"/>
                    </a:lnTo>
                    <a:lnTo>
                      <a:pt x="679" y="1246"/>
                    </a:lnTo>
                    <a:lnTo>
                      <a:pt x="701" y="1259"/>
                    </a:lnTo>
                    <a:lnTo>
                      <a:pt x="708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1" y="1262"/>
                    </a:lnTo>
                    <a:lnTo>
                      <a:pt x="714" y="1254"/>
                    </a:lnTo>
                    <a:lnTo>
                      <a:pt x="721" y="1244"/>
                    </a:lnTo>
                    <a:lnTo>
                      <a:pt x="740" y="1216"/>
                    </a:lnTo>
                    <a:lnTo>
                      <a:pt x="767" y="1178"/>
                    </a:lnTo>
                    <a:lnTo>
                      <a:pt x="767" y="1178"/>
                    </a:lnTo>
                    <a:lnTo>
                      <a:pt x="795" y="1209"/>
                    </a:lnTo>
                    <a:lnTo>
                      <a:pt x="795" y="1209"/>
                    </a:lnTo>
                    <a:lnTo>
                      <a:pt x="796" y="1209"/>
                    </a:lnTo>
                    <a:lnTo>
                      <a:pt x="798" y="1205"/>
                    </a:lnTo>
                    <a:lnTo>
                      <a:pt x="803" y="1190"/>
                    </a:lnTo>
                    <a:lnTo>
                      <a:pt x="818" y="1143"/>
                    </a:lnTo>
                    <a:lnTo>
                      <a:pt x="837" y="1071"/>
                    </a:lnTo>
                    <a:lnTo>
                      <a:pt x="885" y="1099"/>
                    </a:lnTo>
                    <a:lnTo>
                      <a:pt x="898" y="958"/>
                    </a:lnTo>
                    <a:lnTo>
                      <a:pt x="898" y="958"/>
                    </a:lnTo>
                    <a:lnTo>
                      <a:pt x="928" y="970"/>
                    </a:lnTo>
                    <a:lnTo>
                      <a:pt x="948" y="976"/>
                    </a:lnTo>
                    <a:lnTo>
                      <a:pt x="956" y="977"/>
                    </a:lnTo>
                    <a:lnTo>
                      <a:pt x="958" y="977"/>
                    </a:lnTo>
                    <a:lnTo>
                      <a:pt x="958" y="976"/>
                    </a:lnTo>
                    <a:lnTo>
                      <a:pt x="958" y="976"/>
                    </a:lnTo>
                    <a:lnTo>
                      <a:pt x="1023" y="851"/>
                    </a:lnTo>
                    <a:lnTo>
                      <a:pt x="1152" y="888"/>
                    </a:lnTo>
                    <a:lnTo>
                      <a:pt x="1137" y="784"/>
                    </a:lnTo>
                    <a:lnTo>
                      <a:pt x="1188" y="744"/>
                    </a:lnTo>
                    <a:lnTo>
                      <a:pt x="1051" y="576"/>
                    </a:lnTo>
                    <a:close/>
                    <a:moveTo>
                      <a:pt x="348" y="1631"/>
                    </a:moveTo>
                    <a:lnTo>
                      <a:pt x="262" y="1662"/>
                    </a:lnTo>
                    <a:lnTo>
                      <a:pt x="262" y="1662"/>
                    </a:lnTo>
                    <a:lnTo>
                      <a:pt x="250" y="1707"/>
                    </a:lnTo>
                    <a:lnTo>
                      <a:pt x="242" y="1739"/>
                    </a:lnTo>
                    <a:lnTo>
                      <a:pt x="237" y="1757"/>
                    </a:lnTo>
                    <a:lnTo>
                      <a:pt x="237" y="1757"/>
                    </a:lnTo>
                    <a:lnTo>
                      <a:pt x="233" y="1764"/>
                    </a:lnTo>
                    <a:lnTo>
                      <a:pt x="220" y="1781"/>
                    </a:lnTo>
                    <a:lnTo>
                      <a:pt x="177" y="1826"/>
                    </a:lnTo>
                    <a:lnTo>
                      <a:pt x="116" y="1892"/>
                    </a:lnTo>
                    <a:lnTo>
                      <a:pt x="281" y="1772"/>
                    </a:lnTo>
                    <a:lnTo>
                      <a:pt x="348" y="1656"/>
                    </a:lnTo>
                    <a:lnTo>
                      <a:pt x="348" y="1631"/>
                    </a:lnTo>
                    <a:close/>
                    <a:moveTo>
                      <a:pt x="446" y="1684"/>
                    </a:moveTo>
                    <a:lnTo>
                      <a:pt x="408" y="1726"/>
                    </a:lnTo>
                    <a:lnTo>
                      <a:pt x="403" y="1788"/>
                    </a:lnTo>
                    <a:lnTo>
                      <a:pt x="318" y="1929"/>
                    </a:lnTo>
                    <a:lnTo>
                      <a:pt x="464" y="1751"/>
                    </a:lnTo>
                    <a:lnTo>
                      <a:pt x="476" y="1690"/>
                    </a:lnTo>
                    <a:lnTo>
                      <a:pt x="446" y="1684"/>
                    </a:lnTo>
                    <a:close/>
                    <a:moveTo>
                      <a:pt x="604" y="1744"/>
                    </a:moveTo>
                    <a:lnTo>
                      <a:pt x="556" y="1772"/>
                    </a:lnTo>
                    <a:lnTo>
                      <a:pt x="559" y="1805"/>
                    </a:lnTo>
                    <a:lnTo>
                      <a:pt x="509" y="1901"/>
                    </a:lnTo>
                    <a:lnTo>
                      <a:pt x="607" y="1802"/>
                    </a:lnTo>
                    <a:lnTo>
                      <a:pt x="604" y="1744"/>
                    </a:lnTo>
                    <a:close/>
                    <a:moveTo>
                      <a:pt x="724" y="1741"/>
                    </a:moveTo>
                    <a:lnTo>
                      <a:pt x="717" y="1808"/>
                    </a:lnTo>
                    <a:lnTo>
                      <a:pt x="688" y="1885"/>
                    </a:lnTo>
                    <a:lnTo>
                      <a:pt x="770" y="1775"/>
                    </a:lnTo>
                    <a:lnTo>
                      <a:pt x="767" y="1707"/>
                    </a:lnTo>
                    <a:lnTo>
                      <a:pt x="745" y="1710"/>
                    </a:lnTo>
                    <a:lnTo>
                      <a:pt x="724" y="1741"/>
                    </a:lnTo>
                    <a:close/>
                    <a:moveTo>
                      <a:pt x="1020" y="0"/>
                    </a:moveTo>
                    <a:lnTo>
                      <a:pt x="1096" y="148"/>
                    </a:lnTo>
                    <a:lnTo>
                      <a:pt x="1048" y="163"/>
                    </a:lnTo>
                    <a:lnTo>
                      <a:pt x="1163" y="352"/>
                    </a:lnTo>
                    <a:lnTo>
                      <a:pt x="1163" y="352"/>
                    </a:lnTo>
                    <a:lnTo>
                      <a:pt x="1140" y="347"/>
                    </a:lnTo>
                    <a:lnTo>
                      <a:pt x="1116" y="341"/>
                    </a:lnTo>
                    <a:lnTo>
                      <a:pt x="1092" y="339"/>
                    </a:lnTo>
                    <a:lnTo>
                      <a:pt x="1068" y="337"/>
                    </a:lnTo>
                    <a:lnTo>
                      <a:pt x="1058" y="337"/>
                    </a:lnTo>
                    <a:lnTo>
                      <a:pt x="1049" y="339"/>
                    </a:lnTo>
                    <a:lnTo>
                      <a:pt x="1045" y="341"/>
                    </a:lnTo>
                    <a:lnTo>
                      <a:pt x="1043" y="344"/>
                    </a:lnTo>
                    <a:lnTo>
                      <a:pt x="1042" y="347"/>
                    </a:lnTo>
                    <a:lnTo>
                      <a:pt x="1043" y="353"/>
                    </a:lnTo>
                    <a:lnTo>
                      <a:pt x="1048" y="362"/>
                    </a:lnTo>
                    <a:lnTo>
                      <a:pt x="1048" y="362"/>
                    </a:lnTo>
                    <a:lnTo>
                      <a:pt x="1084" y="410"/>
                    </a:lnTo>
                    <a:lnTo>
                      <a:pt x="859" y="426"/>
                    </a:lnTo>
                    <a:lnTo>
                      <a:pt x="1163" y="478"/>
                    </a:lnTo>
                    <a:lnTo>
                      <a:pt x="1429" y="714"/>
                    </a:lnTo>
                    <a:lnTo>
                      <a:pt x="1314" y="536"/>
                    </a:lnTo>
                    <a:lnTo>
                      <a:pt x="1359" y="554"/>
                    </a:lnTo>
                    <a:lnTo>
                      <a:pt x="1267" y="410"/>
                    </a:lnTo>
                    <a:lnTo>
                      <a:pt x="1317" y="410"/>
                    </a:lnTo>
                    <a:lnTo>
                      <a:pt x="1182" y="264"/>
                    </a:lnTo>
                    <a:lnTo>
                      <a:pt x="1267" y="273"/>
                    </a:lnTo>
                    <a:lnTo>
                      <a:pt x="1197" y="191"/>
                    </a:lnTo>
                    <a:lnTo>
                      <a:pt x="1160" y="135"/>
                    </a:lnTo>
                    <a:lnTo>
                      <a:pt x="1118" y="56"/>
                    </a:lnTo>
                    <a:lnTo>
                      <a:pt x="10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4" name="Freeform 10">
                <a:extLst>
                  <a:ext uri="{FF2B5EF4-FFF2-40B4-BE49-F238E27FC236}">
                    <a16:creationId xmlns:a16="http://schemas.microsoft.com/office/drawing/2014/main" id="{180A8015-225E-F778-B67D-00A9D7D4C66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361282" y="1338262"/>
                <a:ext cx="612775" cy="812800"/>
              </a:xfrm>
              <a:custGeom>
                <a:avLst/>
                <a:gdLst>
                  <a:gd name="T0" fmla="*/ 122 w 772"/>
                  <a:gd name="T1" fmla="*/ 87 h 1024"/>
                  <a:gd name="T2" fmla="*/ 155 w 772"/>
                  <a:gd name="T3" fmla="*/ 87 h 1024"/>
                  <a:gd name="T4" fmla="*/ 160 w 772"/>
                  <a:gd name="T5" fmla="*/ 76 h 1024"/>
                  <a:gd name="T6" fmla="*/ 139 w 772"/>
                  <a:gd name="T7" fmla="*/ 67 h 1024"/>
                  <a:gd name="T8" fmla="*/ 115 w 772"/>
                  <a:gd name="T9" fmla="*/ 79 h 1024"/>
                  <a:gd name="T10" fmla="*/ 593 w 772"/>
                  <a:gd name="T11" fmla="*/ 83 h 1024"/>
                  <a:gd name="T12" fmla="*/ 624 w 772"/>
                  <a:gd name="T13" fmla="*/ 90 h 1024"/>
                  <a:gd name="T14" fmla="*/ 637 w 772"/>
                  <a:gd name="T15" fmla="*/ 79 h 1024"/>
                  <a:gd name="T16" fmla="*/ 615 w 772"/>
                  <a:gd name="T17" fmla="*/ 67 h 1024"/>
                  <a:gd name="T18" fmla="*/ 592 w 772"/>
                  <a:gd name="T19" fmla="*/ 76 h 1024"/>
                  <a:gd name="T20" fmla="*/ 179 w 772"/>
                  <a:gd name="T21" fmla="*/ 140 h 1024"/>
                  <a:gd name="T22" fmla="*/ 662 w 772"/>
                  <a:gd name="T23" fmla="*/ 152 h 1024"/>
                  <a:gd name="T24" fmla="*/ 0 w 772"/>
                  <a:gd name="T25" fmla="*/ 140 h 1024"/>
                  <a:gd name="T26" fmla="*/ 51 w 772"/>
                  <a:gd name="T27" fmla="*/ 228 h 1024"/>
                  <a:gd name="T28" fmla="*/ 73 w 772"/>
                  <a:gd name="T29" fmla="*/ 140 h 1024"/>
                  <a:gd name="T30" fmla="*/ 690 w 772"/>
                  <a:gd name="T31" fmla="*/ 48 h 1024"/>
                  <a:gd name="T32" fmla="*/ 747 w 772"/>
                  <a:gd name="T33" fmla="*/ 17 h 1024"/>
                  <a:gd name="T34" fmla="*/ 216 w 772"/>
                  <a:gd name="T35" fmla="*/ 627 h 1024"/>
                  <a:gd name="T36" fmla="*/ 258 w 772"/>
                  <a:gd name="T37" fmla="*/ 504 h 1024"/>
                  <a:gd name="T38" fmla="*/ 326 w 772"/>
                  <a:gd name="T39" fmla="*/ 511 h 1024"/>
                  <a:gd name="T40" fmla="*/ 351 w 772"/>
                  <a:gd name="T41" fmla="*/ 551 h 1024"/>
                  <a:gd name="T42" fmla="*/ 415 w 772"/>
                  <a:gd name="T43" fmla="*/ 523 h 1024"/>
                  <a:gd name="T44" fmla="*/ 396 w 772"/>
                  <a:gd name="T45" fmla="*/ 514 h 1024"/>
                  <a:gd name="T46" fmla="*/ 326 w 772"/>
                  <a:gd name="T47" fmla="*/ 511 h 1024"/>
                  <a:gd name="T48" fmla="*/ 495 w 772"/>
                  <a:gd name="T49" fmla="*/ 577 h 1024"/>
                  <a:gd name="T50" fmla="*/ 500 w 772"/>
                  <a:gd name="T51" fmla="*/ 614 h 1024"/>
                  <a:gd name="T52" fmla="*/ 503 w 772"/>
                  <a:gd name="T53" fmla="*/ 534 h 1024"/>
                  <a:gd name="T54" fmla="*/ 517 w 772"/>
                  <a:gd name="T55" fmla="*/ 713 h 1024"/>
                  <a:gd name="T56" fmla="*/ 512 w 772"/>
                  <a:gd name="T57" fmla="*/ 737 h 1024"/>
                  <a:gd name="T58" fmla="*/ 438 w 772"/>
                  <a:gd name="T59" fmla="*/ 844 h 1024"/>
                  <a:gd name="T60" fmla="*/ 421 w 772"/>
                  <a:gd name="T61" fmla="*/ 833 h 1024"/>
                  <a:gd name="T62" fmla="*/ 399 w 772"/>
                  <a:gd name="T63" fmla="*/ 847 h 1024"/>
                  <a:gd name="T64" fmla="*/ 370 w 772"/>
                  <a:gd name="T65" fmla="*/ 858 h 1024"/>
                  <a:gd name="T66" fmla="*/ 345 w 772"/>
                  <a:gd name="T67" fmla="*/ 850 h 1024"/>
                  <a:gd name="T68" fmla="*/ 286 w 772"/>
                  <a:gd name="T69" fmla="*/ 678 h 1024"/>
                  <a:gd name="T70" fmla="*/ 247 w 772"/>
                  <a:gd name="T71" fmla="*/ 748 h 1024"/>
                  <a:gd name="T72" fmla="*/ 295 w 772"/>
                  <a:gd name="T73" fmla="*/ 877 h 1024"/>
                  <a:gd name="T74" fmla="*/ 213 w 772"/>
                  <a:gd name="T75" fmla="*/ 883 h 1024"/>
                  <a:gd name="T76" fmla="*/ 228 w 772"/>
                  <a:gd name="T77" fmla="*/ 929 h 1024"/>
                  <a:gd name="T78" fmla="*/ 298 w 772"/>
                  <a:gd name="T79" fmla="*/ 970 h 1024"/>
                  <a:gd name="T80" fmla="*/ 316 w 772"/>
                  <a:gd name="T81" fmla="*/ 987 h 1024"/>
                  <a:gd name="T82" fmla="*/ 351 w 772"/>
                  <a:gd name="T83" fmla="*/ 1012 h 1024"/>
                  <a:gd name="T84" fmla="*/ 387 w 772"/>
                  <a:gd name="T85" fmla="*/ 1015 h 1024"/>
                  <a:gd name="T86" fmla="*/ 430 w 772"/>
                  <a:gd name="T87" fmla="*/ 970 h 1024"/>
                  <a:gd name="T88" fmla="*/ 529 w 772"/>
                  <a:gd name="T89" fmla="*/ 855 h 1024"/>
                  <a:gd name="T90" fmla="*/ 542 w 772"/>
                  <a:gd name="T91" fmla="*/ 816 h 1024"/>
                  <a:gd name="T92" fmla="*/ 542 w 772"/>
                  <a:gd name="T93" fmla="*/ 789 h 1024"/>
                  <a:gd name="T94" fmla="*/ 539 w 772"/>
                  <a:gd name="T95" fmla="*/ 715 h 1024"/>
                  <a:gd name="T96" fmla="*/ 533 w 772"/>
                  <a:gd name="T97" fmla="*/ 624 h 1024"/>
                  <a:gd name="T98" fmla="*/ 387 w 772"/>
                  <a:gd name="T99" fmla="*/ 407 h 1024"/>
                  <a:gd name="T100" fmla="*/ 475 w 772"/>
                  <a:gd name="T101" fmla="*/ 340 h 1024"/>
                  <a:gd name="T102" fmla="*/ 329 w 772"/>
                  <a:gd name="T103" fmla="*/ 385 h 1024"/>
                  <a:gd name="T104" fmla="*/ 311 w 772"/>
                  <a:gd name="T105" fmla="*/ 315 h 10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772" h="1024">
                    <a:moveTo>
                      <a:pt x="115" y="79"/>
                    </a:moveTo>
                    <a:lnTo>
                      <a:pt x="115" y="79"/>
                    </a:lnTo>
                    <a:lnTo>
                      <a:pt x="115" y="82"/>
                    </a:lnTo>
                    <a:lnTo>
                      <a:pt x="117" y="83"/>
                    </a:lnTo>
                    <a:lnTo>
                      <a:pt x="122" y="87"/>
                    </a:lnTo>
                    <a:lnTo>
                      <a:pt x="130" y="90"/>
                    </a:lnTo>
                    <a:lnTo>
                      <a:pt x="139" y="92"/>
                    </a:lnTo>
                    <a:lnTo>
                      <a:pt x="139" y="92"/>
                    </a:lnTo>
                    <a:lnTo>
                      <a:pt x="147" y="90"/>
                    </a:lnTo>
                    <a:lnTo>
                      <a:pt x="155" y="87"/>
                    </a:lnTo>
                    <a:lnTo>
                      <a:pt x="159" y="83"/>
                    </a:lnTo>
                    <a:lnTo>
                      <a:pt x="160" y="82"/>
                    </a:lnTo>
                    <a:lnTo>
                      <a:pt x="160" y="79"/>
                    </a:lnTo>
                    <a:lnTo>
                      <a:pt x="160" y="79"/>
                    </a:lnTo>
                    <a:lnTo>
                      <a:pt x="160" y="76"/>
                    </a:lnTo>
                    <a:lnTo>
                      <a:pt x="159" y="74"/>
                    </a:lnTo>
                    <a:lnTo>
                      <a:pt x="155" y="70"/>
                    </a:lnTo>
                    <a:lnTo>
                      <a:pt x="147" y="67"/>
                    </a:lnTo>
                    <a:lnTo>
                      <a:pt x="139" y="67"/>
                    </a:lnTo>
                    <a:lnTo>
                      <a:pt x="139" y="67"/>
                    </a:lnTo>
                    <a:lnTo>
                      <a:pt x="130" y="67"/>
                    </a:lnTo>
                    <a:lnTo>
                      <a:pt x="122" y="70"/>
                    </a:lnTo>
                    <a:lnTo>
                      <a:pt x="117" y="74"/>
                    </a:lnTo>
                    <a:lnTo>
                      <a:pt x="115" y="76"/>
                    </a:lnTo>
                    <a:lnTo>
                      <a:pt x="115" y="79"/>
                    </a:lnTo>
                    <a:lnTo>
                      <a:pt x="115" y="79"/>
                    </a:lnTo>
                    <a:close/>
                    <a:moveTo>
                      <a:pt x="592" y="79"/>
                    </a:moveTo>
                    <a:lnTo>
                      <a:pt x="592" y="79"/>
                    </a:lnTo>
                    <a:lnTo>
                      <a:pt x="592" y="82"/>
                    </a:lnTo>
                    <a:lnTo>
                      <a:pt x="593" y="83"/>
                    </a:lnTo>
                    <a:lnTo>
                      <a:pt x="598" y="87"/>
                    </a:lnTo>
                    <a:lnTo>
                      <a:pt x="605" y="90"/>
                    </a:lnTo>
                    <a:lnTo>
                      <a:pt x="615" y="92"/>
                    </a:lnTo>
                    <a:lnTo>
                      <a:pt x="615" y="92"/>
                    </a:lnTo>
                    <a:lnTo>
                      <a:pt x="624" y="90"/>
                    </a:lnTo>
                    <a:lnTo>
                      <a:pt x="631" y="87"/>
                    </a:lnTo>
                    <a:lnTo>
                      <a:pt x="636" y="83"/>
                    </a:lnTo>
                    <a:lnTo>
                      <a:pt x="637" y="82"/>
                    </a:lnTo>
                    <a:lnTo>
                      <a:pt x="637" y="79"/>
                    </a:lnTo>
                    <a:lnTo>
                      <a:pt x="637" y="79"/>
                    </a:lnTo>
                    <a:lnTo>
                      <a:pt x="637" y="76"/>
                    </a:lnTo>
                    <a:lnTo>
                      <a:pt x="636" y="74"/>
                    </a:lnTo>
                    <a:lnTo>
                      <a:pt x="631" y="70"/>
                    </a:lnTo>
                    <a:lnTo>
                      <a:pt x="624" y="67"/>
                    </a:lnTo>
                    <a:lnTo>
                      <a:pt x="615" y="67"/>
                    </a:lnTo>
                    <a:lnTo>
                      <a:pt x="615" y="67"/>
                    </a:lnTo>
                    <a:lnTo>
                      <a:pt x="605" y="67"/>
                    </a:lnTo>
                    <a:lnTo>
                      <a:pt x="598" y="70"/>
                    </a:lnTo>
                    <a:lnTo>
                      <a:pt x="593" y="74"/>
                    </a:lnTo>
                    <a:lnTo>
                      <a:pt x="592" y="76"/>
                    </a:lnTo>
                    <a:lnTo>
                      <a:pt x="592" y="79"/>
                    </a:lnTo>
                    <a:lnTo>
                      <a:pt x="592" y="79"/>
                    </a:lnTo>
                    <a:close/>
                    <a:moveTo>
                      <a:pt x="79" y="95"/>
                    </a:moveTo>
                    <a:lnTo>
                      <a:pt x="118" y="134"/>
                    </a:lnTo>
                    <a:lnTo>
                      <a:pt x="179" y="140"/>
                    </a:lnTo>
                    <a:lnTo>
                      <a:pt x="174" y="115"/>
                    </a:lnTo>
                    <a:lnTo>
                      <a:pt x="137" y="115"/>
                    </a:lnTo>
                    <a:lnTo>
                      <a:pt x="79" y="95"/>
                    </a:lnTo>
                    <a:close/>
                    <a:moveTo>
                      <a:pt x="595" y="149"/>
                    </a:moveTo>
                    <a:lnTo>
                      <a:pt x="662" y="152"/>
                    </a:lnTo>
                    <a:lnTo>
                      <a:pt x="705" y="95"/>
                    </a:lnTo>
                    <a:lnTo>
                      <a:pt x="646" y="115"/>
                    </a:lnTo>
                    <a:lnTo>
                      <a:pt x="595" y="149"/>
                    </a:lnTo>
                    <a:close/>
                    <a:moveTo>
                      <a:pt x="48" y="107"/>
                    </a:moveTo>
                    <a:lnTo>
                      <a:pt x="0" y="140"/>
                    </a:lnTo>
                    <a:lnTo>
                      <a:pt x="17" y="155"/>
                    </a:lnTo>
                    <a:lnTo>
                      <a:pt x="8" y="183"/>
                    </a:lnTo>
                    <a:lnTo>
                      <a:pt x="23" y="186"/>
                    </a:lnTo>
                    <a:lnTo>
                      <a:pt x="20" y="225"/>
                    </a:lnTo>
                    <a:lnTo>
                      <a:pt x="51" y="228"/>
                    </a:lnTo>
                    <a:lnTo>
                      <a:pt x="54" y="253"/>
                    </a:lnTo>
                    <a:lnTo>
                      <a:pt x="130" y="174"/>
                    </a:lnTo>
                    <a:lnTo>
                      <a:pt x="100" y="158"/>
                    </a:lnTo>
                    <a:lnTo>
                      <a:pt x="87" y="146"/>
                    </a:lnTo>
                    <a:lnTo>
                      <a:pt x="73" y="140"/>
                    </a:lnTo>
                    <a:lnTo>
                      <a:pt x="70" y="131"/>
                    </a:lnTo>
                    <a:lnTo>
                      <a:pt x="48" y="107"/>
                    </a:lnTo>
                    <a:close/>
                    <a:moveTo>
                      <a:pt x="690" y="0"/>
                    </a:moveTo>
                    <a:lnTo>
                      <a:pt x="637" y="14"/>
                    </a:lnTo>
                    <a:lnTo>
                      <a:pt x="690" y="48"/>
                    </a:lnTo>
                    <a:lnTo>
                      <a:pt x="754" y="95"/>
                    </a:lnTo>
                    <a:lnTo>
                      <a:pt x="772" y="129"/>
                    </a:lnTo>
                    <a:lnTo>
                      <a:pt x="769" y="54"/>
                    </a:lnTo>
                    <a:lnTo>
                      <a:pt x="738" y="45"/>
                    </a:lnTo>
                    <a:lnTo>
                      <a:pt x="747" y="17"/>
                    </a:lnTo>
                    <a:lnTo>
                      <a:pt x="716" y="14"/>
                    </a:lnTo>
                    <a:lnTo>
                      <a:pt x="690" y="0"/>
                    </a:lnTo>
                    <a:close/>
                    <a:moveTo>
                      <a:pt x="200" y="517"/>
                    </a:moveTo>
                    <a:lnTo>
                      <a:pt x="185" y="534"/>
                    </a:lnTo>
                    <a:lnTo>
                      <a:pt x="216" y="627"/>
                    </a:lnTo>
                    <a:lnTo>
                      <a:pt x="228" y="571"/>
                    </a:lnTo>
                    <a:lnTo>
                      <a:pt x="241" y="553"/>
                    </a:lnTo>
                    <a:lnTo>
                      <a:pt x="200" y="517"/>
                    </a:lnTo>
                    <a:close/>
                    <a:moveTo>
                      <a:pt x="275" y="511"/>
                    </a:moveTo>
                    <a:lnTo>
                      <a:pt x="258" y="504"/>
                    </a:lnTo>
                    <a:lnTo>
                      <a:pt x="264" y="545"/>
                    </a:lnTo>
                    <a:lnTo>
                      <a:pt x="277" y="537"/>
                    </a:lnTo>
                    <a:lnTo>
                      <a:pt x="286" y="523"/>
                    </a:lnTo>
                    <a:lnTo>
                      <a:pt x="275" y="511"/>
                    </a:lnTo>
                    <a:close/>
                    <a:moveTo>
                      <a:pt x="326" y="511"/>
                    </a:moveTo>
                    <a:lnTo>
                      <a:pt x="301" y="517"/>
                    </a:lnTo>
                    <a:lnTo>
                      <a:pt x="311" y="540"/>
                    </a:lnTo>
                    <a:lnTo>
                      <a:pt x="329" y="540"/>
                    </a:lnTo>
                    <a:lnTo>
                      <a:pt x="332" y="520"/>
                    </a:lnTo>
                    <a:lnTo>
                      <a:pt x="351" y="551"/>
                    </a:lnTo>
                    <a:lnTo>
                      <a:pt x="365" y="553"/>
                    </a:lnTo>
                    <a:lnTo>
                      <a:pt x="378" y="532"/>
                    </a:lnTo>
                    <a:lnTo>
                      <a:pt x="387" y="551"/>
                    </a:lnTo>
                    <a:lnTo>
                      <a:pt x="402" y="540"/>
                    </a:lnTo>
                    <a:lnTo>
                      <a:pt x="415" y="523"/>
                    </a:lnTo>
                    <a:lnTo>
                      <a:pt x="438" y="545"/>
                    </a:lnTo>
                    <a:lnTo>
                      <a:pt x="454" y="537"/>
                    </a:lnTo>
                    <a:lnTo>
                      <a:pt x="435" y="520"/>
                    </a:lnTo>
                    <a:lnTo>
                      <a:pt x="418" y="514"/>
                    </a:lnTo>
                    <a:lnTo>
                      <a:pt x="396" y="514"/>
                    </a:lnTo>
                    <a:lnTo>
                      <a:pt x="381" y="517"/>
                    </a:lnTo>
                    <a:lnTo>
                      <a:pt x="365" y="507"/>
                    </a:lnTo>
                    <a:lnTo>
                      <a:pt x="356" y="511"/>
                    </a:lnTo>
                    <a:lnTo>
                      <a:pt x="348" y="520"/>
                    </a:lnTo>
                    <a:lnTo>
                      <a:pt x="326" y="511"/>
                    </a:lnTo>
                    <a:close/>
                    <a:moveTo>
                      <a:pt x="503" y="534"/>
                    </a:moveTo>
                    <a:lnTo>
                      <a:pt x="482" y="545"/>
                    </a:lnTo>
                    <a:lnTo>
                      <a:pt x="494" y="556"/>
                    </a:lnTo>
                    <a:lnTo>
                      <a:pt x="494" y="556"/>
                    </a:lnTo>
                    <a:lnTo>
                      <a:pt x="495" y="577"/>
                    </a:lnTo>
                    <a:lnTo>
                      <a:pt x="497" y="592"/>
                    </a:lnTo>
                    <a:lnTo>
                      <a:pt x="497" y="599"/>
                    </a:lnTo>
                    <a:lnTo>
                      <a:pt x="497" y="599"/>
                    </a:lnTo>
                    <a:lnTo>
                      <a:pt x="497" y="603"/>
                    </a:lnTo>
                    <a:lnTo>
                      <a:pt x="500" y="614"/>
                    </a:lnTo>
                    <a:lnTo>
                      <a:pt x="503" y="627"/>
                    </a:lnTo>
                    <a:lnTo>
                      <a:pt x="525" y="568"/>
                    </a:lnTo>
                    <a:lnTo>
                      <a:pt x="513" y="551"/>
                    </a:lnTo>
                    <a:lnTo>
                      <a:pt x="519" y="548"/>
                    </a:lnTo>
                    <a:lnTo>
                      <a:pt x="503" y="534"/>
                    </a:lnTo>
                    <a:close/>
                    <a:moveTo>
                      <a:pt x="533" y="624"/>
                    </a:moveTo>
                    <a:lnTo>
                      <a:pt x="528" y="688"/>
                    </a:lnTo>
                    <a:lnTo>
                      <a:pt x="519" y="697"/>
                    </a:lnTo>
                    <a:lnTo>
                      <a:pt x="519" y="697"/>
                    </a:lnTo>
                    <a:lnTo>
                      <a:pt x="517" y="713"/>
                    </a:lnTo>
                    <a:lnTo>
                      <a:pt x="517" y="725"/>
                    </a:lnTo>
                    <a:lnTo>
                      <a:pt x="519" y="731"/>
                    </a:lnTo>
                    <a:lnTo>
                      <a:pt x="519" y="731"/>
                    </a:lnTo>
                    <a:lnTo>
                      <a:pt x="517" y="732"/>
                    </a:lnTo>
                    <a:lnTo>
                      <a:pt x="512" y="737"/>
                    </a:lnTo>
                    <a:lnTo>
                      <a:pt x="503" y="743"/>
                    </a:lnTo>
                    <a:lnTo>
                      <a:pt x="516" y="756"/>
                    </a:lnTo>
                    <a:lnTo>
                      <a:pt x="479" y="826"/>
                    </a:lnTo>
                    <a:lnTo>
                      <a:pt x="479" y="795"/>
                    </a:lnTo>
                    <a:lnTo>
                      <a:pt x="438" y="844"/>
                    </a:lnTo>
                    <a:lnTo>
                      <a:pt x="438" y="844"/>
                    </a:lnTo>
                    <a:lnTo>
                      <a:pt x="435" y="832"/>
                    </a:lnTo>
                    <a:lnTo>
                      <a:pt x="433" y="819"/>
                    </a:lnTo>
                    <a:lnTo>
                      <a:pt x="433" y="819"/>
                    </a:lnTo>
                    <a:lnTo>
                      <a:pt x="421" y="833"/>
                    </a:lnTo>
                    <a:lnTo>
                      <a:pt x="409" y="850"/>
                    </a:lnTo>
                    <a:lnTo>
                      <a:pt x="409" y="850"/>
                    </a:lnTo>
                    <a:lnTo>
                      <a:pt x="406" y="850"/>
                    </a:lnTo>
                    <a:lnTo>
                      <a:pt x="403" y="848"/>
                    </a:lnTo>
                    <a:lnTo>
                      <a:pt x="399" y="847"/>
                    </a:lnTo>
                    <a:lnTo>
                      <a:pt x="396" y="847"/>
                    </a:lnTo>
                    <a:lnTo>
                      <a:pt x="396" y="847"/>
                    </a:lnTo>
                    <a:lnTo>
                      <a:pt x="381" y="869"/>
                    </a:lnTo>
                    <a:lnTo>
                      <a:pt x="381" y="869"/>
                    </a:lnTo>
                    <a:lnTo>
                      <a:pt x="370" y="858"/>
                    </a:lnTo>
                    <a:lnTo>
                      <a:pt x="356" y="847"/>
                    </a:lnTo>
                    <a:lnTo>
                      <a:pt x="356" y="847"/>
                    </a:lnTo>
                    <a:lnTo>
                      <a:pt x="349" y="850"/>
                    </a:lnTo>
                    <a:lnTo>
                      <a:pt x="346" y="850"/>
                    </a:lnTo>
                    <a:lnTo>
                      <a:pt x="345" y="850"/>
                    </a:lnTo>
                    <a:lnTo>
                      <a:pt x="345" y="850"/>
                    </a:lnTo>
                    <a:lnTo>
                      <a:pt x="336" y="844"/>
                    </a:lnTo>
                    <a:lnTo>
                      <a:pt x="316" y="832"/>
                    </a:lnTo>
                    <a:lnTo>
                      <a:pt x="286" y="816"/>
                    </a:lnTo>
                    <a:lnTo>
                      <a:pt x="286" y="678"/>
                    </a:lnTo>
                    <a:lnTo>
                      <a:pt x="286" y="678"/>
                    </a:lnTo>
                    <a:lnTo>
                      <a:pt x="266" y="712"/>
                    </a:lnTo>
                    <a:lnTo>
                      <a:pt x="253" y="737"/>
                    </a:lnTo>
                    <a:lnTo>
                      <a:pt x="247" y="748"/>
                    </a:lnTo>
                    <a:lnTo>
                      <a:pt x="247" y="748"/>
                    </a:lnTo>
                    <a:lnTo>
                      <a:pt x="248" y="795"/>
                    </a:lnTo>
                    <a:lnTo>
                      <a:pt x="248" y="826"/>
                    </a:lnTo>
                    <a:lnTo>
                      <a:pt x="250" y="841"/>
                    </a:lnTo>
                    <a:lnTo>
                      <a:pt x="250" y="841"/>
                    </a:lnTo>
                    <a:lnTo>
                      <a:pt x="295" y="877"/>
                    </a:lnTo>
                    <a:lnTo>
                      <a:pt x="292" y="911"/>
                    </a:lnTo>
                    <a:lnTo>
                      <a:pt x="213" y="819"/>
                    </a:lnTo>
                    <a:lnTo>
                      <a:pt x="213" y="819"/>
                    </a:lnTo>
                    <a:lnTo>
                      <a:pt x="213" y="851"/>
                    </a:lnTo>
                    <a:lnTo>
                      <a:pt x="213" y="883"/>
                    </a:lnTo>
                    <a:lnTo>
                      <a:pt x="213" y="883"/>
                    </a:lnTo>
                    <a:lnTo>
                      <a:pt x="218" y="902"/>
                    </a:lnTo>
                    <a:lnTo>
                      <a:pt x="222" y="923"/>
                    </a:lnTo>
                    <a:lnTo>
                      <a:pt x="222" y="923"/>
                    </a:lnTo>
                    <a:lnTo>
                      <a:pt x="228" y="929"/>
                    </a:lnTo>
                    <a:lnTo>
                      <a:pt x="239" y="939"/>
                    </a:lnTo>
                    <a:lnTo>
                      <a:pt x="256" y="951"/>
                    </a:lnTo>
                    <a:lnTo>
                      <a:pt x="289" y="930"/>
                    </a:lnTo>
                    <a:lnTo>
                      <a:pt x="298" y="970"/>
                    </a:lnTo>
                    <a:lnTo>
                      <a:pt x="298" y="970"/>
                    </a:lnTo>
                    <a:lnTo>
                      <a:pt x="307" y="976"/>
                    </a:lnTo>
                    <a:lnTo>
                      <a:pt x="311" y="981"/>
                    </a:lnTo>
                    <a:lnTo>
                      <a:pt x="314" y="984"/>
                    </a:lnTo>
                    <a:lnTo>
                      <a:pt x="314" y="984"/>
                    </a:lnTo>
                    <a:lnTo>
                      <a:pt x="316" y="987"/>
                    </a:lnTo>
                    <a:lnTo>
                      <a:pt x="321" y="992"/>
                    </a:lnTo>
                    <a:lnTo>
                      <a:pt x="332" y="996"/>
                    </a:lnTo>
                    <a:lnTo>
                      <a:pt x="332" y="996"/>
                    </a:lnTo>
                    <a:lnTo>
                      <a:pt x="351" y="1012"/>
                    </a:lnTo>
                    <a:lnTo>
                      <a:pt x="351" y="1012"/>
                    </a:lnTo>
                    <a:lnTo>
                      <a:pt x="367" y="1012"/>
                    </a:lnTo>
                    <a:lnTo>
                      <a:pt x="380" y="1014"/>
                    </a:lnTo>
                    <a:lnTo>
                      <a:pt x="384" y="1014"/>
                    </a:lnTo>
                    <a:lnTo>
                      <a:pt x="387" y="1015"/>
                    </a:lnTo>
                    <a:lnTo>
                      <a:pt x="387" y="1015"/>
                    </a:lnTo>
                    <a:lnTo>
                      <a:pt x="393" y="1018"/>
                    </a:lnTo>
                    <a:lnTo>
                      <a:pt x="405" y="1021"/>
                    </a:lnTo>
                    <a:lnTo>
                      <a:pt x="418" y="1024"/>
                    </a:lnTo>
                    <a:lnTo>
                      <a:pt x="421" y="1000"/>
                    </a:lnTo>
                    <a:lnTo>
                      <a:pt x="430" y="970"/>
                    </a:lnTo>
                    <a:lnTo>
                      <a:pt x="469" y="970"/>
                    </a:lnTo>
                    <a:lnTo>
                      <a:pt x="506" y="917"/>
                    </a:lnTo>
                    <a:lnTo>
                      <a:pt x="525" y="860"/>
                    </a:lnTo>
                    <a:lnTo>
                      <a:pt x="525" y="860"/>
                    </a:lnTo>
                    <a:lnTo>
                      <a:pt x="529" y="855"/>
                    </a:lnTo>
                    <a:lnTo>
                      <a:pt x="533" y="850"/>
                    </a:lnTo>
                    <a:lnTo>
                      <a:pt x="533" y="850"/>
                    </a:lnTo>
                    <a:lnTo>
                      <a:pt x="536" y="836"/>
                    </a:lnTo>
                    <a:lnTo>
                      <a:pt x="539" y="825"/>
                    </a:lnTo>
                    <a:lnTo>
                      <a:pt x="542" y="816"/>
                    </a:lnTo>
                    <a:lnTo>
                      <a:pt x="542" y="816"/>
                    </a:lnTo>
                    <a:lnTo>
                      <a:pt x="545" y="813"/>
                    </a:lnTo>
                    <a:lnTo>
                      <a:pt x="545" y="808"/>
                    </a:lnTo>
                    <a:lnTo>
                      <a:pt x="545" y="800"/>
                    </a:lnTo>
                    <a:lnTo>
                      <a:pt x="542" y="789"/>
                    </a:lnTo>
                    <a:lnTo>
                      <a:pt x="542" y="789"/>
                    </a:lnTo>
                    <a:lnTo>
                      <a:pt x="541" y="753"/>
                    </a:lnTo>
                    <a:lnTo>
                      <a:pt x="539" y="728"/>
                    </a:lnTo>
                    <a:lnTo>
                      <a:pt x="539" y="715"/>
                    </a:lnTo>
                    <a:lnTo>
                      <a:pt x="539" y="715"/>
                    </a:lnTo>
                    <a:lnTo>
                      <a:pt x="544" y="707"/>
                    </a:lnTo>
                    <a:lnTo>
                      <a:pt x="547" y="703"/>
                    </a:lnTo>
                    <a:lnTo>
                      <a:pt x="539" y="660"/>
                    </a:lnTo>
                    <a:lnTo>
                      <a:pt x="547" y="652"/>
                    </a:lnTo>
                    <a:lnTo>
                      <a:pt x="533" y="624"/>
                    </a:lnTo>
                    <a:close/>
                    <a:moveTo>
                      <a:pt x="222" y="290"/>
                    </a:moveTo>
                    <a:lnTo>
                      <a:pt x="225" y="354"/>
                    </a:lnTo>
                    <a:lnTo>
                      <a:pt x="280" y="388"/>
                    </a:lnTo>
                    <a:lnTo>
                      <a:pt x="329" y="407"/>
                    </a:lnTo>
                    <a:lnTo>
                      <a:pt x="387" y="407"/>
                    </a:lnTo>
                    <a:lnTo>
                      <a:pt x="446" y="391"/>
                    </a:lnTo>
                    <a:lnTo>
                      <a:pt x="466" y="366"/>
                    </a:lnTo>
                    <a:lnTo>
                      <a:pt x="497" y="340"/>
                    </a:lnTo>
                    <a:lnTo>
                      <a:pt x="513" y="299"/>
                    </a:lnTo>
                    <a:lnTo>
                      <a:pt x="475" y="340"/>
                    </a:lnTo>
                    <a:lnTo>
                      <a:pt x="418" y="329"/>
                    </a:lnTo>
                    <a:lnTo>
                      <a:pt x="446" y="357"/>
                    </a:lnTo>
                    <a:lnTo>
                      <a:pt x="405" y="382"/>
                    </a:lnTo>
                    <a:lnTo>
                      <a:pt x="378" y="394"/>
                    </a:lnTo>
                    <a:lnTo>
                      <a:pt x="329" y="385"/>
                    </a:lnTo>
                    <a:lnTo>
                      <a:pt x="292" y="363"/>
                    </a:lnTo>
                    <a:lnTo>
                      <a:pt x="323" y="342"/>
                    </a:lnTo>
                    <a:lnTo>
                      <a:pt x="342" y="309"/>
                    </a:lnTo>
                    <a:lnTo>
                      <a:pt x="342" y="256"/>
                    </a:lnTo>
                    <a:lnTo>
                      <a:pt x="311" y="315"/>
                    </a:lnTo>
                    <a:lnTo>
                      <a:pt x="267" y="332"/>
                    </a:lnTo>
                    <a:lnTo>
                      <a:pt x="247" y="337"/>
                    </a:lnTo>
                    <a:lnTo>
                      <a:pt x="222" y="2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" name="Freeform 5">
                <a:extLst>
                  <a:ext uri="{FF2B5EF4-FFF2-40B4-BE49-F238E27FC236}">
                    <a16:creationId xmlns:a16="http://schemas.microsoft.com/office/drawing/2014/main" id="{09EE4A08-6D7F-D894-BA96-A91C5E4294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5306" y="898525"/>
                <a:ext cx="2651125" cy="2530475"/>
              </a:xfrm>
              <a:custGeom>
                <a:avLst/>
                <a:gdLst>
                  <a:gd name="T0" fmla="*/ 555 w 3339"/>
                  <a:gd name="T1" fmla="*/ 36 h 3187"/>
                  <a:gd name="T2" fmla="*/ 452 w 3339"/>
                  <a:gd name="T3" fmla="*/ 230 h 3187"/>
                  <a:gd name="T4" fmla="*/ 443 w 3339"/>
                  <a:gd name="T5" fmla="*/ 263 h 3187"/>
                  <a:gd name="T6" fmla="*/ 460 w 3339"/>
                  <a:gd name="T7" fmla="*/ 309 h 3187"/>
                  <a:gd name="T8" fmla="*/ 472 w 3339"/>
                  <a:gd name="T9" fmla="*/ 360 h 3187"/>
                  <a:gd name="T10" fmla="*/ 512 w 3339"/>
                  <a:gd name="T11" fmla="*/ 439 h 3187"/>
                  <a:gd name="T12" fmla="*/ 517 w 3339"/>
                  <a:gd name="T13" fmla="*/ 488 h 3187"/>
                  <a:gd name="T14" fmla="*/ 507 w 3339"/>
                  <a:gd name="T15" fmla="*/ 511 h 3187"/>
                  <a:gd name="T16" fmla="*/ 485 w 3339"/>
                  <a:gd name="T17" fmla="*/ 523 h 3187"/>
                  <a:gd name="T18" fmla="*/ 501 w 3339"/>
                  <a:gd name="T19" fmla="*/ 542 h 3187"/>
                  <a:gd name="T20" fmla="*/ 496 w 3339"/>
                  <a:gd name="T21" fmla="*/ 559 h 3187"/>
                  <a:gd name="T22" fmla="*/ 453 w 3339"/>
                  <a:gd name="T23" fmla="*/ 583 h 3187"/>
                  <a:gd name="T24" fmla="*/ 387 w 3339"/>
                  <a:gd name="T25" fmla="*/ 653 h 3187"/>
                  <a:gd name="T26" fmla="*/ 378 w 3339"/>
                  <a:gd name="T27" fmla="*/ 753 h 3187"/>
                  <a:gd name="T28" fmla="*/ 381 w 3339"/>
                  <a:gd name="T29" fmla="*/ 779 h 3187"/>
                  <a:gd name="T30" fmla="*/ 338 w 3339"/>
                  <a:gd name="T31" fmla="*/ 853 h 3187"/>
                  <a:gd name="T32" fmla="*/ 352 w 3339"/>
                  <a:gd name="T33" fmla="*/ 886 h 3187"/>
                  <a:gd name="T34" fmla="*/ 323 w 3339"/>
                  <a:gd name="T35" fmla="*/ 939 h 3187"/>
                  <a:gd name="T36" fmla="*/ 33 w 3339"/>
                  <a:gd name="T37" fmla="*/ 1937 h 3187"/>
                  <a:gd name="T38" fmla="*/ 76 w 3339"/>
                  <a:gd name="T39" fmla="*/ 2444 h 3187"/>
                  <a:gd name="T40" fmla="*/ 93 w 3339"/>
                  <a:gd name="T41" fmla="*/ 2488 h 3187"/>
                  <a:gd name="T42" fmla="*/ 528 w 3339"/>
                  <a:gd name="T43" fmla="*/ 2697 h 3187"/>
                  <a:gd name="T44" fmla="*/ 560 w 3339"/>
                  <a:gd name="T45" fmla="*/ 2659 h 3187"/>
                  <a:gd name="T46" fmla="*/ 645 w 3339"/>
                  <a:gd name="T47" fmla="*/ 2610 h 3187"/>
                  <a:gd name="T48" fmla="*/ 634 w 3339"/>
                  <a:gd name="T49" fmla="*/ 2475 h 3187"/>
                  <a:gd name="T50" fmla="*/ 788 w 3339"/>
                  <a:gd name="T51" fmla="*/ 2526 h 3187"/>
                  <a:gd name="T52" fmla="*/ 696 w 3339"/>
                  <a:gd name="T53" fmla="*/ 2432 h 3187"/>
                  <a:gd name="T54" fmla="*/ 665 w 3339"/>
                  <a:gd name="T55" fmla="*/ 2297 h 3187"/>
                  <a:gd name="T56" fmla="*/ 743 w 3339"/>
                  <a:gd name="T57" fmla="*/ 2037 h 3187"/>
                  <a:gd name="T58" fmla="*/ 1060 w 3339"/>
                  <a:gd name="T59" fmla="*/ 2120 h 3187"/>
                  <a:gd name="T60" fmla="*/ 1168 w 3339"/>
                  <a:gd name="T61" fmla="*/ 2226 h 3187"/>
                  <a:gd name="T62" fmla="*/ 1167 w 3339"/>
                  <a:gd name="T63" fmla="*/ 2248 h 3187"/>
                  <a:gd name="T64" fmla="*/ 1089 w 3339"/>
                  <a:gd name="T65" fmla="*/ 2353 h 3187"/>
                  <a:gd name="T66" fmla="*/ 1124 w 3339"/>
                  <a:gd name="T67" fmla="*/ 2377 h 3187"/>
                  <a:gd name="T68" fmla="*/ 1117 w 3339"/>
                  <a:gd name="T69" fmla="*/ 2582 h 3187"/>
                  <a:gd name="T70" fmla="*/ 1088 w 3339"/>
                  <a:gd name="T71" fmla="*/ 2640 h 3187"/>
                  <a:gd name="T72" fmla="*/ 1084 w 3339"/>
                  <a:gd name="T73" fmla="*/ 2681 h 3187"/>
                  <a:gd name="T74" fmla="*/ 1135 w 3339"/>
                  <a:gd name="T75" fmla="*/ 2834 h 3187"/>
                  <a:gd name="T76" fmla="*/ 3339 w 3339"/>
                  <a:gd name="T77" fmla="*/ 2044 h 3187"/>
                  <a:gd name="T78" fmla="*/ 3254 w 3339"/>
                  <a:gd name="T79" fmla="*/ 1805 h 3187"/>
                  <a:gd name="T80" fmla="*/ 3029 w 3339"/>
                  <a:gd name="T81" fmla="*/ 1560 h 3187"/>
                  <a:gd name="T82" fmla="*/ 2960 w 3339"/>
                  <a:gd name="T83" fmla="*/ 1461 h 3187"/>
                  <a:gd name="T84" fmla="*/ 2893 w 3339"/>
                  <a:gd name="T85" fmla="*/ 1273 h 3187"/>
                  <a:gd name="T86" fmla="*/ 2791 w 3339"/>
                  <a:gd name="T87" fmla="*/ 1151 h 3187"/>
                  <a:gd name="T88" fmla="*/ 2735 w 3339"/>
                  <a:gd name="T89" fmla="*/ 1071 h 3187"/>
                  <a:gd name="T90" fmla="*/ 2141 w 3339"/>
                  <a:gd name="T91" fmla="*/ 379 h 3187"/>
                  <a:gd name="T92" fmla="*/ 2097 w 3339"/>
                  <a:gd name="T93" fmla="*/ 299 h 3187"/>
                  <a:gd name="T94" fmla="*/ 2094 w 3339"/>
                  <a:gd name="T95" fmla="*/ 205 h 3187"/>
                  <a:gd name="T96" fmla="*/ 2081 w 3339"/>
                  <a:gd name="T97" fmla="*/ 158 h 3187"/>
                  <a:gd name="T98" fmla="*/ 2087 w 3339"/>
                  <a:gd name="T99" fmla="*/ 123 h 3187"/>
                  <a:gd name="T100" fmla="*/ 2053 w 3339"/>
                  <a:gd name="T101" fmla="*/ 115 h 3187"/>
                  <a:gd name="T102" fmla="*/ 2007 w 3339"/>
                  <a:gd name="T103" fmla="*/ 39 h 3187"/>
                  <a:gd name="T104" fmla="*/ 1838 w 3339"/>
                  <a:gd name="T105" fmla="*/ 49 h 3187"/>
                  <a:gd name="T106" fmla="*/ 1225 w 3339"/>
                  <a:gd name="T107" fmla="*/ 0 h 31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39" h="3187">
                    <a:moveTo>
                      <a:pt x="825" y="132"/>
                    </a:moveTo>
                    <a:lnTo>
                      <a:pt x="659" y="30"/>
                    </a:lnTo>
                    <a:lnTo>
                      <a:pt x="629" y="27"/>
                    </a:lnTo>
                    <a:lnTo>
                      <a:pt x="623" y="39"/>
                    </a:lnTo>
                    <a:lnTo>
                      <a:pt x="555" y="36"/>
                    </a:lnTo>
                    <a:lnTo>
                      <a:pt x="507" y="67"/>
                    </a:lnTo>
                    <a:lnTo>
                      <a:pt x="507" y="107"/>
                    </a:lnTo>
                    <a:lnTo>
                      <a:pt x="457" y="132"/>
                    </a:lnTo>
                    <a:lnTo>
                      <a:pt x="452" y="230"/>
                    </a:lnTo>
                    <a:lnTo>
                      <a:pt x="452" y="230"/>
                    </a:lnTo>
                    <a:lnTo>
                      <a:pt x="446" y="240"/>
                    </a:lnTo>
                    <a:lnTo>
                      <a:pt x="441" y="250"/>
                    </a:lnTo>
                    <a:lnTo>
                      <a:pt x="440" y="256"/>
                    </a:lnTo>
                    <a:lnTo>
                      <a:pt x="440" y="256"/>
                    </a:lnTo>
                    <a:lnTo>
                      <a:pt x="443" y="263"/>
                    </a:lnTo>
                    <a:lnTo>
                      <a:pt x="449" y="277"/>
                    </a:lnTo>
                    <a:lnTo>
                      <a:pt x="456" y="291"/>
                    </a:lnTo>
                    <a:lnTo>
                      <a:pt x="459" y="300"/>
                    </a:lnTo>
                    <a:lnTo>
                      <a:pt x="460" y="309"/>
                    </a:lnTo>
                    <a:lnTo>
                      <a:pt x="460" y="309"/>
                    </a:lnTo>
                    <a:lnTo>
                      <a:pt x="462" y="324"/>
                    </a:lnTo>
                    <a:lnTo>
                      <a:pt x="462" y="335"/>
                    </a:lnTo>
                    <a:lnTo>
                      <a:pt x="463" y="343"/>
                    </a:lnTo>
                    <a:lnTo>
                      <a:pt x="466" y="351"/>
                    </a:lnTo>
                    <a:lnTo>
                      <a:pt x="472" y="360"/>
                    </a:lnTo>
                    <a:lnTo>
                      <a:pt x="479" y="373"/>
                    </a:lnTo>
                    <a:lnTo>
                      <a:pt x="479" y="373"/>
                    </a:lnTo>
                    <a:lnTo>
                      <a:pt x="496" y="400"/>
                    </a:lnTo>
                    <a:lnTo>
                      <a:pt x="506" y="422"/>
                    </a:lnTo>
                    <a:lnTo>
                      <a:pt x="512" y="439"/>
                    </a:lnTo>
                    <a:lnTo>
                      <a:pt x="513" y="450"/>
                    </a:lnTo>
                    <a:lnTo>
                      <a:pt x="513" y="450"/>
                    </a:lnTo>
                    <a:lnTo>
                      <a:pt x="515" y="460"/>
                    </a:lnTo>
                    <a:lnTo>
                      <a:pt x="517" y="477"/>
                    </a:lnTo>
                    <a:lnTo>
                      <a:pt x="517" y="488"/>
                    </a:lnTo>
                    <a:lnTo>
                      <a:pt x="516" y="496"/>
                    </a:lnTo>
                    <a:lnTo>
                      <a:pt x="513" y="504"/>
                    </a:lnTo>
                    <a:lnTo>
                      <a:pt x="510" y="508"/>
                    </a:lnTo>
                    <a:lnTo>
                      <a:pt x="507" y="511"/>
                    </a:lnTo>
                    <a:lnTo>
                      <a:pt x="507" y="511"/>
                    </a:lnTo>
                    <a:lnTo>
                      <a:pt x="497" y="515"/>
                    </a:lnTo>
                    <a:lnTo>
                      <a:pt x="490" y="518"/>
                    </a:lnTo>
                    <a:lnTo>
                      <a:pt x="485" y="520"/>
                    </a:lnTo>
                    <a:lnTo>
                      <a:pt x="485" y="520"/>
                    </a:lnTo>
                    <a:lnTo>
                      <a:pt x="485" y="523"/>
                    </a:lnTo>
                    <a:lnTo>
                      <a:pt x="485" y="523"/>
                    </a:lnTo>
                    <a:lnTo>
                      <a:pt x="488" y="526"/>
                    </a:lnTo>
                    <a:lnTo>
                      <a:pt x="493" y="530"/>
                    </a:lnTo>
                    <a:lnTo>
                      <a:pt x="497" y="535"/>
                    </a:lnTo>
                    <a:lnTo>
                      <a:pt x="501" y="542"/>
                    </a:lnTo>
                    <a:lnTo>
                      <a:pt x="501" y="545"/>
                    </a:lnTo>
                    <a:lnTo>
                      <a:pt x="501" y="548"/>
                    </a:lnTo>
                    <a:lnTo>
                      <a:pt x="501" y="552"/>
                    </a:lnTo>
                    <a:lnTo>
                      <a:pt x="498" y="555"/>
                    </a:lnTo>
                    <a:lnTo>
                      <a:pt x="496" y="559"/>
                    </a:lnTo>
                    <a:lnTo>
                      <a:pt x="490" y="564"/>
                    </a:lnTo>
                    <a:lnTo>
                      <a:pt x="474" y="571"/>
                    </a:lnTo>
                    <a:lnTo>
                      <a:pt x="474" y="571"/>
                    </a:lnTo>
                    <a:lnTo>
                      <a:pt x="463" y="577"/>
                    </a:lnTo>
                    <a:lnTo>
                      <a:pt x="453" y="583"/>
                    </a:lnTo>
                    <a:lnTo>
                      <a:pt x="443" y="590"/>
                    </a:lnTo>
                    <a:lnTo>
                      <a:pt x="434" y="599"/>
                    </a:lnTo>
                    <a:lnTo>
                      <a:pt x="417" y="617"/>
                    </a:lnTo>
                    <a:lnTo>
                      <a:pt x="400" y="636"/>
                    </a:lnTo>
                    <a:lnTo>
                      <a:pt x="387" y="653"/>
                    </a:lnTo>
                    <a:lnTo>
                      <a:pt x="378" y="668"/>
                    </a:lnTo>
                    <a:lnTo>
                      <a:pt x="370" y="683"/>
                    </a:lnTo>
                    <a:lnTo>
                      <a:pt x="409" y="706"/>
                    </a:lnTo>
                    <a:lnTo>
                      <a:pt x="378" y="753"/>
                    </a:lnTo>
                    <a:lnTo>
                      <a:pt x="378" y="753"/>
                    </a:lnTo>
                    <a:lnTo>
                      <a:pt x="381" y="760"/>
                    </a:lnTo>
                    <a:lnTo>
                      <a:pt x="384" y="766"/>
                    </a:lnTo>
                    <a:lnTo>
                      <a:pt x="384" y="773"/>
                    </a:lnTo>
                    <a:lnTo>
                      <a:pt x="384" y="773"/>
                    </a:lnTo>
                    <a:lnTo>
                      <a:pt x="381" y="779"/>
                    </a:lnTo>
                    <a:lnTo>
                      <a:pt x="374" y="790"/>
                    </a:lnTo>
                    <a:lnTo>
                      <a:pt x="352" y="814"/>
                    </a:lnTo>
                    <a:lnTo>
                      <a:pt x="320" y="847"/>
                    </a:lnTo>
                    <a:lnTo>
                      <a:pt x="320" y="847"/>
                    </a:lnTo>
                    <a:lnTo>
                      <a:pt x="338" y="853"/>
                    </a:lnTo>
                    <a:lnTo>
                      <a:pt x="349" y="858"/>
                    </a:lnTo>
                    <a:lnTo>
                      <a:pt x="354" y="861"/>
                    </a:lnTo>
                    <a:lnTo>
                      <a:pt x="354" y="866"/>
                    </a:lnTo>
                    <a:lnTo>
                      <a:pt x="354" y="866"/>
                    </a:lnTo>
                    <a:lnTo>
                      <a:pt x="352" y="886"/>
                    </a:lnTo>
                    <a:lnTo>
                      <a:pt x="348" y="898"/>
                    </a:lnTo>
                    <a:lnTo>
                      <a:pt x="345" y="905"/>
                    </a:lnTo>
                    <a:lnTo>
                      <a:pt x="342" y="911"/>
                    </a:lnTo>
                    <a:lnTo>
                      <a:pt x="342" y="911"/>
                    </a:lnTo>
                    <a:lnTo>
                      <a:pt x="323" y="939"/>
                    </a:lnTo>
                    <a:lnTo>
                      <a:pt x="311" y="1015"/>
                    </a:lnTo>
                    <a:lnTo>
                      <a:pt x="253" y="1273"/>
                    </a:lnTo>
                    <a:lnTo>
                      <a:pt x="143" y="1336"/>
                    </a:lnTo>
                    <a:lnTo>
                      <a:pt x="42" y="1631"/>
                    </a:lnTo>
                    <a:lnTo>
                      <a:pt x="33" y="1937"/>
                    </a:lnTo>
                    <a:lnTo>
                      <a:pt x="0" y="2196"/>
                    </a:lnTo>
                    <a:lnTo>
                      <a:pt x="0" y="2196"/>
                    </a:lnTo>
                    <a:lnTo>
                      <a:pt x="39" y="2322"/>
                    </a:lnTo>
                    <a:lnTo>
                      <a:pt x="67" y="2412"/>
                    </a:lnTo>
                    <a:lnTo>
                      <a:pt x="76" y="2444"/>
                    </a:lnTo>
                    <a:lnTo>
                      <a:pt x="79" y="2460"/>
                    </a:lnTo>
                    <a:lnTo>
                      <a:pt x="79" y="2460"/>
                    </a:lnTo>
                    <a:lnTo>
                      <a:pt x="80" y="2463"/>
                    </a:lnTo>
                    <a:lnTo>
                      <a:pt x="83" y="2470"/>
                    </a:lnTo>
                    <a:lnTo>
                      <a:pt x="93" y="2488"/>
                    </a:lnTo>
                    <a:lnTo>
                      <a:pt x="122" y="2536"/>
                    </a:lnTo>
                    <a:lnTo>
                      <a:pt x="168" y="2604"/>
                    </a:lnTo>
                    <a:lnTo>
                      <a:pt x="305" y="2649"/>
                    </a:lnTo>
                    <a:lnTo>
                      <a:pt x="370" y="2658"/>
                    </a:lnTo>
                    <a:lnTo>
                      <a:pt x="528" y="2697"/>
                    </a:lnTo>
                    <a:lnTo>
                      <a:pt x="421" y="2621"/>
                    </a:lnTo>
                    <a:lnTo>
                      <a:pt x="457" y="2621"/>
                    </a:lnTo>
                    <a:lnTo>
                      <a:pt x="457" y="2621"/>
                    </a:lnTo>
                    <a:lnTo>
                      <a:pt x="517" y="2643"/>
                    </a:lnTo>
                    <a:lnTo>
                      <a:pt x="560" y="2659"/>
                    </a:lnTo>
                    <a:lnTo>
                      <a:pt x="580" y="2668"/>
                    </a:lnTo>
                    <a:lnTo>
                      <a:pt x="580" y="2668"/>
                    </a:lnTo>
                    <a:lnTo>
                      <a:pt x="504" y="2576"/>
                    </a:lnTo>
                    <a:lnTo>
                      <a:pt x="531" y="2526"/>
                    </a:lnTo>
                    <a:lnTo>
                      <a:pt x="645" y="2610"/>
                    </a:lnTo>
                    <a:lnTo>
                      <a:pt x="749" y="2630"/>
                    </a:lnTo>
                    <a:lnTo>
                      <a:pt x="611" y="2517"/>
                    </a:lnTo>
                    <a:lnTo>
                      <a:pt x="608" y="2489"/>
                    </a:lnTo>
                    <a:lnTo>
                      <a:pt x="632" y="2500"/>
                    </a:lnTo>
                    <a:lnTo>
                      <a:pt x="634" y="2475"/>
                    </a:lnTo>
                    <a:lnTo>
                      <a:pt x="651" y="2484"/>
                    </a:lnTo>
                    <a:lnTo>
                      <a:pt x="648" y="2472"/>
                    </a:lnTo>
                    <a:lnTo>
                      <a:pt x="712" y="2511"/>
                    </a:lnTo>
                    <a:lnTo>
                      <a:pt x="788" y="2526"/>
                    </a:lnTo>
                    <a:lnTo>
                      <a:pt x="788" y="2526"/>
                    </a:lnTo>
                    <a:lnTo>
                      <a:pt x="715" y="2475"/>
                    </a:lnTo>
                    <a:lnTo>
                      <a:pt x="715" y="2475"/>
                    </a:lnTo>
                    <a:lnTo>
                      <a:pt x="712" y="2470"/>
                    </a:lnTo>
                    <a:lnTo>
                      <a:pt x="706" y="2460"/>
                    </a:lnTo>
                    <a:lnTo>
                      <a:pt x="696" y="2432"/>
                    </a:lnTo>
                    <a:lnTo>
                      <a:pt x="681" y="2393"/>
                    </a:lnTo>
                    <a:lnTo>
                      <a:pt x="724" y="2416"/>
                    </a:lnTo>
                    <a:lnTo>
                      <a:pt x="794" y="2416"/>
                    </a:lnTo>
                    <a:lnTo>
                      <a:pt x="690" y="2328"/>
                    </a:lnTo>
                    <a:lnTo>
                      <a:pt x="665" y="2297"/>
                    </a:lnTo>
                    <a:lnTo>
                      <a:pt x="727" y="2230"/>
                    </a:lnTo>
                    <a:lnTo>
                      <a:pt x="690" y="2135"/>
                    </a:lnTo>
                    <a:lnTo>
                      <a:pt x="668" y="2101"/>
                    </a:lnTo>
                    <a:lnTo>
                      <a:pt x="715" y="2101"/>
                    </a:lnTo>
                    <a:lnTo>
                      <a:pt x="743" y="2037"/>
                    </a:lnTo>
                    <a:lnTo>
                      <a:pt x="800" y="2056"/>
                    </a:lnTo>
                    <a:lnTo>
                      <a:pt x="822" y="2013"/>
                    </a:lnTo>
                    <a:lnTo>
                      <a:pt x="901" y="1979"/>
                    </a:lnTo>
                    <a:lnTo>
                      <a:pt x="907" y="1971"/>
                    </a:lnTo>
                    <a:lnTo>
                      <a:pt x="1060" y="2120"/>
                    </a:lnTo>
                    <a:lnTo>
                      <a:pt x="1148" y="2190"/>
                    </a:lnTo>
                    <a:lnTo>
                      <a:pt x="1148" y="2190"/>
                    </a:lnTo>
                    <a:lnTo>
                      <a:pt x="1154" y="2198"/>
                    </a:lnTo>
                    <a:lnTo>
                      <a:pt x="1164" y="2215"/>
                    </a:lnTo>
                    <a:lnTo>
                      <a:pt x="1168" y="2226"/>
                    </a:lnTo>
                    <a:lnTo>
                      <a:pt x="1171" y="2234"/>
                    </a:lnTo>
                    <a:lnTo>
                      <a:pt x="1171" y="2239"/>
                    </a:lnTo>
                    <a:lnTo>
                      <a:pt x="1171" y="2243"/>
                    </a:lnTo>
                    <a:lnTo>
                      <a:pt x="1170" y="2246"/>
                    </a:lnTo>
                    <a:lnTo>
                      <a:pt x="1167" y="2248"/>
                    </a:lnTo>
                    <a:lnTo>
                      <a:pt x="1167" y="2248"/>
                    </a:lnTo>
                    <a:lnTo>
                      <a:pt x="1158" y="2256"/>
                    </a:lnTo>
                    <a:lnTo>
                      <a:pt x="1145" y="2272"/>
                    </a:lnTo>
                    <a:lnTo>
                      <a:pt x="1114" y="2314"/>
                    </a:lnTo>
                    <a:lnTo>
                      <a:pt x="1089" y="2353"/>
                    </a:lnTo>
                    <a:lnTo>
                      <a:pt x="1082" y="2366"/>
                    </a:lnTo>
                    <a:lnTo>
                      <a:pt x="1081" y="2369"/>
                    </a:lnTo>
                    <a:lnTo>
                      <a:pt x="1081" y="2371"/>
                    </a:lnTo>
                    <a:lnTo>
                      <a:pt x="1081" y="2371"/>
                    </a:lnTo>
                    <a:lnTo>
                      <a:pt x="1124" y="2377"/>
                    </a:lnTo>
                    <a:lnTo>
                      <a:pt x="1161" y="2382"/>
                    </a:lnTo>
                    <a:lnTo>
                      <a:pt x="1072" y="2570"/>
                    </a:lnTo>
                    <a:lnTo>
                      <a:pt x="1119" y="2579"/>
                    </a:lnTo>
                    <a:lnTo>
                      <a:pt x="1119" y="2579"/>
                    </a:lnTo>
                    <a:lnTo>
                      <a:pt x="1117" y="2582"/>
                    </a:lnTo>
                    <a:lnTo>
                      <a:pt x="1114" y="2592"/>
                    </a:lnTo>
                    <a:lnTo>
                      <a:pt x="1111" y="2601"/>
                    </a:lnTo>
                    <a:lnTo>
                      <a:pt x="1105" y="2611"/>
                    </a:lnTo>
                    <a:lnTo>
                      <a:pt x="1098" y="2624"/>
                    </a:lnTo>
                    <a:lnTo>
                      <a:pt x="1088" y="2640"/>
                    </a:lnTo>
                    <a:lnTo>
                      <a:pt x="1088" y="2640"/>
                    </a:lnTo>
                    <a:lnTo>
                      <a:pt x="1085" y="2645"/>
                    </a:lnTo>
                    <a:lnTo>
                      <a:pt x="1084" y="2651"/>
                    </a:lnTo>
                    <a:lnTo>
                      <a:pt x="1082" y="2664"/>
                    </a:lnTo>
                    <a:lnTo>
                      <a:pt x="1084" y="2681"/>
                    </a:lnTo>
                    <a:lnTo>
                      <a:pt x="1086" y="2700"/>
                    </a:lnTo>
                    <a:lnTo>
                      <a:pt x="1092" y="2721"/>
                    </a:lnTo>
                    <a:lnTo>
                      <a:pt x="1100" y="2743"/>
                    </a:lnTo>
                    <a:lnTo>
                      <a:pt x="1117" y="2790"/>
                    </a:lnTo>
                    <a:lnTo>
                      <a:pt x="1135" y="2834"/>
                    </a:lnTo>
                    <a:lnTo>
                      <a:pt x="1152" y="2870"/>
                    </a:lnTo>
                    <a:lnTo>
                      <a:pt x="1170" y="2906"/>
                    </a:lnTo>
                    <a:lnTo>
                      <a:pt x="1212" y="3187"/>
                    </a:lnTo>
                    <a:lnTo>
                      <a:pt x="3235" y="3187"/>
                    </a:lnTo>
                    <a:lnTo>
                      <a:pt x="3339" y="2044"/>
                    </a:lnTo>
                    <a:lnTo>
                      <a:pt x="3339" y="2044"/>
                    </a:lnTo>
                    <a:lnTo>
                      <a:pt x="3298" y="1928"/>
                    </a:lnTo>
                    <a:lnTo>
                      <a:pt x="3270" y="1848"/>
                    </a:lnTo>
                    <a:lnTo>
                      <a:pt x="3254" y="1805"/>
                    </a:lnTo>
                    <a:lnTo>
                      <a:pt x="3254" y="1805"/>
                    </a:lnTo>
                    <a:lnTo>
                      <a:pt x="3241" y="1790"/>
                    </a:lnTo>
                    <a:lnTo>
                      <a:pt x="3212" y="1758"/>
                    </a:lnTo>
                    <a:lnTo>
                      <a:pt x="3123" y="1664"/>
                    </a:lnTo>
                    <a:lnTo>
                      <a:pt x="3073" y="1610"/>
                    </a:lnTo>
                    <a:lnTo>
                      <a:pt x="3029" y="1560"/>
                    </a:lnTo>
                    <a:lnTo>
                      <a:pt x="2994" y="1518"/>
                    </a:lnTo>
                    <a:lnTo>
                      <a:pt x="2981" y="1500"/>
                    </a:lnTo>
                    <a:lnTo>
                      <a:pt x="2972" y="1487"/>
                    </a:lnTo>
                    <a:lnTo>
                      <a:pt x="2972" y="1487"/>
                    </a:lnTo>
                    <a:lnTo>
                      <a:pt x="2960" y="1461"/>
                    </a:lnTo>
                    <a:lnTo>
                      <a:pt x="2949" y="1430"/>
                    </a:lnTo>
                    <a:lnTo>
                      <a:pt x="2924" y="1364"/>
                    </a:lnTo>
                    <a:lnTo>
                      <a:pt x="2903" y="1305"/>
                    </a:lnTo>
                    <a:lnTo>
                      <a:pt x="2893" y="1273"/>
                    </a:lnTo>
                    <a:lnTo>
                      <a:pt x="2893" y="1273"/>
                    </a:lnTo>
                    <a:lnTo>
                      <a:pt x="2890" y="1267"/>
                    </a:lnTo>
                    <a:lnTo>
                      <a:pt x="2886" y="1260"/>
                    </a:lnTo>
                    <a:lnTo>
                      <a:pt x="2868" y="1239"/>
                    </a:lnTo>
                    <a:lnTo>
                      <a:pt x="2818" y="1182"/>
                    </a:lnTo>
                    <a:lnTo>
                      <a:pt x="2791" y="1151"/>
                    </a:lnTo>
                    <a:lnTo>
                      <a:pt x="2766" y="1121"/>
                    </a:lnTo>
                    <a:lnTo>
                      <a:pt x="2747" y="1093"/>
                    </a:lnTo>
                    <a:lnTo>
                      <a:pt x="2739" y="1081"/>
                    </a:lnTo>
                    <a:lnTo>
                      <a:pt x="2735" y="1071"/>
                    </a:lnTo>
                    <a:lnTo>
                      <a:pt x="2735" y="1071"/>
                    </a:lnTo>
                    <a:lnTo>
                      <a:pt x="2719" y="1036"/>
                    </a:lnTo>
                    <a:lnTo>
                      <a:pt x="2690" y="976"/>
                    </a:lnTo>
                    <a:lnTo>
                      <a:pt x="2608" y="813"/>
                    </a:lnTo>
                    <a:lnTo>
                      <a:pt x="2497" y="593"/>
                    </a:lnTo>
                    <a:lnTo>
                      <a:pt x="2141" y="379"/>
                    </a:lnTo>
                    <a:lnTo>
                      <a:pt x="2091" y="326"/>
                    </a:lnTo>
                    <a:lnTo>
                      <a:pt x="2091" y="326"/>
                    </a:lnTo>
                    <a:lnTo>
                      <a:pt x="2093" y="324"/>
                    </a:lnTo>
                    <a:lnTo>
                      <a:pt x="2093" y="324"/>
                    </a:lnTo>
                    <a:lnTo>
                      <a:pt x="2097" y="299"/>
                    </a:lnTo>
                    <a:lnTo>
                      <a:pt x="2099" y="284"/>
                    </a:lnTo>
                    <a:lnTo>
                      <a:pt x="2099" y="284"/>
                    </a:lnTo>
                    <a:lnTo>
                      <a:pt x="2099" y="271"/>
                    </a:lnTo>
                    <a:lnTo>
                      <a:pt x="2097" y="240"/>
                    </a:lnTo>
                    <a:lnTo>
                      <a:pt x="2094" y="205"/>
                    </a:lnTo>
                    <a:lnTo>
                      <a:pt x="2090" y="189"/>
                    </a:lnTo>
                    <a:lnTo>
                      <a:pt x="2087" y="177"/>
                    </a:lnTo>
                    <a:lnTo>
                      <a:pt x="2087" y="177"/>
                    </a:lnTo>
                    <a:lnTo>
                      <a:pt x="2083" y="168"/>
                    </a:lnTo>
                    <a:lnTo>
                      <a:pt x="2081" y="158"/>
                    </a:lnTo>
                    <a:lnTo>
                      <a:pt x="2081" y="149"/>
                    </a:lnTo>
                    <a:lnTo>
                      <a:pt x="2083" y="140"/>
                    </a:lnTo>
                    <a:lnTo>
                      <a:pt x="2086" y="127"/>
                    </a:lnTo>
                    <a:lnTo>
                      <a:pt x="2087" y="123"/>
                    </a:lnTo>
                    <a:lnTo>
                      <a:pt x="2087" y="123"/>
                    </a:lnTo>
                    <a:lnTo>
                      <a:pt x="2072" y="121"/>
                    </a:lnTo>
                    <a:lnTo>
                      <a:pt x="2061" y="120"/>
                    </a:lnTo>
                    <a:lnTo>
                      <a:pt x="2056" y="118"/>
                    </a:lnTo>
                    <a:lnTo>
                      <a:pt x="2053" y="115"/>
                    </a:lnTo>
                    <a:lnTo>
                      <a:pt x="2053" y="115"/>
                    </a:lnTo>
                    <a:lnTo>
                      <a:pt x="2050" y="112"/>
                    </a:lnTo>
                    <a:lnTo>
                      <a:pt x="2050" y="107"/>
                    </a:lnTo>
                    <a:lnTo>
                      <a:pt x="2050" y="92"/>
                    </a:lnTo>
                    <a:lnTo>
                      <a:pt x="2053" y="73"/>
                    </a:lnTo>
                    <a:lnTo>
                      <a:pt x="2007" y="39"/>
                    </a:lnTo>
                    <a:lnTo>
                      <a:pt x="2007" y="39"/>
                    </a:lnTo>
                    <a:lnTo>
                      <a:pt x="1954" y="42"/>
                    </a:lnTo>
                    <a:lnTo>
                      <a:pt x="1891" y="45"/>
                    </a:lnTo>
                    <a:lnTo>
                      <a:pt x="1891" y="45"/>
                    </a:lnTo>
                    <a:lnTo>
                      <a:pt x="1838" y="49"/>
                    </a:lnTo>
                    <a:lnTo>
                      <a:pt x="1796" y="55"/>
                    </a:lnTo>
                    <a:lnTo>
                      <a:pt x="1796" y="55"/>
                    </a:lnTo>
                    <a:lnTo>
                      <a:pt x="1758" y="86"/>
                    </a:lnTo>
                    <a:lnTo>
                      <a:pt x="1500" y="48"/>
                    </a:lnTo>
                    <a:lnTo>
                      <a:pt x="1225" y="0"/>
                    </a:lnTo>
                    <a:lnTo>
                      <a:pt x="1024" y="30"/>
                    </a:lnTo>
                    <a:lnTo>
                      <a:pt x="825" y="132"/>
                    </a:lnTo>
                    <a:close/>
                  </a:path>
                </a:pathLst>
              </a:custGeom>
              <a:noFill/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Freeform 16">
            <a:extLst>
              <a:ext uri="{FF2B5EF4-FFF2-40B4-BE49-F238E27FC236}">
                <a16:creationId xmlns:a16="http://schemas.microsoft.com/office/drawing/2014/main" id="{717EC01C-C021-D074-74B1-2E5E431CFB3C}"/>
              </a:ext>
            </a:extLst>
          </p:cNvPr>
          <p:cNvSpPr>
            <a:spLocks/>
          </p:cNvSpPr>
          <p:nvPr/>
        </p:nvSpPr>
        <p:spPr bwMode="auto">
          <a:xfrm>
            <a:off x="2724912" y="2294562"/>
            <a:ext cx="3797812" cy="3059794"/>
          </a:xfrm>
          <a:custGeom>
            <a:avLst/>
            <a:gdLst>
              <a:gd name="T0" fmla="*/ 290 w 1905"/>
              <a:gd name="T1" fmla="*/ 1254 h 1535"/>
              <a:gd name="T2" fmla="*/ 266 w 1905"/>
              <a:gd name="T3" fmla="*/ 1249 h 1535"/>
              <a:gd name="T4" fmla="*/ 213 w 1905"/>
              <a:gd name="T5" fmla="*/ 1244 h 1535"/>
              <a:gd name="T6" fmla="*/ 89 w 1905"/>
              <a:gd name="T7" fmla="*/ 1299 h 1535"/>
              <a:gd name="T8" fmla="*/ 7 w 1905"/>
              <a:gd name="T9" fmla="*/ 1246 h 1535"/>
              <a:gd name="T10" fmla="*/ 16 w 1905"/>
              <a:gd name="T11" fmla="*/ 1165 h 1535"/>
              <a:gd name="T12" fmla="*/ 84 w 1905"/>
              <a:gd name="T13" fmla="*/ 963 h 1535"/>
              <a:gd name="T14" fmla="*/ 110 w 1905"/>
              <a:gd name="T15" fmla="*/ 787 h 1535"/>
              <a:gd name="T16" fmla="*/ 189 w 1905"/>
              <a:gd name="T17" fmla="*/ 749 h 1535"/>
              <a:gd name="T18" fmla="*/ 393 w 1905"/>
              <a:gd name="T19" fmla="*/ 583 h 1535"/>
              <a:gd name="T20" fmla="*/ 564 w 1905"/>
              <a:gd name="T21" fmla="*/ 435 h 1535"/>
              <a:gd name="T22" fmla="*/ 639 w 1905"/>
              <a:gd name="T23" fmla="*/ 302 h 1535"/>
              <a:gd name="T24" fmla="*/ 903 w 1905"/>
              <a:gd name="T25" fmla="*/ 209 h 1535"/>
              <a:gd name="T26" fmla="*/ 1362 w 1905"/>
              <a:gd name="T27" fmla="*/ 5 h 1535"/>
              <a:gd name="T28" fmla="*/ 1540 w 1905"/>
              <a:gd name="T29" fmla="*/ 19 h 1535"/>
              <a:gd name="T30" fmla="*/ 1643 w 1905"/>
              <a:gd name="T31" fmla="*/ 53 h 1535"/>
              <a:gd name="T32" fmla="*/ 1736 w 1905"/>
              <a:gd name="T33" fmla="*/ 95 h 1535"/>
              <a:gd name="T34" fmla="*/ 1830 w 1905"/>
              <a:gd name="T35" fmla="*/ 127 h 1535"/>
              <a:gd name="T36" fmla="*/ 1845 w 1905"/>
              <a:gd name="T37" fmla="*/ 158 h 1535"/>
              <a:gd name="T38" fmla="*/ 1874 w 1905"/>
              <a:gd name="T39" fmla="*/ 223 h 1535"/>
              <a:gd name="T40" fmla="*/ 1890 w 1905"/>
              <a:gd name="T41" fmla="*/ 387 h 1535"/>
              <a:gd name="T42" fmla="*/ 1900 w 1905"/>
              <a:gd name="T43" fmla="*/ 475 h 1535"/>
              <a:gd name="T44" fmla="*/ 1891 w 1905"/>
              <a:gd name="T45" fmla="*/ 595 h 1535"/>
              <a:gd name="T46" fmla="*/ 1840 w 1905"/>
              <a:gd name="T47" fmla="*/ 747 h 1535"/>
              <a:gd name="T48" fmla="*/ 1799 w 1905"/>
              <a:gd name="T49" fmla="*/ 900 h 1535"/>
              <a:gd name="T50" fmla="*/ 1794 w 1905"/>
              <a:gd name="T51" fmla="*/ 1054 h 1535"/>
              <a:gd name="T52" fmla="*/ 1794 w 1905"/>
              <a:gd name="T53" fmla="*/ 1162 h 1535"/>
              <a:gd name="T54" fmla="*/ 1792 w 1905"/>
              <a:gd name="T55" fmla="*/ 1235 h 1535"/>
              <a:gd name="T56" fmla="*/ 1772 w 1905"/>
              <a:gd name="T57" fmla="*/ 1273 h 1535"/>
              <a:gd name="T58" fmla="*/ 1736 w 1905"/>
              <a:gd name="T59" fmla="*/ 1347 h 1535"/>
              <a:gd name="T60" fmla="*/ 1622 w 1905"/>
              <a:gd name="T61" fmla="*/ 1371 h 1535"/>
              <a:gd name="T62" fmla="*/ 1485 w 1905"/>
              <a:gd name="T63" fmla="*/ 1355 h 1535"/>
              <a:gd name="T64" fmla="*/ 1455 w 1905"/>
              <a:gd name="T65" fmla="*/ 1347 h 1535"/>
              <a:gd name="T66" fmla="*/ 1424 w 1905"/>
              <a:gd name="T67" fmla="*/ 1330 h 1535"/>
              <a:gd name="T68" fmla="*/ 1426 w 1905"/>
              <a:gd name="T69" fmla="*/ 1271 h 1535"/>
              <a:gd name="T70" fmla="*/ 1520 w 1905"/>
              <a:gd name="T71" fmla="*/ 1215 h 1535"/>
              <a:gd name="T72" fmla="*/ 1463 w 1905"/>
              <a:gd name="T73" fmla="*/ 1136 h 1535"/>
              <a:gd name="T74" fmla="*/ 1449 w 1905"/>
              <a:gd name="T75" fmla="*/ 1203 h 1535"/>
              <a:gd name="T76" fmla="*/ 1383 w 1905"/>
              <a:gd name="T77" fmla="*/ 1273 h 1535"/>
              <a:gd name="T78" fmla="*/ 1357 w 1905"/>
              <a:gd name="T79" fmla="*/ 1343 h 1535"/>
              <a:gd name="T80" fmla="*/ 1297 w 1905"/>
              <a:gd name="T81" fmla="*/ 1437 h 1535"/>
              <a:gd name="T82" fmla="*/ 1215 w 1905"/>
              <a:gd name="T83" fmla="*/ 1451 h 1535"/>
              <a:gd name="T84" fmla="*/ 1136 w 1905"/>
              <a:gd name="T85" fmla="*/ 1422 h 1535"/>
              <a:gd name="T86" fmla="*/ 1115 w 1905"/>
              <a:gd name="T87" fmla="*/ 1412 h 1535"/>
              <a:gd name="T88" fmla="*/ 1141 w 1905"/>
              <a:gd name="T89" fmla="*/ 1323 h 1535"/>
              <a:gd name="T90" fmla="*/ 1091 w 1905"/>
              <a:gd name="T91" fmla="*/ 1169 h 1535"/>
              <a:gd name="T92" fmla="*/ 999 w 1905"/>
              <a:gd name="T93" fmla="*/ 1057 h 1535"/>
              <a:gd name="T94" fmla="*/ 872 w 1905"/>
              <a:gd name="T95" fmla="*/ 1042 h 1535"/>
              <a:gd name="T96" fmla="*/ 855 w 1905"/>
              <a:gd name="T97" fmla="*/ 1216 h 1535"/>
              <a:gd name="T98" fmla="*/ 804 w 1905"/>
              <a:gd name="T99" fmla="*/ 1345 h 1535"/>
              <a:gd name="T100" fmla="*/ 713 w 1905"/>
              <a:gd name="T101" fmla="*/ 1415 h 1535"/>
              <a:gd name="T102" fmla="*/ 670 w 1905"/>
              <a:gd name="T103" fmla="*/ 1513 h 1535"/>
              <a:gd name="T104" fmla="*/ 564 w 1905"/>
              <a:gd name="T105" fmla="*/ 1523 h 1535"/>
              <a:gd name="T106" fmla="*/ 528 w 1905"/>
              <a:gd name="T107" fmla="*/ 1528 h 1535"/>
              <a:gd name="T108" fmla="*/ 492 w 1905"/>
              <a:gd name="T109" fmla="*/ 1523 h 1535"/>
              <a:gd name="T110" fmla="*/ 456 w 1905"/>
              <a:gd name="T111" fmla="*/ 1518 h 1535"/>
              <a:gd name="T112" fmla="*/ 427 w 1905"/>
              <a:gd name="T113" fmla="*/ 1511 h 1535"/>
              <a:gd name="T114" fmla="*/ 415 w 1905"/>
              <a:gd name="T115" fmla="*/ 1472 h 1535"/>
              <a:gd name="T116" fmla="*/ 399 w 1905"/>
              <a:gd name="T117" fmla="*/ 1455 h 1535"/>
              <a:gd name="T118" fmla="*/ 555 w 1905"/>
              <a:gd name="T119" fmla="*/ 1328 h 1535"/>
              <a:gd name="T120" fmla="*/ 533 w 1905"/>
              <a:gd name="T121" fmla="*/ 1112 h 1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905" h="1535">
                <a:moveTo>
                  <a:pt x="523" y="1090"/>
                </a:moveTo>
                <a:lnTo>
                  <a:pt x="523" y="1090"/>
                </a:lnTo>
                <a:lnTo>
                  <a:pt x="432" y="1151"/>
                </a:lnTo>
                <a:lnTo>
                  <a:pt x="365" y="1198"/>
                </a:lnTo>
                <a:lnTo>
                  <a:pt x="341" y="1216"/>
                </a:lnTo>
                <a:lnTo>
                  <a:pt x="328" y="1227"/>
                </a:lnTo>
                <a:lnTo>
                  <a:pt x="328" y="1227"/>
                </a:lnTo>
                <a:lnTo>
                  <a:pt x="314" y="1239"/>
                </a:lnTo>
                <a:lnTo>
                  <a:pt x="300" y="1247"/>
                </a:lnTo>
                <a:lnTo>
                  <a:pt x="290" y="1254"/>
                </a:lnTo>
                <a:lnTo>
                  <a:pt x="286" y="1254"/>
                </a:lnTo>
                <a:lnTo>
                  <a:pt x="286" y="1252"/>
                </a:lnTo>
                <a:lnTo>
                  <a:pt x="286" y="1252"/>
                </a:lnTo>
                <a:lnTo>
                  <a:pt x="286" y="1249"/>
                </a:lnTo>
                <a:lnTo>
                  <a:pt x="285" y="1244"/>
                </a:lnTo>
                <a:lnTo>
                  <a:pt x="283" y="1244"/>
                </a:lnTo>
                <a:lnTo>
                  <a:pt x="280" y="1244"/>
                </a:lnTo>
                <a:lnTo>
                  <a:pt x="271" y="1247"/>
                </a:lnTo>
                <a:lnTo>
                  <a:pt x="271" y="1247"/>
                </a:lnTo>
                <a:lnTo>
                  <a:pt x="266" y="1249"/>
                </a:lnTo>
                <a:lnTo>
                  <a:pt x="259" y="1251"/>
                </a:lnTo>
                <a:lnTo>
                  <a:pt x="249" y="1252"/>
                </a:lnTo>
                <a:lnTo>
                  <a:pt x="242" y="1249"/>
                </a:lnTo>
                <a:lnTo>
                  <a:pt x="237" y="1247"/>
                </a:lnTo>
                <a:lnTo>
                  <a:pt x="237" y="1247"/>
                </a:lnTo>
                <a:lnTo>
                  <a:pt x="228" y="1240"/>
                </a:lnTo>
                <a:lnTo>
                  <a:pt x="225" y="1239"/>
                </a:lnTo>
                <a:lnTo>
                  <a:pt x="221" y="1239"/>
                </a:lnTo>
                <a:lnTo>
                  <a:pt x="221" y="1239"/>
                </a:lnTo>
                <a:lnTo>
                  <a:pt x="213" y="1244"/>
                </a:lnTo>
                <a:lnTo>
                  <a:pt x="196" y="1256"/>
                </a:lnTo>
                <a:lnTo>
                  <a:pt x="175" y="1271"/>
                </a:lnTo>
                <a:lnTo>
                  <a:pt x="153" y="1285"/>
                </a:lnTo>
                <a:lnTo>
                  <a:pt x="153" y="1285"/>
                </a:lnTo>
                <a:lnTo>
                  <a:pt x="136" y="1295"/>
                </a:lnTo>
                <a:lnTo>
                  <a:pt x="120" y="1300"/>
                </a:lnTo>
                <a:lnTo>
                  <a:pt x="107" y="1304"/>
                </a:lnTo>
                <a:lnTo>
                  <a:pt x="98" y="1302"/>
                </a:lnTo>
                <a:lnTo>
                  <a:pt x="98" y="1302"/>
                </a:lnTo>
                <a:lnTo>
                  <a:pt x="89" y="1299"/>
                </a:lnTo>
                <a:lnTo>
                  <a:pt x="84" y="1294"/>
                </a:lnTo>
                <a:lnTo>
                  <a:pt x="79" y="1287"/>
                </a:lnTo>
                <a:lnTo>
                  <a:pt x="79" y="1287"/>
                </a:lnTo>
                <a:lnTo>
                  <a:pt x="72" y="1285"/>
                </a:lnTo>
                <a:lnTo>
                  <a:pt x="65" y="1283"/>
                </a:lnTo>
                <a:lnTo>
                  <a:pt x="53" y="1276"/>
                </a:lnTo>
                <a:lnTo>
                  <a:pt x="53" y="1276"/>
                </a:lnTo>
                <a:lnTo>
                  <a:pt x="24" y="1261"/>
                </a:lnTo>
                <a:lnTo>
                  <a:pt x="12" y="1251"/>
                </a:lnTo>
                <a:lnTo>
                  <a:pt x="7" y="1246"/>
                </a:lnTo>
                <a:lnTo>
                  <a:pt x="4" y="1240"/>
                </a:lnTo>
                <a:lnTo>
                  <a:pt x="4" y="1240"/>
                </a:lnTo>
                <a:lnTo>
                  <a:pt x="0" y="1234"/>
                </a:lnTo>
                <a:lnTo>
                  <a:pt x="0" y="1223"/>
                </a:lnTo>
                <a:lnTo>
                  <a:pt x="0" y="1213"/>
                </a:lnTo>
                <a:lnTo>
                  <a:pt x="2" y="1201"/>
                </a:lnTo>
                <a:lnTo>
                  <a:pt x="9" y="1179"/>
                </a:lnTo>
                <a:lnTo>
                  <a:pt x="12" y="1170"/>
                </a:lnTo>
                <a:lnTo>
                  <a:pt x="16" y="1165"/>
                </a:lnTo>
                <a:lnTo>
                  <a:pt x="16" y="1165"/>
                </a:lnTo>
                <a:lnTo>
                  <a:pt x="31" y="1143"/>
                </a:lnTo>
                <a:lnTo>
                  <a:pt x="53" y="1105"/>
                </a:lnTo>
                <a:lnTo>
                  <a:pt x="84" y="1055"/>
                </a:lnTo>
                <a:lnTo>
                  <a:pt x="84" y="1055"/>
                </a:lnTo>
                <a:lnTo>
                  <a:pt x="81" y="1040"/>
                </a:lnTo>
                <a:lnTo>
                  <a:pt x="74" y="1008"/>
                </a:lnTo>
                <a:lnTo>
                  <a:pt x="74" y="1008"/>
                </a:lnTo>
                <a:lnTo>
                  <a:pt x="74" y="997"/>
                </a:lnTo>
                <a:lnTo>
                  <a:pt x="79" y="982"/>
                </a:lnTo>
                <a:lnTo>
                  <a:pt x="84" y="963"/>
                </a:lnTo>
                <a:lnTo>
                  <a:pt x="93" y="942"/>
                </a:lnTo>
                <a:lnTo>
                  <a:pt x="122" y="877"/>
                </a:lnTo>
                <a:lnTo>
                  <a:pt x="122" y="877"/>
                </a:lnTo>
                <a:lnTo>
                  <a:pt x="146" y="823"/>
                </a:lnTo>
                <a:lnTo>
                  <a:pt x="146" y="823"/>
                </a:lnTo>
                <a:lnTo>
                  <a:pt x="139" y="817"/>
                </a:lnTo>
                <a:lnTo>
                  <a:pt x="124" y="805"/>
                </a:lnTo>
                <a:lnTo>
                  <a:pt x="115" y="797"/>
                </a:lnTo>
                <a:lnTo>
                  <a:pt x="110" y="790"/>
                </a:lnTo>
                <a:lnTo>
                  <a:pt x="110" y="787"/>
                </a:lnTo>
                <a:lnTo>
                  <a:pt x="110" y="781"/>
                </a:lnTo>
                <a:lnTo>
                  <a:pt x="110" y="778"/>
                </a:lnTo>
                <a:lnTo>
                  <a:pt x="113" y="775"/>
                </a:lnTo>
                <a:lnTo>
                  <a:pt x="113" y="775"/>
                </a:lnTo>
                <a:lnTo>
                  <a:pt x="127" y="764"/>
                </a:lnTo>
                <a:lnTo>
                  <a:pt x="139" y="757"/>
                </a:lnTo>
                <a:lnTo>
                  <a:pt x="153" y="754"/>
                </a:lnTo>
                <a:lnTo>
                  <a:pt x="168" y="752"/>
                </a:lnTo>
                <a:lnTo>
                  <a:pt x="168" y="752"/>
                </a:lnTo>
                <a:lnTo>
                  <a:pt x="189" y="749"/>
                </a:lnTo>
                <a:lnTo>
                  <a:pt x="214" y="742"/>
                </a:lnTo>
                <a:lnTo>
                  <a:pt x="242" y="732"/>
                </a:lnTo>
                <a:lnTo>
                  <a:pt x="242" y="732"/>
                </a:lnTo>
                <a:lnTo>
                  <a:pt x="262" y="715"/>
                </a:lnTo>
                <a:lnTo>
                  <a:pt x="309" y="672"/>
                </a:lnTo>
                <a:lnTo>
                  <a:pt x="334" y="648"/>
                </a:lnTo>
                <a:lnTo>
                  <a:pt x="358" y="622"/>
                </a:lnTo>
                <a:lnTo>
                  <a:pt x="379" y="600"/>
                </a:lnTo>
                <a:lnTo>
                  <a:pt x="393" y="583"/>
                </a:lnTo>
                <a:lnTo>
                  <a:pt x="393" y="583"/>
                </a:lnTo>
                <a:lnTo>
                  <a:pt x="398" y="576"/>
                </a:lnTo>
                <a:lnTo>
                  <a:pt x="405" y="567"/>
                </a:lnTo>
                <a:lnTo>
                  <a:pt x="425" y="550"/>
                </a:lnTo>
                <a:lnTo>
                  <a:pt x="451" y="531"/>
                </a:lnTo>
                <a:lnTo>
                  <a:pt x="478" y="511"/>
                </a:lnTo>
                <a:lnTo>
                  <a:pt x="506" y="492"/>
                </a:lnTo>
                <a:lnTo>
                  <a:pt x="531" y="471"/>
                </a:lnTo>
                <a:lnTo>
                  <a:pt x="550" y="453"/>
                </a:lnTo>
                <a:lnTo>
                  <a:pt x="559" y="444"/>
                </a:lnTo>
                <a:lnTo>
                  <a:pt x="564" y="435"/>
                </a:lnTo>
                <a:lnTo>
                  <a:pt x="564" y="435"/>
                </a:lnTo>
                <a:lnTo>
                  <a:pt x="572" y="418"/>
                </a:lnTo>
                <a:lnTo>
                  <a:pt x="581" y="399"/>
                </a:lnTo>
                <a:lnTo>
                  <a:pt x="595" y="362"/>
                </a:lnTo>
                <a:lnTo>
                  <a:pt x="603" y="345"/>
                </a:lnTo>
                <a:lnTo>
                  <a:pt x="614" y="329"/>
                </a:lnTo>
                <a:lnTo>
                  <a:pt x="626" y="314"/>
                </a:lnTo>
                <a:lnTo>
                  <a:pt x="632" y="309"/>
                </a:lnTo>
                <a:lnTo>
                  <a:pt x="639" y="302"/>
                </a:lnTo>
                <a:lnTo>
                  <a:pt x="639" y="302"/>
                </a:lnTo>
                <a:lnTo>
                  <a:pt x="660" y="291"/>
                </a:lnTo>
                <a:lnTo>
                  <a:pt x="686" y="281"/>
                </a:lnTo>
                <a:lnTo>
                  <a:pt x="716" y="271"/>
                </a:lnTo>
                <a:lnTo>
                  <a:pt x="749" y="262"/>
                </a:lnTo>
                <a:lnTo>
                  <a:pt x="811" y="245"/>
                </a:lnTo>
                <a:lnTo>
                  <a:pt x="850" y="237"/>
                </a:lnTo>
                <a:lnTo>
                  <a:pt x="850" y="237"/>
                </a:lnTo>
                <a:lnTo>
                  <a:pt x="859" y="235"/>
                </a:lnTo>
                <a:lnTo>
                  <a:pt x="871" y="228"/>
                </a:lnTo>
                <a:lnTo>
                  <a:pt x="903" y="209"/>
                </a:lnTo>
                <a:lnTo>
                  <a:pt x="994" y="154"/>
                </a:lnTo>
                <a:lnTo>
                  <a:pt x="1091" y="96"/>
                </a:lnTo>
                <a:lnTo>
                  <a:pt x="1133" y="74"/>
                </a:lnTo>
                <a:lnTo>
                  <a:pt x="1162" y="59"/>
                </a:lnTo>
                <a:lnTo>
                  <a:pt x="1162" y="59"/>
                </a:lnTo>
                <a:lnTo>
                  <a:pt x="1187" y="50"/>
                </a:lnTo>
                <a:lnTo>
                  <a:pt x="1220" y="40"/>
                </a:lnTo>
                <a:lnTo>
                  <a:pt x="1294" y="21"/>
                </a:lnTo>
                <a:lnTo>
                  <a:pt x="1330" y="12"/>
                </a:lnTo>
                <a:lnTo>
                  <a:pt x="1362" y="5"/>
                </a:lnTo>
                <a:lnTo>
                  <a:pt x="1390" y="2"/>
                </a:lnTo>
                <a:lnTo>
                  <a:pt x="1408" y="0"/>
                </a:lnTo>
                <a:lnTo>
                  <a:pt x="1408" y="0"/>
                </a:lnTo>
                <a:lnTo>
                  <a:pt x="1487" y="5"/>
                </a:lnTo>
                <a:lnTo>
                  <a:pt x="1521" y="11"/>
                </a:lnTo>
                <a:lnTo>
                  <a:pt x="1532" y="12"/>
                </a:lnTo>
                <a:lnTo>
                  <a:pt x="1535" y="14"/>
                </a:lnTo>
                <a:lnTo>
                  <a:pt x="1535" y="14"/>
                </a:lnTo>
                <a:lnTo>
                  <a:pt x="1537" y="16"/>
                </a:lnTo>
                <a:lnTo>
                  <a:pt x="1540" y="19"/>
                </a:lnTo>
                <a:lnTo>
                  <a:pt x="1554" y="24"/>
                </a:lnTo>
                <a:lnTo>
                  <a:pt x="1575" y="31"/>
                </a:lnTo>
                <a:lnTo>
                  <a:pt x="1599" y="35"/>
                </a:lnTo>
                <a:lnTo>
                  <a:pt x="1599" y="35"/>
                </a:lnTo>
                <a:lnTo>
                  <a:pt x="1619" y="38"/>
                </a:lnTo>
                <a:lnTo>
                  <a:pt x="1633" y="40"/>
                </a:lnTo>
                <a:lnTo>
                  <a:pt x="1636" y="43"/>
                </a:lnTo>
                <a:lnTo>
                  <a:pt x="1640" y="45"/>
                </a:lnTo>
                <a:lnTo>
                  <a:pt x="1643" y="53"/>
                </a:lnTo>
                <a:lnTo>
                  <a:pt x="1643" y="53"/>
                </a:lnTo>
                <a:lnTo>
                  <a:pt x="1645" y="60"/>
                </a:lnTo>
                <a:lnTo>
                  <a:pt x="1650" y="65"/>
                </a:lnTo>
                <a:lnTo>
                  <a:pt x="1657" y="71"/>
                </a:lnTo>
                <a:lnTo>
                  <a:pt x="1664" y="74"/>
                </a:lnTo>
                <a:lnTo>
                  <a:pt x="1684" y="83"/>
                </a:lnTo>
                <a:lnTo>
                  <a:pt x="1706" y="86"/>
                </a:lnTo>
                <a:lnTo>
                  <a:pt x="1706" y="86"/>
                </a:lnTo>
                <a:lnTo>
                  <a:pt x="1725" y="89"/>
                </a:lnTo>
                <a:lnTo>
                  <a:pt x="1734" y="93"/>
                </a:lnTo>
                <a:lnTo>
                  <a:pt x="1736" y="95"/>
                </a:lnTo>
                <a:lnTo>
                  <a:pt x="1737" y="96"/>
                </a:lnTo>
                <a:lnTo>
                  <a:pt x="1736" y="101"/>
                </a:lnTo>
                <a:lnTo>
                  <a:pt x="1736" y="101"/>
                </a:lnTo>
                <a:lnTo>
                  <a:pt x="1736" y="103"/>
                </a:lnTo>
                <a:lnTo>
                  <a:pt x="1741" y="105"/>
                </a:lnTo>
                <a:lnTo>
                  <a:pt x="1758" y="112"/>
                </a:lnTo>
                <a:lnTo>
                  <a:pt x="1782" y="118"/>
                </a:lnTo>
                <a:lnTo>
                  <a:pt x="1782" y="118"/>
                </a:lnTo>
                <a:lnTo>
                  <a:pt x="1813" y="124"/>
                </a:lnTo>
                <a:lnTo>
                  <a:pt x="1830" y="127"/>
                </a:lnTo>
                <a:lnTo>
                  <a:pt x="1835" y="130"/>
                </a:lnTo>
                <a:lnTo>
                  <a:pt x="1837" y="132"/>
                </a:lnTo>
                <a:lnTo>
                  <a:pt x="1835" y="134"/>
                </a:lnTo>
                <a:lnTo>
                  <a:pt x="1835" y="134"/>
                </a:lnTo>
                <a:lnTo>
                  <a:pt x="1833" y="137"/>
                </a:lnTo>
                <a:lnTo>
                  <a:pt x="1833" y="141"/>
                </a:lnTo>
                <a:lnTo>
                  <a:pt x="1838" y="146"/>
                </a:lnTo>
                <a:lnTo>
                  <a:pt x="1843" y="151"/>
                </a:lnTo>
                <a:lnTo>
                  <a:pt x="1845" y="154"/>
                </a:lnTo>
                <a:lnTo>
                  <a:pt x="1845" y="158"/>
                </a:lnTo>
                <a:lnTo>
                  <a:pt x="1845" y="158"/>
                </a:lnTo>
                <a:lnTo>
                  <a:pt x="1843" y="168"/>
                </a:lnTo>
                <a:lnTo>
                  <a:pt x="1845" y="175"/>
                </a:lnTo>
                <a:lnTo>
                  <a:pt x="1849" y="185"/>
                </a:lnTo>
                <a:lnTo>
                  <a:pt x="1857" y="199"/>
                </a:lnTo>
                <a:lnTo>
                  <a:pt x="1857" y="199"/>
                </a:lnTo>
                <a:lnTo>
                  <a:pt x="1867" y="209"/>
                </a:lnTo>
                <a:lnTo>
                  <a:pt x="1873" y="213"/>
                </a:lnTo>
                <a:lnTo>
                  <a:pt x="1874" y="214"/>
                </a:lnTo>
                <a:lnTo>
                  <a:pt x="1874" y="223"/>
                </a:lnTo>
                <a:lnTo>
                  <a:pt x="1874" y="223"/>
                </a:lnTo>
                <a:lnTo>
                  <a:pt x="1874" y="233"/>
                </a:lnTo>
                <a:lnTo>
                  <a:pt x="1876" y="245"/>
                </a:lnTo>
                <a:lnTo>
                  <a:pt x="1881" y="286"/>
                </a:lnTo>
                <a:lnTo>
                  <a:pt x="1881" y="286"/>
                </a:lnTo>
                <a:lnTo>
                  <a:pt x="1886" y="327"/>
                </a:lnTo>
                <a:lnTo>
                  <a:pt x="1888" y="346"/>
                </a:lnTo>
                <a:lnTo>
                  <a:pt x="1888" y="369"/>
                </a:lnTo>
                <a:lnTo>
                  <a:pt x="1888" y="369"/>
                </a:lnTo>
                <a:lnTo>
                  <a:pt x="1890" y="387"/>
                </a:lnTo>
                <a:lnTo>
                  <a:pt x="1893" y="398"/>
                </a:lnTo>
                <a:lnTo>
                  <a:pt x="1897" y="405"/>
                </a:lnTo>
                <a:lnTo>
                  <a:pt x="1898" y="418"/>
                </a:lnTo>
                <a:lnTo>
                  <a:pt x="1898" y="418"/>
                </a:lnTo>
                <a:lnTo>
                  <a:pt x="1898" y="427"/>
                </a:lnTo>
                <a:lnTo>
                  <a:pt x="1897" y="430"/>
                </a:lnTo>
                <a:lnTo>
                  <a:pt x="1897" y="435"/>
                </a:lnTo>
                <a:lnTo>
                  <a:pt x="1898" y="454"/>
                </a:lnTo>
                <a:lnTo>
                  <a:pt x="1898" y="454"/>
                </a:lnTo>
                <a:lnTo>
                  <a:pt x="1900" y="475"/>
                </a:lnTo>
                <a:lnTo>
                  <a:pt x="1903" y="483"/>
                </a:lnTo>
                <a:lnTo>
                  <a:pt x="1905" y="490"/>
                </a:lnTo>
                <a:lnTo>
                  <a:pt x="1903" y="507"/>
                </a:lnTo>
                <a:lnTo>
                  <a:pt x="1903" y="507"/>
                </a:lnTo>
                <a:lnTo>
                  <a:pt x="1903" y="526"/>
                </a:lnTo>
                <a:lnTo>
                  <a:pt x="1903" y="536"/>
                </a:lnTo>
                <a:lnTo>
                  <a:pt x="1902" y="548"/>
                </a:lnTo>
                <a:lnTo>
                  <a:pt x="1897" y="571"/>
                </a:lnTo>
                <a:lnTo>
                  <a:pt x="1897" y="571"/>
                </a:lnTo>
                <a:lnTo>
                  <a:pt x="1891" y="595"/>
                </a:lnTo>
                <a:lnTo>
                  <a:pt x="1886" y="614"/>
                </a:lnTo>
                <a:lnTo>
                  <a:pt x="1883" y="631"/>
                </a:lnTo>
                <a:lnTo>
                  <a:pt x="1873" y="653"/>
                </a:lnTo>
                <a:lnTo>
                  <a:pt x="1873" y="653"/>
                </a:lnTo>
                <a:lnTo>
                  <a:pt x="1859" y="682"/>
                </a:lnTo>
                <a:lnTo>
                  <a:pt x="1849" y="711"/>
                </a:lnTo>
                <a:lnTo>
                  <a:pt x="1842" y="733"/>
                </a:lnTo>
                <a:lnTo>
                  <a:pt x="1840" y="740"/>
                </a:lnTo>
                <a:lnTo>
                  <a:pt x="1840" y="747"/>
                </a:lnTo>
                <a:lnTo>
                  <a:pt x="1840" y="747"/>
                </a:lnTo>
                <a:lnTo>
                  <a:pt x="1843" y="756"/>
                </a:lnTo>
                <a:lnTo>
                  <a:pt x="1843" y="771"/>
                </a:lnTo>
                <a:lnTo>
                  <a:pt x="1840" y="792"/>
                </a:lnTo>
                <a:lnTo>
                  <a:pt x="1830" y="824"/>
                </a:lnTo>
                <a:lnTo>
                  <a:pt x="1830" y="824"/>
                </a:lnTo>
                <a:lnTo>
                  <a:pt x="1816" y="855"/>
                </a:lnTo>
                <a:lnTo>
                  <a:pt x="1807" y="876"/>
                </a:lnTo>
                <a:lnTo>
                  <a:pt x="1801" y="889"/>
                </a:lnTo>
                <a:lnTo>
                  <a:pt x="1799" y="900"/>
                </a:lnTo>
                <a:lnTo>
                  <a:pt x="1799" y="900"/>
                </a:lnTo>
                <a:lnTo>
                  <a:pt x="1792" y="920"/>
                </a:lnTo>
                <a:lnTo>
                  <a:pt x="1782" y="954"/>
                </a:lnTo>
                <a:lnTo>
                  <a:pt x="1778" y="973"/>
                </a:lnTo>
                <a:lnTo>
                  <a:pt x="1777" y="992"/>
                </a:lnTo>
                <a:lnTo>
                  <a:pt x="1777" y="1009"/>
                </a:lnTo>
                <a:lnTo>
                  <a:pt x="1778" y="1018"/>
                </a:lnTo>
                <a:lnTo>
                  <a:pt x="1782" y="1026"/>
                </a:lnTo>
                <a:lnTo>
                  <a:pt x="1782" y="1026"/>
                </a:lnTo>
                <a:lnTo>
                  <a:pt x="1789" y="1040"/>
                </a:lnTo>
                <a:lnTo>
                  <a:pt x="1794" y="1054"/>
                </a:lnTo>
                <a:lnTo>
                  <a:pt x="1796" y="1066"/>
                </a:lnTo>
                <a:lnTo>
                  <a:pt x="1797" y="1076"/>
                </a:lnTo>
                <a:lnTo>
                  <a:pt x="1796" y="1093"/>
                </a:lnTo>
                <a:lnTo>
                  <a:pt x="1796" y="1098"/>
                </a:lnTo>
                <a:lnTo>
                  <a:pt x="1796" y="1098"/>
                </a:lnTo>
                <a:lnTo>
                  <a:pt x="1797" y="1143"/>
                </a:lnTo>
                <a:lnTo>
                  <a:pt x="1797" y="1143"/>
                </a:lnTo>
                <a:lnTo>
                  <a:pt x="1797" y="1153"/>
                </a:lnTo>
                <a:lnTo>
                  <a:pt x="1796" y="1160"/>
                </a:lnTo>
                <a:lnTo>
                  <a:pt x="1794" y="1162"/>
                </a:lnTo>
                <a:lnTo>
                  <a:pt x="1792" y="1163"/>
                </a:lnTo>
                <a:lnTo>
                  <a:pt x="1790" y="1167"/>
                </a:lnTo>
                <a:lnTo>
                  <a:pt x="1790" y="1170"/>
                </a:lnTo>
                <a:lnTo>
                  <a:pt x="1796" y="1192"/>
                </a:lnTo>
                <a:lnTo>
                  <a:pt x="1796" y="1192"/>
                </a:lnTo>
                <a:lnTo>
                  <a:pt x="1801" y="1216"/>
                </a:lnTo>
                <a:lnTo>
                  <a:pt x="1801" y="1222"/>
                </a:lnTo>
                <a:lnTo>
                  <a:pt x="1799" y="1227"/>
                </a:lnTo>
                <a:lnTo>
                  <a:pt x="1794" y="1232"/>
                </a:lnTo>
                <a:lnTo>
                  <a:pt x="1792" y="1235"/>
                </a:lnTo>
                <a:lnTo>
                  <a:pt x="1789" y="1240"/>
                </a:lnTo>
                <a:lnTo>
                  <a:pt x="1789" y="1240"/>
                </a:lnTo>
                <a:lnTo>
                  <a:pt x="1787" y="1246"/>
                </a:lnTo>
                <a:lnTo>
                  <a:pt x="1784" y="1249"/>
                </a:lnTo>
                <a:lnTo>
                  <a:pt x="1778" y="1251"/>
                </a:lnTo>
                <a:lnTo>
                  <a:pt x="1775" y="1252"/>
                </a:lnTo>
                <a:lnTo>
                  <a:pt x="1773" y="1258"/>
                </a:lnTo>
                <a:lnTo>
                  <a:pt x="1773" y="1263"/>
                </a:lnTo>
                <a:lnTo>
                  <a:pt x="1772" y="1273"/>
                </a:lnTo>
                <a:lnTo>
                  <a:pt x="1772" y="1273"/>
                </a:lnTo>
                <a:lnTo>
                  <a:pt x="1772" y="1290"/>
                </a:lnTo>
                <a:lnTo>
                  <a:pt x="1773" y="1297"/>
                </a:lnTo>
                <a:lnTo>
                  <a:pt x="1772" y="1302"/>
                </a:lnTo>
                <a:lnTo>
                  <a:pt x="1766" y="1314"/>
                </a:lnTo>
                <a:lnTo>
                  <a:pt x="1766" y="1314"/>
                </a:lnTo>
                <a:lnTo>
                  <a:pt x="1763" y="1321"/>
                </a:lnTo>
                <a:lnTo>
                  <a:pt x="1760" y="1326"/>
                </a:lnTo>
                <a:lnTo>
                  <a:pt x="1751" y="1335"/>
                </a:lnTo>
                <a:lnTo>
                  <a:pt x="1742" y="1342"/>
                </a:lnTo>
                <a:lnTo>
                  <a:pt x="1736" y="1347"/>
                </a:lnTo>
                <a:lnTo>
                  <a:pt x="1736" y="1347"/>
                </a:lnTo>
                <a:lnTo>
                  <a:pt x="1732" y="1352"/>
                </a:lnTo>
                <a:lnTo>
                  <a:pt x="1725" y="1355"/>
                </a:lnTo>
                <a:lnTo>
                  <a:pt x="1708" y="1364"/>
                </a:lnTo>
                <a:lnTo>
                  <a:pt x="1686" y="1372"/>
                </a:lnTo>
                <a:lnTo>
                  <a:pt x="1686" y="1372"/>
                </a:lnTo>
                <a:lnTo>
                  <a:pt x="1667" y="1371"/>
                </a:lnTo>
                <a:lnTo>
                  <a:pt x="1640" y="1369"/>
                </a:lnTo>
                <a:lnTo>
                  <a:pt x="1640" y="1369"/>
                </a:lnTo>
                <a:lnTo>
                  <a:pt x="1622" y="1371"/>
                </a:lnTo>
                <a:lnTo>
                  <a:pt x="1588" y="1369"/>
                </a:lnTo>
                <a:lnTo>
                  <a:pt x="1588" y="1369"/>
                </a:lnTo>
                <a:lnTo>
                  <a:pt x="1568" y="1371"/>
                </a:lnTo>
                <a:lnTo>
                  <a:pt x="1552" y="1371"/>
                </a:lnTo>
                <a:lnTo>
                  <a:pt x="1539" y="1371"/>
                </a:lnTo>
                <a:lnTo>
                  <a:pt x="1530" y="1369"/>
                </a:lnTo>
                <a:lnTo>
                  <a:pt x="1520" y="1366"/>
                </a:lnTo>
                <a:lnTo>
                  <a:pt x="1520" y="1366"/>
                </a:lnTo>
                <a:lnTo>
                  <a:pt x="1501" y="1359"/>
                </a:lnTo>
                <a:lnTo>
                  <a:pt x="1485" y="1355"/>
                </a:lnTo>
                <a:lnTo>
                  <a:pt x="1477" y="1352"/>
                </a:lnTo>
                <a:lnTo>
                  <a:pt x="1475" y="1352"/>
                </a:lnTo>
                <a:lnTo>
                  <a:pt x="1473" y="1350"/>
                </a:lnTo>
                <a:lnTo>
                  <a:pt x="1473" y="1350"/>
                </a:lnTo>
                <a:lnTo>
                  <a:pt x="1473" y="1348"/>
                </a:lnTo>
                <a:lnTo>
                  <a:pt x="1472" y="1348"/>
                </a:lnTo>
                <a:lnTo>
                  <a:pt x="1463" y="1350"/>
                </a:lnTo>
                <a:lnTo>
                  <a:pt x="1456" y="1350"/>
                </a:lnTo>
                <a:lnTo>
                  <a:pt x="1455" y="1348"/>
                </a:lnTo>
                <a:lnTo>
                  <a:pt x="1455" y="1347"/>
                </a:lnTo>
                <a:lnTo>
                  <a:pt x="1455" y="1347"/>
                </a:lnTo>
                <a:lnTo>
                  <a:pt x="1455" y="1343"/>
                </a:lnTo>
                <a:lnTo>
                  <a:pt x="1453" y="1340"/>
                </a:lnTo>
                <a:lnTo>
                  <a:pt x="1448" y="1335"/>
                </a:lnTo>
                <a:lnTo>
                  <a:pt x="1441" y="1331"/>
                </a:lnTo>
                <a:lnTo>
                  <a:pt x="1441" y="1331"/>
                </a:lnTo>
                <a:lnTo>
                  <a:pt x="1432" y="1333"/>
                </a:lnTo>
                <a:lnTo>
                  <a:pt x="1426" y="1333"/>
                </a:lnTo>
                <a:lnTo>
                  <a:pt x="1424" y="1331"/>
                </a:lnTo>
                <a:lnTo>
                  <a:pt x="1424" y="1330"/>
                </a:lnTo>
                <a:lnTo>
                  <a:pt x="1424" y="1330"/>
                </a:lnTo>
                <a:lnTo>
                  <a:pt x="1422" y="1330"/>
                </a:lnTo>
                <a:lnTo>
                  <a:pt x="1417" y="1326"/>
                </a:lnTo>
                <a:lnTo>
                  <a:pt x="1414" y="1324"/>
                </a:lnTo>
                <a:lnTo>
                  <a:pt x="1412" y="1319"/>
                </a:lnTo>
                <a:lnTo>
                  <a:pt x="1412" y="1314"/>
                </a:lnTo>
                <a:lnTo>
                  <a:pt x="1414" y="1306"/>
                </a:lnTo>
                <a:lnTo>
                  <a:pt x="1414" y="1306"/>
                </a:lnTo>
                <a:lnTo>
                  <a:pt x="1419" y="1288"/>
                </a:lnTo>
                <a:lnTo>
                  <a:pt x="1426" y="1271"/>
                </a:lnTo>
                <a:lnTo>
                  <a:pt x="1431" y="1264"/>
                </a:lnTo>
                <a:lnTo>
                  <a:pt x="1438" y="1258"/>
                </a:lnTo>
                <a:lnTo>
                  <a:pt x="1444" y="1252"/>
                </a:lnTo>
                <a:lnTo>
                  <a:pt x="1455" y="1247"/>
                </a:lnTo>
                <a:lnTo>
                  <a:pt x="1455" y="1247"/>
                </a:lnTo>
                <a:lnTo>
                  <a:pt x="1497" y="1234"/>
                </a:lnTo>
                <a:lnTo>
                  <a:pt x="1513" y="1227"/>
                </a:lnTo>
                <a:lnTo>
                  <a:pt x="1520" y="1223"/>
                </a:lnTo>
                <a:lnTo>
                  <a:pt x="1520" y="1223"/>
                </a:lnTo>
                <a:lnTo>
                  <a:pt x="1520" y="1215"/>
                </a:lnTo>
                <a:lnTo>
                  <a:pt x="1516" y="1199"/>
                </a:lnTo>
                <a:lnTo>
                  <a:pt x="1511" y="1182"/>
                </a:lnTo>
                <a:lnTo>
                  <a:pt x="1504" y="1167"/>
                </a:lnTo>
                <a:lnTo>
                  <a:pt x="1504" y="1167"/>
                </a:lnTo>
                <a:lnTo>
                  <a:pt x="1485" y="1133"/>
                </a:lnTo>
                <a:lnTo>
                  <a:pt x="1477" y="1115"/>
                </a:lnTo>
                <a:lnTo>
                  <a:pt x="1473" y="1107"/>
                </a:lnTo>
                <a:lnTo>
                  <a:pt x="1473" y="1107"/>
                </a:lnTo>
                <a:lnTo>
                  <a:pt x="1470" y="1115"/>
                </a:lnTo>
                <a:lnTo>
                  <a:pt x="1463" y="1136"/>
                </a:lnTo>
                <a:lnTo>
                  <a:pt x="1456" y="1162"/>
                </a:lnTo>
                <a:lnTo>
                  <a:pt x="1455" y="1170"/>
                </a:lnTo>
                <a:lnTo>
                  <a:pt x="1455" y="1177"/>
                </a:lnTo>
                <a:lnTo>
                  <a:pt x="1455" y="1177"/>
                </a:lnTo>
                <a:lnTo>
                  <a:pt x="1458" y="1184"/>
                </a:lnTo>
                <a:lnTo>
                  <a:pt x="1461" y="1189"/>
                </a:lnTo>
                <a:lnTo>
                  <a:pt x="1461" y="1192"/>
                </a:lnTo>
                <a:lnTo>
                  <a:pt x="1460" y="1196"/>
                </a:lnTo>
                <a:lnTo>
                  <a:pt x="1456" y="1199"/>
                </a:lnTo>
                <a:lnTo>
                  <a:pt x="1449" y="1203"/>
                </a:lnTo>
                <a:lnTo>
                  <a:pt x="1449" y="1203"/>
                </a:lnTo>
                <a:lnTo>
                  <a:pt x="1438" y="1210"/>
                </a:lnTo>
                <a:lnTo>
                  <a:pt x="1432" y="1211"/>
                </a:lnTo>
                <a:lnTo>
                  <a:pt x="1427" y="1215"/>
                </a:lnTo>
                <a:lnTo>
                  <a:pt x="1419" y="1223"/>
                </a:lnTo>
                <a:lnTo>
                  <a:pt x="1419" y="1223"/>
                </a:lnTo>
                <a:lnTo>
                  <a:pt x="1407" y="1237"/>
                </a:lnTo>
                <a:lnTo>
                  <a:pt x="1398" y="1251"/>
                </a:lnTo>
                <a:lnTo>
                  <a:pt x="1391" y="1263"/>
                </a:lnTo>
                <a:lnTo>
                  <a:pt x="1383" y="1273"/>
                </a:lnTo>
                <a:lnTo>
                  <a:pt x="1383" y="1273"/>
                </a:lnTo>
                <a:lnTo>
                  <a:pt x="1366" y="1290"/>
                </a:lnTo>
                <a:lnTo>
                  <a:pt x="1357" y="1297"/>
                </a:lnTo>
                <a:lnTo>
                  <a:pt x="1352" y="1306"/>
                </a:lnTo>
                <a:lnTo>
                  <a:pt x="1352" y="1306"/>
                </a:lnTo>
                <a:lnTo>
                  <a:pt x="1352" y="1311"/>
                </a:lnTo>
                <a:lnTo>
                  <a:pt x="1352" y="1316"/>
                </a:lnTo>
                <a:lnTo>
                  <a:pt x="1355" y="1328"/>
                </a:lnTo>
                <a:lnTo>
                  <a:pt x="1357" y="1335"/>
                </a:lnTo>
                <a:lnTo>
                  <a:pt x="1357" y="1343"/>
                </a:lnTo>
                <a:lnTo>
                  <a:pt x="1355" y="1355"/>
                </a:lnTo>
                <a:lnTo>
                  <a:pt x="1352" y="1369"/>
                </a:lnTo>
                <a:lnTo>
                  <a:pt x="1352" y="1369"/>
                </a:lnTo>
                <a:lnTo>
                  <a:pt x="1345" y="1383"/>
                </a:lnTo>
                <a:lnTo>
                  <a:pt x="1338" y="1395"/>
                </a:lnTo>
                <a:lnTo>
                  <a:pt x="1331" y="1405"/>
                </a:lnTo>
                <a:lnTo>
                  <a:pt x="1324" y="1413"/>
                </a:lnTo>
                <a:lnTo>
                  <a:pt x="1311" y="1427"/>
                </a:lnTo>
                <a:lnTo>
                  <a:pt x="1297" y="1437"/>
                </a:lnTo>
                <a:lnTo>
                  <a:pt x="1297" y="1437"/>
                </a:lnTo>
                <a:lnTo>
                  <a:pt x="1290" y="1443"/>
                </a:lnTo>
                <a:lnTo>
                  <a:pt x="1287" y="1448"/>
                </a:lnTo>
                <a:lnTo>
                  <a:pt x="1282" y="1455"/>
                </a:lnTo>
                <a:lnTo>
                  <a:pt x="1278" y="1458"/>
                </a:lnTo>
                <a:lnTo>
                  <a:pt x="1273" y="1460"/>
                </a:lnTo>
                <a:lnTo>
                  <a:pt x="1266" y="1460"/>
                </a:lnTo>
                <a:lnTo>
                  <a:pt x="1254" y="1460"/>
                </a:lnTo>
                <a:lnTo>
                  <a:pt x="1254" y="1460"/>
                </a:lnTo>
                <a:lnTo>
                  <a:pt x="1232" y="1455"/>
                </a:lnTo>
                <a:lnTo>
                  <a:pt x="1215" y="1451"/>
                </a:lnTo>
                <a:lnTo>
                  <a:pt x="1199" y="1446"/>
                </a:lnTo>
                <a:lnTo>
                  <a:pt x="1174" y="1444"/>
                </a:lnTo>
                <a:lnTo>
                  <a:pt x="1174" y="1444"/>
                </a:lnTo>
                <a:lnTo>
                  <a:pt x="1169" y="1444"/>
                </a:lnTo>
                <a:lnTo>
                  <a:pt x="1163" y="1443"/>
                </a:lnTo>
                <a:lnTo>
                  <a:pt x="1158" y="1437"/>
                </a:lnTo>
                <a:lnTo>
                  <a:pt x="1158" y="1437"/>
                </a:lnTo>
                <a:lnTo>
                  <a:pt x="1153" y="1431"/>
                </a:lnTo>
                <a:lnTo>
                  <a:pt x="1145" y="1425"/>
                </a:lnTo>
                <a:lnTo>
                  <a:pt x="1136" y="1422"/>
                </a:lnTo>
                <a:lnTo>
                  <a:pt x="1133" y="1422"/>
                </a:lnTo>
                <a:lnTo>
                  <a:pt x="1131" y="1422"/>
                </a:lnTo>
                <a:lnTo>
                  <a:pt x="1131" y="1422"/>
                </a:lnTo>
                <a:lnTo>
                  <a:pt x="1126" y="1424"/>
                </a:lnTo>
                <a:lnTo>
                  <a:pt x="1119" y="1424"/>
                </a:lnTo>
                <a:lnTo>
                  <a:pt x="1114" y="1422"/>
                </a:lnTo>
                <a:lnTo>
                  <a:pt x="1112" y="1419"/>
                </a:lnTo>
                <a:lnTo>
                  <a:pt x="1114" y="1415"/>
                </a:lnTo>
                <a:lnTo>
                  <a:pt x="1114" y="1415"/>
                </a:lnTo>
                <a:lnTo>
                  <a:pt x="1115" y="1412"/>
                </a:lnTo>
                <a:lnTo>
                  <a:pt x="1117" y="1410"/>
                </a:lnTo>
                <a:lnTo>
                  <a:pt x="1119" y="1407"/>
                </a:lnTo>
                <a:lnTo>
                  <a:pt x="1122" y="1396"/>
                </a:lnTo>
                <a:lnTo>
                  <a:pt x="1122" y="1396"/>
                </a:lnTo>
                <a:lnTo>
                  <a:pt x="1126" y="1383"/>
                </a:lnTo>
                <a:lnTo>
                  <a:pt x="1129" y="1371"/>
                </a:lnTo>
                <a:lnTo>
                  <a:pt x="1138" y="1350"/>
                </a:lnTo>
                <a:lnTo>
                  <a:pt x="1138" y="1350"/>
                </a:lnTo>
                <a:lnTo>
                  <a:pt x="1139" y="1338"/>
                </a:lnTo>
                <a:lnTo>
                  <a:pt x="1141" y="1323"/>
                </a:lnTo>
                <a:lnTo>
                  <a:pt x="1138" y="1307"/>
                </a:lnTo>
                <a:lnTo>
                  <a:pt x="1133" y="1290"/>
                </a:lnTo>
                <a:lnTo>
                  <a:pt x="1133" y="1290"/>
                </a:lnTo>
                <a:lnTo>
                  <a:pt x="1126" y="1270"/>
                </a:lnTo>
                <a:lnTo>
                  <a:pt x="1121" y="1244"/>
                </a:lnTo>
                <a:lnTo>
                  <a:pt x="1115" y="1222"/>
                </a:lnTo>
                <a:lnTo>
                  <a:pt x="1112" y="1213"/>
                </a:lnTo>
                <a:lnTo>
                  <a:pt x="1110" y="1206"/>
                </a:lnTo>
                <a:lnTo>
                  <a:pt x="1110" y="1206"/>
                </a:lnTo>
                <a:lnTo>
                  <a:pt x="1091" y="1169"/>
                </a:lnTo>
                <a:lnTo>
                  <a:pt x="1076" y="1145"/>
                </a:lnTo>
                <a:lnTo>
                  <a:pt x="1069" y="1134"/>
                </a:lnTo>
                <a:lnTo>
                  <a:pt x="1061" y="1124"/>
                </a:lnTo>
                <a:lnTo>
                  <a:pt x="1061" y="1124"/>
                </a:lnTo>
                <a:lnTo>
                  <a:pt x="1052" y="1115"/>
                </a:lnTo>
                <a:lnTo>
                  <a:pt x="1044" y="1105"/>
                </a:lnTo>
                <a:lnTo>
                  <a:pt x="1028" y="1083"/>
                </a:lnTo>
                <a:lnTo>
                  <a:pt x="1020" y="1073"/>
                </a:lnTo>
                <a:lnTo>
                  <a:pt x="1011" y="1064"/>
                </a:lnTo>
                <a:lnTo>
                  <a:pt x="999" y="1057"/>
                </a:lnTo>
                <a:lnTo>
                  <a:pt x="994" y="1055"/>
                </a:lnTo>
                <a:lnTo>
                  <a:pt x="989" y="1055"/>
                </a:lnTo>
                <a:lnTo>
                  <a:pt x="989" y="1055"/>
                </a:lnTo>
                <a:lnTo>
                  <a:pt x="951" y="1055"/>
                </a:lnTo>
                <a:lnTo>
                  <a:pt x="939" y="1055"/>
                </a:lnTo>
                <a:lnTo>
                  <a:pt x="913" y="1031"/>
                </a:lnTo>
                <a:lnTo>
                  <a:pt x="886" y="1009"/>
                </a:lnTo>
                <a:lnTo>
                  <a:pt x="886" y="1009"/>
                </a:lnTo>
                <a:lnTo>
                  <a:pt x="881" y="1018"/>
                </a:lnTo>
                <a:lnTo>
                  <a:pt x="872" y="1042"/>
                </a:lnTo>
                <a:lnTo>
                  <a:pt x="867" y="1057"/>
                </a:lnTo>
                <a:lnTo>
                  <a:pt x="864" y="1074"/>
                </a:lnTo>
                <a:lnTo>
                  <a:pt x="862" y="1091"/>
                </a:lnTo>
                <a:lnTo>
                  <a:pt x="864" y="1110"/>
                </a:lnTo>
                <a:lnTo>
                  <a:pt x="864" y="1110"/>
                </a:lnTo>
                <a:lnTo>
                  <a:pt x="865" y="1145"/>
                </a:lnTo>
                <a:lnTo>
                  <a:pt x="865" y="1172"/>
                </a:lnTo>
                <a:lnTo>
                  <a:pt x="862" y="1194"/>
                </a:lnTo>
                <a:lnTo>
                  <a:pt x="855" y="1216"/>
                </a:lnTo>
                <a:lnTo>
                  <a:pt x="855" y="1216"/>
                </a:lnTo>
                <a:lnTo>
                  <a:pt x="850" y="1230"/>
                </a:lnTo>
                <a:lnTo>
                  <a:pt x="852" y="1235"/>
                </a:lnTo>
                <a:lnTo>
                  <a:pt x="848" y="1247"/>
                </a:lnTo>
                <a:lnTo>
                  <a:pt x="835" y="1275"/>
                </a:lnTo>
                <a:lnTo>
                  <a:pt x="835" y="1275"/>
                </a:lnTo>
                <a:lnTo>
                  <a:pt x="826" y="1294"/>
                </a:lnTo>
                <a:lnTo>
                  <a:pt x="819" y="1309"/>
                </a:lnTo>
                <a:lnTo>
                  <a:pt x="811" y="1331"/>
                </a:lnTo>
                <a:lnTo>
                  <a:pt x="807" y="1340"/>
                </a:lnTo>
                <a:lnTo>
                  <a:pt x="804" y="1345"/>
                </a:lnTo>
                <a:lnTo>
                  <a:pt x="797" y="1348"/>
                </a:lnTo>
                <a:lnTo>
                  <a:pt x="788" y="1350"/>
                </a:lnTo>
                <a:lnTo>
                  <a:pt x="788" y="1350"/>
                </a:lnTo>
                <a:lnTo>
                  <a:pt x="776" y="1352"/>
                </a:lnTo>
                <a:lnTo>
                  <a:pt x="764" y="1359"/>
                </a:lnTo>
                <a:lnTo>
                  <a:pt x="752" y="1369"/>
                </a:lnTo>
                <a:lnTo>
                  <a:pt x="740" y="1379"/>
                </a:lnTo>
                <a:lnTo>
                  <a:pt x="730" y="1391"/>
                </a:lnTo>
                <a:lnTo>
                  <a:pt x="720" y="1403"/>
                </a:lnTo>
                <a:lnTo>
                  <a:pt x="713" y="1415"/>
                </a:lnTo>
                <a:lnTo>
                  <a:pt x="711" y="1424"/>
                </a:lnTo>
                <a:lnTo>
                  <a:pt x="711" y="1424"/>
                </a:lnTo>
                <a:lnTo>
                  <a:pt x="708" y="1441"/>
                </a:lnTo>
                <a:lnTo>
                  <a:pt x="703" y="1453"/>
                </a:lnTo>
                <a:lnTo>
                  <a:pt x="692" y="1475"/>
                </a:lnTo>
                <a:lnTo>
                  <a:pt x="692" y="1475"/>
                </a:lnTo>
                <a:lnTo>
                  <a:pt x="684" y="1492"/>
                </a:lnTo>
                <a:lnTo>
                  <a:pt x="677" y="1504"/>
                </a:lnTo>
                <a:lnTo>
                  <a:pt x="677" y="1504"/>
                </a:lnTo>
                <a:lnTo>
                  <a:pt x="670" y="1513"/>
                </a:lnTo>
                <a:lnTo>
                  <a:pt x="660" y="1518"/>
                </a:lnTo>
                <a:lnTo>
                  <a:pt x="648" y="1521"/>
                </a:lnTo>
                <a:lnTo>
                  <a:pt x="632" y="1523"/>
                </a:lnTo>
                <a:lnTo>
                  <a:pt x="632" y="1523"/>
                </a:lnTo>
                <a:lnTo>
                  <a:pt x="600" y="1525"/>
                </a:lnTo>
                <a:lnTo>
                  <a:pt x="576" y="1525"/>
                </a:lnTo>
                <a:lnTo>
                  <a:pt x="576" y="1525"/>
                </a:lnTo>
                <a:lnTo>
                  <a:pt x="571" y="1525"/>
                </a:lnTo>
                <a:lnTo>
                  <a:pt x="566" y="1523"/>
                </a:lnTo>
                <a:lnTo>
                  <a:pt x="564" y="1523"/>
                </a:lnTo>
                <a:lnTo>
                  <a:pt x="560" y="1525"/>
                </a:lnTo>
                <a:lnTo>
                  <a:pt x="560" y="1525"/>
                </a:lnTo>
                <a:lnTo>
                  <a:pt x="552" y="1532"/>
                </a:lnTo>
                <a:lnTo>
                  <a:pt x="545" y="1535"/>
                </a:lnTo>
                <a:lnTo>
                  <a:pt x="545" y="1535"/>
                </a:lnTo>
                <a:lnTo>
                  <a:pt x="538" y="1530"/>
                </a:lnTo>
                <a:lnTo>
                  <a:pt x="533" y="1527"/>
                </a:lnTo>
                <a:lnTo>
                  <a:pt x="530" y="1527"/>
                </a:lnTo>
                <a:lnTo>
                  <a:pt x="528" y="1528"/>
                </a:lnTo>
                <a:lnTo>
                  <a:pt x="528" y="1528"/>
                </a:lnTo>
                <a:lnTo>
                  <a:pt x="525" y="1530"/>
                </a:lnTo>
                <a:lnTo>
                  <a:pt x="523" y="1530"/>
                </a:lnTo>
                <a:lnTo>
                  <a:pt x="521" y="1527"/>
                </a:lnTo>
                <a:lnTo>
                  <a:pt x="516" y="1525"/>
                </a:lnTo>
                <a:lnTo>
                  <a:pt x="513" y="1525"/>
                </a:lnTo>
                <a:lnTo>
                  <a:pt x="509" y="1525"/>
                </a:lnTo>
                <a:lnTo>
                  <a:pt x="509" y="1525"/>
                </a:lnTo>
                <a:lnTo>
                  <a:pt x="501" y="1527"/>
                </a:lnTo>
                <a:lnTo>
                  <a:pt x="495" y="1525"/>
                </a:lnTo>
                <a:lnTo>
                  <a:pt x="492" y="1523"/>
                </a:lnTo>
                <a:lnTo>
                  <a:pt x="492" y="1521"/>
                </a:lnTo>
                <a:lnTo>
                  <a:pt x="492" y="1521"/>
                </a:lnTo>
                <a:lnTo>
                  <a:pt x="483" y="1509"/>
                </a:lnTo>
                <a:lnTo>
                  <a:pt x="477" y="1504"/>
                </a:lnTo>
                <a:lnTo>
                  <a:pt x="473" y="1503"/>
                </a:lnTo>
                <a:lnTo>
                  <a:pt x="471" y="1504"/>
                </a:lnTo>
                <a:lnTo>
                  <a:pt x="471" y="1504"/>
                </a:lnTo>
                <a:lnTo>
                  <a:pt x="466" y="1511"/>
                </a:lnTo>
                <a:lnTo>
                  <a:pt x="461" y="1515"/>
                </a:lnTo>
                <a:lnTo>
                  <a:pt x="456" y="1518"/>
                </a:lnTo>
                <a:lnTo>
                  <a:pt x="456" y="1518"/>
                </a:lnTo>
                <a:lnTo>
                  <a:pt x="458" y="1504"/>
                </a:lnTo>
                <a:lnTo>
                  <a:pt x="458" y="1499"/>
                </a:lnTo>
                <a:lnTo>
                  <a:pt x="456" y="1496"/>
                </a:lnTo>
                <a:lnTo>
                  <a:pt x="454" y="1496"/>
                </a:lnTo>
                <a:lnTo>
                  <a:pt x="451" y="1497"/>
                </a:lnTo>
                <a:lnTo>
                  <a:pt x="451" y="1497"/>
                </a:lnTo>
                <a:lnTo>
                  <a:pt x="442" y="1504"/>
                </a:lnTo>
                <a:lnTo>
                  <a:pt x="434" y="1509"/>
                </a:lnTo>
                <a:lnTo>
                  <a:pt x="427" y="1511"/>
                </a:lnTo>
                <a:lnTo>
                  <a:pt x="423" y="1511"/>
                </a:lnTo>
                <a:lnTo>
                  <a:pt x="422" y="1509"/>
                </a:lnTo>
                <a:lnTo>
                  <a:pt x="422" y="1509"/>
                </a:lnTo>
                <a:lnTo>
                  <a:pt x="420" y="1506"/>
                </a:lnTo>
                <a:lnTo>
                  <a:pt x="420" y="1501"/>
                </a:lnTo>
                <a:lnTo>
                  <a:pt x="418" y="1487"/>
                </a:lnTo>
                <a:lnTo>
                  <a:pt x="417" y="1475"/>
                </a:lnTo>
                <a:lnTo>
                  <a:pt x="417" y="1472"/>
                </a:lnTo>
                <a:lnTo>
                  <a:pt x="415" y="1472"/>
                </a:lnTo>
                <a:lnTo>
                  <a:pt x="415" y="1472"/>
                </a:lnTo>
                <a:lnTo>
                  <a:pt x="406" y="1475"/>
                </a:lnTo>
                <a:lnTo>
                  <a:pt x="393" y="1482"/>
                </a:lnTo>
                <a:lnTo>
                  <a:pt x="386" y="1484"/>
                </a:lnTo>
                <a:lnTo>
                  <a:pt x="381" y="1484"/>
                </a:lnTo>
                <a:lnTo>
                  <a:pt x="379" y="1482"/>
                </a:lnTo>
                <a:lnTo>
                  <a:pt x="379" y="1480"/>
                </a:lnTo>
                <a:lnTo>
                  <a:pt x="381" y="1475"/>
                </a:lnTo>
                <a:lnTo>
                  <a:pt x="381" y="1475"/>
                </a:lnTo>
                <a:lnTo>
                  <a:pt x="387" y="1467"/>
                </a:lnTo>
                <a:lnTo>
                  <a:pt x="399" y="1455"/>
                </a:lnTo>
                <a:lnTo>
                  <a:pt x="434" y="1427"/>
                </a:lnTo>
                <a:lnTo>
                  <a:pt x="473" y="1398"/>
                </a:lnTo>
                <a:lnTo>
                  <a:pt x="507" y="1376"/>
                </a:lnTo>
                <a:lnTo>
                  <a:pt x="507" y="1376"/>
                </a:lnTo>
                <a:lnTo>
                  <a:pt x="530" y="1362"/>
                </a:lnTo>
                <a:lnTo>
                  <a:pt x="538" y="1357"/>
                </a:lnTo>
                <a:lnTo>
                  <a:pt x="543" y="1352"/>
                </a:lnTo>
                <a:lnTo>
                  <a:pt x="548" y="1345"/>
                </a:lnTo>
                <a:lnTo>
                  <a:pt x="552" y="1338"/>
                </a:lnTo>
                <a:lnTo>
                  <a:pt x="555" y="1328"/>
                </a:lnTo>
                <a:lnTo>
                  <a:pt x="557" y="1316"/>
                </a:lnTo>
                <a:lnTo>
                  <a:pt x="557" y="1316"/>
                </a:lnTo>
                <a:lnTo>
                  <a:pt x="559" y="1302"/>
                </a:lnTo>
                <a:lnTo>
                  <a:pt x="559" y="1283"/>
                </a:lnTo>
                <a:lnTo>
                  <a:pt x="557" y="1239"/>
                </a:lnTo>
                <a:lnTo>
                  <a:pt x="554" y="1196"/>
                </a:lnTo>
                <a:lnTo>
                  <a:pt x="548" y="1162"/>
                </a:lnTo>
                <a:lnTo>
                  <a:pt x="548" y="1162"/>
                </a:lnTo>
                <a:lnTo>
                  <a:pt x="542" y="1136"/>
                </a:lnTo>
                <a:lnTo>
                  <a:pt x="533" y="1112"/>
                </a:lnTo>
                <a:lnTo>
                  <a:pt x="523" y="1090"/>
                </a:lnTo>
                <a:lnTo>
                  <a:pt x="523" y="1090"/>
                </a:lnTo>
                <a:close/>
              </a:path>
            </a:pathLst>
          </a:custGeom>
          <a:solidFill>
            <a:schemeClr val="tx1"/>
          </a:solidFill>
          <a:ln w="4763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505968" y="5409220"/>
            <a:ext cx="88940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外出時には十分ご注意ください</a:t>
            </a:r>
          </a:p>
        </p:txBody>
      </p: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20EC-432D-456B-9023-D911417EB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爆発: 8 pt 59">
            <a:extLst>
              <a:ext uri="{FF2B5EF4-FFF2-40B4-BE49-F238E27FC236}">
                <a16:creationId xmlns:a16="http://schemas.microsoft.com/office/drawing/2014/main" id="{D93826E8-AFF3-167F-0391-633046D01072}"/>
              </a:ext>
            </a:extLst>
          </p:cNvPr>
          <p:cNvSpPr/>
          <p:nvPr/>
        </p:nvSpPr>
        <p:spPr>
          <a:xfrm>
            <a:off x="2438683" y="363072"/>
            <a:ext cx="4863070" cy="6230470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474E7-9AF3-4BA3-E030-BE6753604604}"/>
              </a:ext>
            </a:extLst>
          </p:cNvPr>
          <p:cNvSpPr txBox="1"/>
          <p:nvPr/>
        </p:nvSpPr>
        <p:spPr>
          <a:xfrm rot="5400000">
            <a:off x="5569397" y="2582534"/>
            <a:ext cx="6221296" cy="17200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7BF242-FD11-8B20-78A3-6A1DFC27F3EB}"/>
              </a:ext>
            </a:extLst>
          </p:cNvPr>
          <p:cNvSpPr txBox="1"/>
          <p:nvPr/>
        </p:nvSpPr>
        <p:spPr>
          <a:xfrm>
            <a:off x="355040" y="327405"/>
            <a:ext cx="2339102" cy="61965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熊鈴などの音を出す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食べ物・においの厳重管理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グループで行動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熊スプレーの携行と訓練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行動時間・ルートの選定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3E656B-0EA9-4BF1-BD74-CA2B3128B6EE}"/>
              </a:ext>
            </a:extLst>
          </p:cNvPr>
          <p:cNvSpPr txBox="1"/>
          <p:nvPr/>
        </p:nvSpPr>
        <p:spPr>
          <a:xfrm>
            <a:off x="6688880" y="344272"/>
            <a:ext cx="1046440" cy="619656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この付近で熊の目撃情報がありました</a:t>
            </a:r>
            <a:endParaRPr lang="en-US" altLang="ja-JP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2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十分ご注意ください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F5CBB20-E6D3-A915-3D64-EF7E47E7628B}"/>
              </a:ext>
            </a:extLst>
          </p:cNvPr>
          <p:cNvGrpSpPr/>
          <p:nvPr/>
        </p:nvGrpSpPr>
        <p:grpSpPr>
          <a:xfrm>
            <a:off x="3115336" y="575470"/>
            <a:ext cx="3152350" cy="5734170"/>
            <a:chOff x="7238302" y="765175"/>
            <a:chExt cx="2254250" cy="4100513"/>
          </a:xfrm>
        </p:grpSpPr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0D83B004-E298-0142-089D-7CAB394DE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id="{339F119E-4646-3CE3-389C-45036E1A0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60F7A0C6-66D3-19EA-2EAC-C48BA9D54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1C0214C8-5155-6FC6-13EC-B38CA27E84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616AB317-EEFF-E2F3-458E-E914E37FA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EEDC000E-0049-C05C-8D90-55405C855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17">
              <a:extLst>
                <a:ext uri="{FF2B5EF4-FFF2-40B4-BE49-F238E27FC236}">
                  <a16:creationId xmlns:a16="http://schemas.microsoft.com/office/drawing/2014/main" id="{5403D0C1-FCF0-BAE5-A33E-273A6CF81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52CCC036-C402-2206-67CD-1EC127C66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995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爆発: 8 pt 49">
            <a:extLst>
              <a:ext uri="{FF2B5EF4-FFF2-40B4-BE49-F238E27FC236}">
                <a16:creationId xmlns:a16="http://schemas.microsoft.com/office/drawing/2014/main" id="{AE745642-5622-7CF3-0003-0812A005DAD1}"/>
              </a:ext>
            </a:extLst>
          </p:cNvPr>
          <p:cNvSpPr/>
          <p:nvPr/>
        </p:nvSpPr>
        <p:spPr>
          <a:xfrm>
            <a:off x="515118" y="485100"/>
            <a:ext cx="6529707" cy="5478127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64DC763-7C06-5686-C4B5-B78C2F4EDE61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5214403" y="2247032"/>
            <a:ext cx="5757425" cy="227071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1B12C1E-2426-3303-AA96-02510BB093B5}"/>
              </a:ext>
            </a:extLst>
          </p:cNvPr>
          <p:cNvSpPr txBox="1"/>
          <p:nvPr/>
        </p:nvSpPr>
        <p:spPr>
          <a:xfrm>
            <a:off x="217212" y="5057011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避けよう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D1D9624-0207-6658-AF53-5C453896A1BC}"/>
              </a:ext>
            </a:extLst>
          </p:cNvPr>
          <p:cNvGrpSpPr/>
          <p:nvPr/>
        </p:nvGrpSpPr>
        <p:grpSpPr>
          <a:xfrm>
            <a:off x="967579" y="413665"/>
            <a:ext cx="4618044" cy="4379592"/>
            <a:chOff x="688182" y="898525"/>
            <a:chExt cx="2668249" cy="2530475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BB3C493A-D9E9-F4C5-2FBA-82B9F2F1D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B72CE67B-3784-E031-5089-36D2F978F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581BF1BA-F94E-24BC-C038-01574D77C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78420054-7177-98A1-3FB2-3CC86CE2A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97BA11AF-41D2-6072-FD88-0E7063F9B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FEB2A0AD-B01B-16CB-DC8F-C544FA50C0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4DFF95DB-1C12-6F25-C2C5-B10E30C3C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1069</TotalTime>
  <Words>124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poph97_熊注意</dc:title>
  <dc:subject>poph97_熊注意</dc:subject>
  <dc:creator>でじけろお</dc:creator>
  <cp:revision>1</cp:revision>
  <dcterms:created xsi:type="dcterms:W3CDTF">2014-12-04T06:28:23Z</dcterms:created>
  <dcterms:modified xsi:type="dcterms:W3CDTF">2025-10-06T02:24:31Z</dcterms:modified>
  <cp:version>1</cp:version>
</cp:coreProperties>
</file>