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344" r:id="rId3"/>
    <p:sldId id="326" r:id="rId4"/>
    <p:sldId id="339" r:id="rId5"/>
    <p:sldId id="342" r:id="rId6"/>
    <p:sldId id="34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3366FF"/>
    <a:srgbClr val="FFCC00"/>
    <a:srgbClr val="FF3300"/>
    <a:srgbClr val="66CCFF"/>
    <a:srgbClr val="FF0000"/>
    <a:srgbClr val="99CCFF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1" d="100"/>
          <a:sy n="41" d="100"/>
        </p:scale>
        <p:origin x="1596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C7D45-8386-9CA0-4DC1-D3D1A0E13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E3AD06-0B1F-C172-C6BD-4170057F25E6}"/>
              </a:ext>
            </a:extLst>
          </p:cNvPr>
          <p:cNvSpPr txBox="1"/>
          <p:nvPr/>
        </p:nvSpPr>
        <p:spPr>
          <a:xfrm rot="5400000">
            <a:off x="-414545" y="2686052"/>
            <a:ext cx="7687090" cy="45339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山に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入るな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84963C-F255-B924-0057-23A4F55C86E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29DD55A-E3B3-F6EE-B649-00074008FF9D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1443564-72FE-9E56-D61F-743E42C9BB3C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855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78EAA-499C-5603-015C-5282E40A4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6E649CF-B98F-6BBF-8F6C-2210FCCCEC43}"/>
              </a:ext>
            </a:extLst>
          </p:cNvPr>
          <p:cNvSpPr txBox="1"/>
          <p:nvPr/>
        </p:nvSpPr>
        <p:spPr>
          <a:xfrm rot="5400000">
            <a:off x="-750279" y="2121879"/>
            <a:ext cx="8358558" cy="566224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山に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入るな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522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7339D3-2B79-C298-8D13-B54CCACB1300}"/>
              </a:ext>
            </a:extLst>
          </p:cNvPr>
          <p:cNvSpPr txBox="1"/>
          <p:nvPr/>
        </p:nvSpPr>
        <p:spPr>
          <a:xfrm rot="5400000">
            <a:off x="-2311592" y="4491609"/>
            <a:ext cx="7687090" cy="92278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足元が不安定で落石や道迷いの恐れがあります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救助が困難なため、絶対に入らないでください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5A07299-9BA8-7CD7-034D-85E90A5C5380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ADBBEBE-1F7F-0B57-4FAA-B98A08238BD3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D0CCA40-F51A-B0A3-A825-39FE0D55C366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B0FD277-5AB0-1381-AE26-77C63A22496A}"/>
              </a:ext>
            </a:extLst>
          </p:cNvPr>
          <p:cNvSpPr txBox="1"/>
          <p:nvPr/>
        </p:nvSpPr>
        <p:spPr>
          <a:xfrm rot="5400000">
            <a:off x="296875" y="3173250"/>
            <a:ext cx="7687090" cy="355950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山に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入るな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CB9AB-FF62-56C6-21D8-1A93C5F38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62646E6-D3BC-D249-1A9C-2AF48B91993E}"/>
              </a:ext>
            </a:extLst>
          </p:cNvPr>
          <p:cNvSpPr txBox="1"/>
          <p:nvPr/>
        </p:nvSpPr>
        <p:spPr>
          <a:xfrm>
            <a:off x="493282" y="444500"/>
            <a:ext cx="5882118" cy="18485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山に入るな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C08506-F3D2-0636-B977-793057C8FB69}"/>
              </a:ext>
            </a:extLst>
          </p:cNvPr>
          <p:cNvSpPr txBox="1"/>
          <p:nvPr/>
        </p:nvSpPr>
        <p:spPr>
          <a:xfrm>
            <a:off x="308921" y="8154512"/>
            <a:ext cx="62800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付近で熊の目撃情報アリ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危険なので近づくな！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5824DA6-3299-B280-60BB-7594FBD30B02}"/>
              </a:ext>
            </a:extLst>
          </p:cNvPr>
          <p:cNvGrpSpPr/>
          <p:nvPr/>
        </p:nvGrpSpPr>
        <p:grpSpPr>
          <a:xfrm>
            <a:off x="791028" y="2657745"/>
            <a:ext cx="5275944" cy="4807135"/>
            <a:chOff x="791028" y="2657745"/>
            <a:chExt cx="5275944" cy="4807135"/>
          </a:xfrm>
        </p:grpSpPr>
        <p:sp>
          <p:nvSpPr>
            <p:cNvPr id="109" name="四角形: 角を丸くする 108">
              <a:extLst>
                <a:ext uri="{FF2B5EF4-FFF2-40B4-BE49-F238E27FC236}">
                  <a16:creationId xmlns:a16="http://schemas.microsoft.com/office/drawing/2014/main" id="{28948E51-B8E9-D2DC-A3A0-329E31A00EEF}"/>
                </a:ext>
              </a:extLst>
            </p:cNvPr>
            <p:cNvSpPr/>
            <p:nvPr/>
          </p:nvSpPr>
          <p:spPr>
            <a:xfrm>
              <a:off x="813336" y="2982636"/>
              <a:ext cx="5253636" cy="4482244"/>
            </a:xfrm>
            <a:prstGeom prst="roundRect">
              <a:avLst>
                <a:gd name="adj" fmla="val 12862"/>
              </a:avLst>
            </a:prstGeom>
            <a:solidFill>
              <a:srgbClr val="FF0000"/>
            </a:solidFill>
            <a:ln w="190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D82A897-DDE8-C96E-3816-934A79FBC318}"/>
                </a:ext>
              </a:extLst>
            </p:cNvPr>
            <p:cNvGrpSpPr/>
            <p:nvPr/>
          </p:nvGrpSpPr>
          <p:grpSpPr>
            <a:xfrm>
              <a:off x="791028" y="2657745"/>
              <a:ext cx="4998664" cy="4740560"/>
              <a:chOff x="688182" y="898525"/>
              <a:chExt cx="2668249" cy="2530475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5D019F70-0E19-4C81-FBF2-45DFF2036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82" y="898525"/>
                <a:ext cx="2651125" cy="2530475"/>
              </a:xfrm>
              <a:custGeom>
                <a:avLst/>
                <a:gdLst>
                  <a:gd name="T0" fmla="*/ 555 w 3339"/>
                  <a:gd name="T1" fmla="*/ 36 h 3187"/>
                  <a:gd name="T2" fmla="*/ 452 w 3339"/>
                  <a:gd name="T3" fmla="*/ 230 h 3187"/>
                  <a:gd name="T4" fmla="*/ 443 w 3339"/>
                  <a:gd name="T5" fmla="*/ 263 h 3187"/>
                  <a:gd name="T6" fmla="*/ 460 w 3339"/>
                  <a:gd name="T7" fmla="*/ 309 h 3187"/>
                  <a:gd name="T8" fmla="*/ 472 w 3339"/>
                  <a:gd name="T9" fmla="*/ 360 h 3187"/>
                  <a:gd name="T10" fmla="*/ 512 w 3339"/>
                  <a:gd name="T11" fmla="*/ 439 h 3187"/>
                  <a:gd name="T12" fmla="*/ 517 w 3339"/>
                  <a:gd name="T13" fmla="*/ 488 h 3187"/>
                  <a:gd name="T14" fmla="*/ 507 w 3339"/>
                  <a:gd name="T15" fmla="*/ 511 h 3187"/>
                  <a:gd name="T16" fmla="*/ 485 w 3339"/>
                  <a:gd name="T17" fmla="*/ 523 h 3187"/>
                  <a:gd name="T18" fmla="*/ 501 w 3339"/>
                  <a:gd name="T19" fmla="*/ 542 h 3187"/>
                  <a:gd name="T20" fmla="*/ 496 w 3339"/>
                  <a:gd name="T21" fmla="*/ 559 h 3187"/>
                  <a:gd name="T22" fmla="*/ 453 w 3339"/>
                  <a:gd name="T23" fmla="*/ 583 h 3187"/>
                  <a:gd name="T24" fmla="*/ 387 w 3339"/>
                  <a:gd name="T25" fmla="*/ 653 h 3187"/>
                  <a:gd name="T26" fmla="*/ 378 w 3339"/>
                  <a:gd name="T27" fmla="*/ 753 h 3187"/>
                  <a:gd name="T28" fmla="*/ 381 w 3339"/>
                  <a:gd name="T29" fmla="*/ 779 h 3187"/>
                  <a:gd name="T30" fmla="*/ 338 w 3339"/>
                  <a:gd name="T31" fmla="*/ 853 h 3187"/>
                  <a:gd name="T32" fmla="*/ 352 w 3339"/>
                  <a:gd name="T33" fmla="*/ 886 h 3187"/>
                  <a:gd name="T34" fmla="*/ 323 w 3339"/>
                  <a:gd name="T35" fmla="*/ 939 h 3187"/>
                  <a:gd name="T36" fmla="*/ 33 w 3339"/>
                  <a:gd name="T37" fmla="*/ 1937 h 3187"/>
                  <a:gd name="T38" fmla="*/ 76 w 3339"/>
                  <a:gd name="T39" fmla="*/ 2444 h 3187"/>
                  <a:gd name="T40" fmla="*/ 93 w 3339"/>
                  <a:gd name="T41" fmla="*/ 2488 h 3187"/>
                  <a:gd name="T42" fmla="*/ 528 w 3339"/>
                  <a:gd name="T43" fmla="*/ 2697 h 3187"/>
                  <a:gd name="T44" fmla="*/ 560 w 3339"/>
                  <a:gd name="T45" fmla="*/ 2659 h 3187"/>
                  <a:gd name="T46" fmla="*/ 645 w 3339"/>
                  <a:gd name="T47" fmla="*/ 2610 h 3187"/>
                  <a:gd name="T48" fmla="*/ 634 w 3339"/>
                  <a:gd name="T49" fmla="*/ 2475 h 3187"/>
                  <a:gd name="T50" fmla="*/ 788 w 3339"/>
                  <a:gd name="T51" fmla="*/ 2526 h 3187"/>
                  <a:gd name="T52" fmla="*/ 696 w 3339"/>
                  <a:gd name="T53" fmla="*/ 2432 h 3187"/>
                  <a:gd name="T54" fmla="*/ 665 w 3339"/>
                  <a:gd name="T55" fmla="*/ 2297 h 3187"/>
                  <a:gd name="T56" fmla="*/ 743 w 3339"/>
                  <a:gd name="T57" fmla="*/ 2037 h 3187"/>
                  <a:gd name="T58" fmla="*/ 1060 w 3339"/>
                  <a:gd name="T59" fmla="*/ 2120 h 3187"/>
                  <a:gd name="T60" fmla="*/ 1168 w 3339"/>
                  <a:gd name="T61" fmla="*/ 2226 h 3187"/>
                  <a:gd name="T62" fmla="*/ 1167 w 3339"/>
                  <a:gd name="T63" fmla="*/ 2248 h 3187"/>
                  <a:gd name="T64" fmla="*/ 1089 w 3339"/>
                  <a:gd name="T65" fmla="*/ 2353 h 3187"/>
                  <a:gd name="T66" fmla="*/ 1124 w 3339"/>
                  <a:gd name="T67" fmla="*/ 2377 h 3187"/>
                  <a:gd name="T68" fmla="*/ 1117 w 3339"/>
                  <a:gd name="T69" fmla="*/ 2582 h 3187"/>
                  <a:gd name="T70" fmla="*/ 1088 w 3339"/>
                  <a:gd name="T71" fmla="*/ 2640 h 3187"/>
                  <a:gd name="T72" fmla="*/ 1084 w 3339"/>
                  <a:gd name="T73" fmla="*/ 2681 h 3187"/>
                  <a:gd name="T74" fmla="*/ 1135 w 3339"/>
                  <a:gd name="T75" fmla="*/ 2834 h 3187"/>
                  <a:gd name="T76" fmla="*/ 3339 w 3339"/>
                  <a:gd name="T77" fmla="*/ 2044 h 3187"/>
                  <a:gd name="T78" fmla="*/ 3254 w 3339"/>
                  <a:gd name="T79" fmla="*/ 1805 h 3187"/>
                  <a:gd name="T80" fmla="*/ 3029 w 3339"/>
                  <a:gd name="T81" fmla="*/ 1560 h 3187"/>
                  <a:gd name="T82" fmla="*/ 2960 w 3339"/>
                  <a:gd name="T83" fmla="*/ 1461 h 3187"/>
                  <a:gd name="T84" fmla="*/ 2893 w 3339"/>
                  <a:gd name="T85" fmla="*/ 1273 h 3187"/>
                  <a:gd name="T86" fmla="*/ 2791 w 3339"/>
                  <a:gd name="T87" fmla="*/ 1151 h 3187"/>
                  <a:gd name="T88" fmla="*/ 2735 w 3339"/>
                  <a:gd name="T89" fmla="*/ 1071 h 3187"/>
                  <a:gd name="T90" fmla="*/ 2141 w 3339"/>
                  <a:gd name="T91" fmla="*/ 379 h 3187"/>
                  <a:gd name="T92" fmla="*/ 2097 w 3339"/>
                  <a:gd name="T93" fmla="*/ 299 h 3187"/>
                  <a:gd name="T94" fmla="*/ 2094 w 3339"/>
                  <a:gd name="T95" fmla="*/ 205 h 3187"/>
                  <a:gd name="T96" fmla="*/ 2081 w 3339"/>
                  <a:gd name="T97" fmla="*/ 158 h 3187"/>
                  <a:gd name="T98" fmla="*/ 2087 w 3339"/>
                  <a:gd name="T99" fmla="*/ 123 h 3187"/>
                  <a:gd name="T100" fmla="*/ 2053 w 3339"/>
                  <a:gd name="T101" fmla="*/ 115 h 3187"/>
                  <a:gd name="T102" fmla="*/ 2007 w 3339"/>
                  <a:gd name="T103" fmla="*/ 39 h 3187"/>
                  <a:gd name="T104" fmla="*/ 1838 w 3339"/>
                  <a:gd name="T105" fmla="*/ 49 h 3187"/>
                  <a:gd name="T106" fmla="*/ 1225 w 3339"/>
                  <a:gd name="T107" fmla="*/ 0 h 3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9" h="3187">
                    <a:moveTo>
                      <a:pt x="825" y="132"/>
                    </a:moveTo>
                    <a:lnTo>
                      <a:pt x="659" y="30"/>
                    </a:lnTo>
                    <a:lnTo>
                      <a:pt x="629" y="27"/>
                    </a:lnTo>
                    <a:lnTo>
                      <a:pt x="623" y="39"/>
                    </a:lnTo>
                    <a:lnTo>
                      <a:pt x="555" y="36"/>
                    </a:lnTo>
                    <a:lnTo>
                      <a:pt x="507" y="67"/>
                    </a:lnTo>
                    <a:lnTo>
                      <a:pt x="507" y="107"/>
                    </a:lnTo>
                    <a:lnTo>
                      <a:pt x="457" y="132"/>
                    </a:lnTo>
                    <a:lnTo>
                      <a:pt x="452" y="230"/>
                    </a:lnTo>
                    <a:lnTo>
                      <a:pt x="452" y="230"/>
                    </a:lnTo>
                    <a:lnTo>
                      <a:pt x="446" y="240"/>
                    </a:lnTo>
                    <a:lnTo>
                      <a:pt x="441" y="250"/>
                    </a:lnTo>
                    <a:lnTo>
                      <a:pt x="440" y="256"/>
                    </a:lnTo>
                    <a:lnTo>
                      <a:pt x="440" y="256"/>
                    </a:lnTo>
                    <a:lnTo>
                      <a:pt x="443" y="263"/>
                    </a:lnTo>
                    <a:lnTo>
                      <a:pt x="449" y="277"/>
                    </a:lnTo>
                    <a:lnTo>
                      <a:pt x="456" y="291"/>
                    </a:lnTo>
                    <a:lnTo>
                      <a:pt x="459" y="300"/>
                    </a:lnTo>
                    <a:lnTo>
                      <a:pt x="460" y="309"/>
                    </a:lnTo>
                    <a:lnTo>
                      <a:pt x="460" y="309"/>
                    </a:lnTo>
                    <a:lnTo>
                      <a:pt x="462" y="324"/>
                    </a:lnTo>
                    <a:lnTo>
                      <a:pt x="462" y="335"/>
                    </a:lnTo>
                    <a:lnTo>
                      <a:pt x="463" y="343"/>
                    </a:lnTo>
                    <a:lnTo>
                      <a:pt x="466" y="351"/>
                    </a:lnTo>
                    <a:lnTo>
                      <a:pt x="472" y="360"/>
                    </a:lnTo>
                    <a:lnTo>
                      <a:pt x="479" y="373"/>
                    </a:lnTo>
                    <a:lnTo>
                      <a:pt x="479" y="373"/>
                    </a:lnTo>
                    <a:lnTo>
                      <a:pt x="496" y="400"/>
                    </a:lnTo>
                    <a:lnTo>
                      <a:pt x="506" y="422"/>
                    </a:lnTo>
                    <a:lnTo>
                      <a:pt x="512" y="439"/>
                    </a:lnTo>
                    <a:lnTo>
                      <a:pt x="513" y="450"/>
                    </a:lnTo>
                    <a:lnTo>
                      <a:pt x="513" y="450"/>
                    </a:lnTo>
                    <a:lnTo>
                      <a:pt x="515" y="460"/>
                    </a:lnTo>
                    <a:lnTo>
                      <a:pt x="517" y="477"/>
                    </a:lnTo>
                    <a:lnTo>
                      <a:pt x="517" y="488"/>
                    </a:lnTo>
                    <a:lnTo>
                      <a:pt x="516" y="496"/>
                    </a:lnTo>
                    <a:lnTo>
                      <a:pt x="513" y="504"/>
                    </a:lnTo>
                    <a:lnTo>
                      <a:pt x="510" y="508"/>
                    </a:lnTo>
                    <a:lnTo>
                      <a:pt x="507" y="511"/>
                    </a:lnTo>
                    <a:lnTo>
                      <a:pt x="507" y="511"/>
                    </a:lnTo>
                    <a:lnTo>
                      <a:pt x="497" y="515"/>
                    </a:lnTo>
                    <a:lnTo>
                      <a:pt x="490" y="518"/>
                    </a:lnTo>
                    <a:lnTo>
                      <a:pt x="485" y="520"/>
                    </a:lnTo>
                    <a:lnTo>
                      <a:pt x="485" y="520"/>
                    </a:lnTo>
                    <a:lnTo>
                      <a:pt x="485" y="523"/>
                    </a:lnTo>
                    <a:lnTo>
                      <a:pt x="485" y="523"/>
                    </a:lnTo>
                    <a:lnTo>
                      <a:pt x="488" y="526"/>
                    </a:lnTo>
                    <a:lnTo>
                      <a:pt x="493" y="530"/>
                    </a:lnTo>
                    <a:lnTo>
                      <a:pt x="497" y="535"/>
                    </a:lnTo>
                    <a:lnTo>
                      <a:pt x="501" y="542"/>
                    </a:lnTo>
                    <a:lnTo>
                      <a:pt x="501" y="545"/>
                    </a:lnTo>
                    <a:lnTo>
                      <a:pt x="501" y="548"/>
                    </a:lnTo>
                    <a:lnTo>
                      <a:pt x="501" y="552"/>
                    </a:lnTo>
                    <a:lnTo>
                      <a:pt x="498" y="555"/>
                    </a:lnTo>
                    <a:lnTo>
                      <a:pt x="496" y="559"/>
                    </a:lnTo>
                    <a:lnTo>
                      <a:pt x="490" y="564"/>
                    </a:lnTo>
                    <a:lnTo>
                      <a:pt x="474" y="571"/>
                    </a:lnTo>
                    <a:lnTo>
                      <a:pt x="474" y="571"/>
                    </a:lnTo>
                    <a:lnTo>
                      <a:pt x="463" y="577"/>
                    </a:lnTo>
                    <a:lnTo>
                      <a:pt x="453" y="583"/>
                    </a:lnTo>
                    <a:lnTo>
                      <a:pt x="443" y="590"/>
                    </a:lnTo>
                    <a:lnTo>
                      <a:pt x="434" y="599"/>
                    </a:lnTo>
                    <a:lnTo>
                      <a:pt x="417" y="617"/>
                    </a:lnTo>
                    <a:lnTo>
                      <a:pt x="400" y="636"/>
                    </a:lnTo>
                    <a:lnTo>
                      <a:pt x="387" y="653"/>
                    </a:lnTo>
                    <a:lnTo>
                      <a:pt x="378" y="668"/>
                    </a:lnTo>
                    <a:lnTo>
                      <a:pt x="370" y="683"/>
                    </a:lnTo>
                    <a:lnTo>
                      <a:pt x="409" y="706"/>
                    </a:lnTo>
                    <a:lnTo>
                      <a:pt x="378" y="753"/>
                    </a:lnTo>
                    <a:lnTo>
                      <a:pt x="378" y="753"/>
                    </a:lnTo>
                    <a:lnTo>
                      <a:pt x="381" y="760"/>
                    </a:lnTo>
                    <a:lnTo>
                      <a:pt x="384" y="766"/>
                    </a:lnTo>
                    <a:lnTo>
                      <a:pt x="384" y="773"/>
                    </a:lnTo>
                    <a:lnTo>
                      <a:pt x="384" y="773"/>
                    </a:lnTo>
                    <a:lnTo>
                      <a:pt x="381" y="779"/>
                    </a:lnTo>
                    <a:lnTo>
                      <a:pt x="374" y="790"/>
                    </a:lnTo>
                    <a:lnTo>
                      <a:pt x="352" y="814"/>
                    </a:lnTo>
                    <a:lnTo>
                      <a:pt x="320" y="847"/>
                    </a:lnTo>
                    <a:lnTo>
                      <a:pt x="320" y="847"/>
                    </a:lnTo>
                    <a:lnTo>
                      <a:pt x="338" y="853"/>
                    </a:lnTo>
                    <a:lnTo>
                      <a:pt x="349" y="858"/>
                    </a:lnTo>
                    <a:lnTo>
                      <a:pt x="354" y="861"/>
                    </a:lnTo>
                    <a:lnTo>
                      <a:pt x="354" y="866"/>
                    </a:lnTo>
                    <a:lnTo>
                      <a:pt x="354" y="866"/>
                    </a:lnTo>
                    <a:lnTo>
                      <a:pt x="352" y="886"/>
                    </a:lnTo>
                    <a:lnTo>
                      <a:pt x="348" y="898"/>
                    </a:lnTo>
                    <a:lnTo>
                      <a:pt x="345" y="905"/>
                    </a:lnTo>
                    <a:lnTo>
                      <a:pt x="342" y="911"/>
                    </a:lnTo>
                    <a:lnTo>
                      <a:pt x="342" y="911"/>
                    </a:lnTo>
                    <a:lnTo>
                      <a:pt x="323" y="939"/>
                    </a:lnTo>
                    <a:lnTo>
                      <a:pt x="311" y="1015"/>
                    </a:lnTo>
                    <a:lnTo>
                      <a:pt x="253" y="1273"/>
                    </a:lnTo>
                    <a:lnTo>
                      <a:pt x="143" y="1336"/>
                    </a:lnTo>
                    <a:lnTo>
                      <a:pt x="42" y="1631"/>
                    </a:lnTo>
                    <a:lnTo>
                      <a:pt x="33" y="1937"/>
                    </a:lnTo>
                    <a:lnTo>
                      <a:pt x="0" y="2196"/>
                    </a:lnTo>
                    <a:lnTo>
                      <a:pt x="0" y="2196"/>
                    </a:lnTo>
                    <a:lnTo>
                      <a:pt x="39" y="2322"/>
                    </a:lnTo>
                    <a:lnTo>
                      <a:pt x="67" y="2412"/>
                    </a:lnTo>
                    <a:lnTo>
                      <a:pt x="76" y="2444"/>
                    </a:lnTo>
                    <a:lnTo>
                      <a:pt x="79" y="2460"/>
                    </a:lnTo>
                    <a:lnTo>
                      <a:pt x="79" y="2460"/>
                    </a:lnTo>
                    <a:lnTo>
                      <a:pt x="80" y="2463"/>
                    </a:lnTo>
                    <a:lnTo>
                      <a:pt x="83" y="2470"/>
                    </a:lnTo>
                    <a:lnTo>
                      <a:pt x="93" y="2488"/>
                    </a:lnTo>
                    <a:lnTo>
                      <a:pt x="122" y="2536"/>
                    </a:lnTo>
                    <a:lnTo>
                      <a:pt x="168" y="2604"/>
                    </a:lnTo>
                    <a:lnTo>
                      <a:pt x="305" y="2649"/>
                    </a:lnTo>
                    <a:lnTo>
                      <a:pt x="370" y="2658"/>
                    </a:lnTo>
                    <a:lnTo>
                      <a:pt x="528" y="2697"/>
                    </a:lnTo>
                    <a:lnTo>
                      <a:pt x="421" y="2621"/>
                    </a:lnTo>
                    <a:lnTo>
                      <a:pt x="457" y="2621"/>
                    </a:lnTo>
                    <a:lnTo>
                      <a:pt x="457" y="2621"/>
                    </a:lnTo>
                    <a:lnTo>
                      <a:pt x="517" y="2643"/>
                    </a:lnTo>
                    <a:lnTo>
                      <a:pt x="560" y="2659"/>
                    </a:lnTo>
                    <a:lnTo>
                      <a:pt x="580" y="2668"/>
                    </a:lnTo>
                    <a:lnTo>
                      <a:pt x="580" y="2668"/>
                    </a:lnTo>
                    <a:lnTo>
                      <a:pt x="504" y="2576"/>
                    </a:lnTo>
                    <a:lnTo>
                      <a:pt x="531" y="2526"/>
                    </a:lnTo>
                    <a:lnTo>
                      <a:pt x="645" y="2610"/>
                    </a:lnTo>
                    <a:lnTo>
                      <a:pt x="749" y="2630"/>
                    </a:lnTo>
                    <a:lnTo>
                      <a:pt x="611" y="2517"/>
                    </a:lnTo>
                    <a:lnTo>
                      <a:pt x="608" y="2489"/>
                    </a:lnTo>
                    <a:lnTo>
                      <a:pt x="632" y="2500"/>
                    </a:lnTo>
                    <a:lnTo>
                      <a:pt x="634" y="2475"/>
                    </a:lnTo>
                    <a:lnTo>
                      <a:pt x="651" y="2484"/>
                    </a:lnTo>
                    <a:lnTo>
                      <a:pt x="648" y="2472"/>
                    </a:lnTo>
                    <a:lnTo>
                      <a:pt x="712" y="2511"/>
                    </a:lnTo>
                    <a:lnTo>
                      <a:pt x="788" y="2526"/>
                    </a:lnTo>
                    <a:lnTo>
                      <a:pt x="788" y="2526"/>
                    </a:lnTo>
                    <a:lnTo>
                      <a:pt x="715" y="2475"/>
                    </a:lnTo>
                    <a:lnTo>
                      <a:pt x="715" y="2475"/>
                    </a:lnTo>
                    <a:lnTo>
                      <a:pt x="712" y="2470"/>
                    </a:lnTo>
                    <a:lnTo>
                      <a:pt x="706" y="2460"/>
                    </a:lnTo>
                    <a:lnTo>
                      <a:pt x="696" y="2432"/>
                    </a:lnTo>
                    <a:lnTo>
                      <a:pt x="681" y="2393"/>
                    </a:lnTo>
                    <a:lnTo>
                      <a:pt x="724" y="2416"/>
                    </a:lnTo>
                    <a:lnTo>
                      <a:pt x="794" y="2416"/>
                    </a:lnTo>
                    <a:lnTo>
                      <a:pt x="690" y="2328"/>
                    </a:lnTo>
                    <a:lnTo>
                      <a:pt x="665" y="2297"/>
                    </a:lnTo>
                    <a:lnTo>
                      <a:pt x="727" y="2230"/>
                    </a:lnTo>
                    <a:lnTo>
                      <a:pt x="690" y="2135"/>
                    </a:lnTo>
                    <a:lnTo>
                      <a:pt x="668" y="2101"/>
                    </a:lnTo>
                    <a:lnTo>
                      <a:pt x="715" y="2101"/>
                    </a:lnTo>
                    <a:lnTo>
                      <a:pt x="743" y="2037"/>
                    </a:lnTo>
                    <a:lnTo>
                      <a:pt x="800" y="2056"/>
                    </a:lnTo>
                    <a:lnTo>
                      <a:pt x="822" y="2013"/>
                    </a:lnTo>
                    <a:lnTo>
                      <a:pt x="901" y="1979"/>
                    </a:lnTo>
                    <a:lnTo>
                      <a:pt x="907" y="1971"/>
                    </a:lnTo>
                    <a:lnTo>
                      <a:pt x="1060" y="2120"/>
                    </a:lnTo>
                    <a:lnTo>
                      <a:pt x="1148" y="2190"/>
                    </a:lnTo>
                    <a:lnTo>
                      <a:pt x="1148" y="2190"/>
                    </a:lnTo>
                    <a:lnTo>
                      <a:pt x="1154" y="2198"/>
                    </a:lnTo>
                    <a:lnTo>
                      <a:pt x="1164" y="2215"/>
                    </a:lnTo>
                    <a:lnTo>
                      <a:pt x="1168" y="2226"/>
                    </a:lnTo>
                    <a:lnTo>
                      <a:pt x="1171" y="2234"/>
                    </a:lnTo>
                    <a:lnTo>
                      <a:pt x="1171" y="2239"/>
                    </a:lnTo>
                    <a:lnTo>
                      <a:pt x="1171" y="2243"/>
                    </a:lnTo>
                    <a:lnTo>
                      <a:pt x="1170" y="2246"/>
                    </a:lnTo>
                    <a:lnTo>
                      <a:pt x="1167" y="2248"/>
                    </a:lnTo>
                    <a:lnTo>
                      <a:pt x="1167" y="2248"/>
                    </a:lnTo>
                    <a:lnTo>
                      <a:pt x="1158" y="2256"/>
                    </a:lnTo>
                    <a:lnTo>
                      <a:pt x="1145" y="2272"/>
                    </a:lnTo>
                    <a:lnTo>
                      <a:pt x="1114" y="2314"/>
                    </a:lnTo>
                    <a:lnTo>
                      <a:pt x="1089" y="2353"/>
                    </a:lnTo>
                    <a:lnTo>
                      <a:pt x="1082" y="2366"/>
                    </a:lnTo>
                    <a:lnTo>
                      <a:pt x="1081" y="2369"/>
                    </a:lnTo>
                    <a:lnTo>
                      <a:pt x="1081" y="2371"/>
                    </a:lnTo>
                    <a:lnTo>
                      <a:pt x="1081" y="2371"/>
                    </a:lnTo>
                    <a:lnTo>
                      <a:pt x="1124" y="2377"/>
                    </a:lnTo>
                    <a:lnTo>
                      <a:pt x="1161" y="2382"/>
                    </a:lnTo>
                    <a:lnTo>
                      <a:pt x="1072" y="2570"/>
                    </a:lnTo>
                    <a:lnTo>
                      <a:pt x="1119" y="2579"/>
                    </a:lnTo>
                    <a:lnTo>
                      <a:pt x="1119" y="2579"/>
                    </a:lnTo>
                    <a:lnTo>
                      <a:pt x="1117" y="2582"/>
                    </a:lnTo>
                    <a:lnTo>
                      <a:pt x="1114" y="2592"/>
                    </a:lnTo>
                    <a:lnTo>
                      <a:pt x="1111" y="2601"/>
                    </a:lnTo>
                    <a:lnTo>
                      <a:pt x="1105" y="2611"/>
                    </a:lnTo>
                    <a:lnTo>
                      <a:pt x="1098" y="2624"/>
                    </a:lnTo>
                    <a:lnTo>
                      <a:pt x="1088" y="2640"/>
                    </a:lnTo>
                    <a:lnTo>
                      <a:pt x="1088" y="2640"/>
                    </a:lnTo>
                    <a:lnTo>
                      <a:pt x="1085" y="2645"/>
                    </a:lnTo>
                    <a:lnTo>
                      <a:pt x="1084" y="2651"/>
                    </a:lnTo>
                    <a:lnTo>
                      <a:pt x="1082" y="2664"/>
                    </a:lnTo>
                    <a:lnTo>
                      <a:pt x="1084" y="2681"/>
                    </a:lnTo>
                    <a:lnTo>
                      <a:pt x="1086" y="2700"/>
                    </a:lnTo>
                    <a:lnTo>
                      <a:pt x="1092" y="2721"/>
                    </a:lnTo>
                    <a:lnTo>
                      <a:pt x="1100" y="2743"/>
                    </a:lnTo>
                    <a:lnTo>
                      <a:pt x="1117" y="2790"/>
                    </a:lnTo>
                    <a:lnTo>
                      <a:pt x="1135" y="2834"/>
                    </a:lnTo>
                    <a:lnTo>
                      <a:pt x="1152" y="2870"/>
                    </a:lnTo>
                    <a:lnTo>
                      <a:pt x="1170" y="2906"/>
                    </a:lnTo>
                    <a:lnTo>
                      <a:pt x="1212" y="3187"/>
                    </a:lnTo>
                    <a:lnTo>
                      <a:pt x="3235" y="3187"/>
                    </a:lnTo>
                    <a:lnTo>
                      <a:pt x="3339" y="2044"/>
                    </a:lnTo>
                    <a:lnTo>
                      <a:pt x="3339" y="2044"/>
                    </a:lnTo>
                    <a:lnTo>
                      <a:pt x="3298" y="1928"/>
                    </a:lnTo>
                    <a:lnTo>
                      <a:pt x="3270" y="1848"/>
                    </a:lnTo>
                    <a:lnTo>
                      <a:pt x="3254" y="1805"/>
                    </a:lnTo>
                    <a:lnTo>
                      <a:pt x="3254" y="1805"/>
                    </a:lnTo>
                    <a:lnTo>
                      <a:pt x="3241" y="1790"/>
                    </a:lnTo>
                    <a:lnTo>
                      <a:pt x="3212" y="1758"/>
                    </a:lnTo>
                    <a:lnTo>
                      <a:pt x="3123" y="1664"/>
                    </a:lnTo>
                    <a:lnTo>
                      <a:pt x="3073" y="1610"/>
                    </a:lnTo>
                    <a:lnTo>
                      <a:pt x="3029" y="1560"/>
                    </a:lnTo>
                    <a:lnTo>
                      <a:pt x="2994" y="1518"/>
                    </a:lnTo>
                    <a:lnTo>
                      <a:pt x="2981" y="1500"/>
                    </a:lnTo>
                    <a:lnTo>
                      <a:pt x="2972" y="1487"/>
                    </a:lnTo>
                    <a:lnTo>
                      <a:pt x="2972" y="1487"/>
                    </a:lnTo>
                    <a:lnTo>
                      <a:pt x="2960" y="1461"/>
                    </a:lnTo>
                    <a:lnTo>
                      <a:pt x="2949" y="1430"/>
                    </a:lnTo>
                    <a:lnTo>
                      <a:pt x="2924" y="1364"/>
                    </a:lnTo>
                    <a:lnTo>
                      <a:pt x="2903" y="1305"/>
                    </a:lnTo>
                    <a:lnTo>
                      <a:pt x="2893" y="1273"/>
                    </a:lnTo>
                    <a:lnTo>
                      <a:pt x="2893" y="1273"/>
                    </a:lnTo>
                    <a:lnTo>
                      <a:pt x="2890" y="1267"/>
                    </a:lnTo>
                    <a:lnTo>
                      <a:pt x="2886" y="1260"/>
                    </a:lnTo>
                    <a:lnTo>
                      <a:pt x="2868" y="1239"/>
                    </a:lnTo>
                    <a:lnTo>
                      <a:pt x="2818" y="1182"/>
                    </a:lnTo>
                    <a:lnTo>
                      <a:pt x="2791" y="1151"/>
                    </a:lnTo>
                    <a:lnTo>
                      <a:pt x="2766" y="1121"/>
                    </a:lnTo>
                    <a:lnTo>
                      <a:pt x="2747" y="1093"/>
                    </a:lnTo>
                    <a:lnTo>
                      <a:pt x="2739" y="1081"/>
                    </a:lnTo>
                    <a:lnTo>
                      <a:pt x="2735" y="1071"/>
                    </a:lnTo>
                    <a:lnTo>
                      <a:pt x="2735" y="1071"/>
                    </a:lnTo>
                    <a:lnTo>
                      <a:pt x="2719" y="1036"/>
                    </a:lnTo>
                    <a:lnTo>
                      <a:pt x="2690" y="976"/>
                    </a:lnTo>
                    <a:lnTo>
                      <a:pt x="2608" y="813"/>
                    </a:lnTo>
                    <a:lnTo>
                      <a:pt x="2497" y="593"/>
                    </a:lnTo>
                    <a:lnTo>
                      <a:pt x="2141" y="379"/>
                    </a:lnTo>
                    <a:lnTo>
                      <a:pt x="2091" y="326"/>
                    </a:lnTo>
                    <a:lnTo>
                      <a:pt x="2091" y="326"/>
                    </a:lnTo>
                    <a:lnTo>
                      <a:pt x="2093" y="324"/>
                    </a:lnTo>
                    <a:lnTo>
                      <a:pt x="2093" y="324"/>
                    </a:lnTo>
                    <a:lnTo>
                      <a:pt x="2097" y="299"/>
                    </a:lnTo>
                    <a:lnTo>
                      <a:pt x="2099" y="284"/>
                    </a:lnTo>
                    <a:lnTo>
                      <a:pt x="2099" y="284"/>
                    </a:lnTo>
                    <a:lnTo>
                      <a:pt x="2099" y="271"/>
                    </a:lnTo>
                    <a:lnTo>
                      <a:pt x="2097" y="240"/>
                    </a:lnTo>
                    <a:lnTo>
                      <a:pt x="2094" y="205"/>
                    </a:lnTo>
                    <a:lnTo>
                      <a:pt x="2090" y="189"/>
                    </a:lnTo>
                    <a:lnTo>
                      <a:pt x="2087" y="177"/>
                    </a:lnTo>
                    <a:lnTo>
                      <a:pt x="2087" y="177"/>
                    </a:lnTo>
                    <a:lnTo>
                      <a:pt x="2083" y="168"/>
                    </a:lnTo>
                    <a:lnTo>
                      <a:pt x="2081" y="158"/>
                    </a:lnTo>
                    <a:lnTo>
                      <a:pt x="2081" y="149"/>
                    </a:lnTo>
                    <a:lnTo>
                      <a:pt x="2083" y="140"/>
                    </a:lnTo>
                    <a:lnTo>
                      <a:pt x="2086" y="127"/>
                    </a:lnTo>
                    <a:lnTo>
                      <a:pt x="2087" y="123"/>
                    </a:lnTo>
                    <a:lnTo>
                      <a:pt x="2087" y="123"/>
                    </a:lnTo>
                    <a:lnTo>
                      <a:pt x="2072" y="121"/>
                    </a:lnTo>
                    <a:lnTo>
                      <a:pt x="2061" y="120"/>
                    </a:lnTo>
                    <a:lnTo>
                      <a:pt x="2056" y="118"/>
                    </a:lnTo>
                    <a:lnTo>
                      <a:pt x="2053" y="115"/>
                    </a:lnTo>
                    <a:lnTo>
                      <a:pt x="2053" y="115"/>
                    </a:lnTo>
                    <a:lnTo>
                      <a:pt x="2050" y="112"/>
                    </a:lnTo>
                    <a:lnTo>
                      <a:pt x="2050" y="107"/>
                    </a:lnTo>
                    <a:lnTo>
                      <a:pt x="2050" y="92"/>
                    </a:lnTo>
                    <a:lnTo>
                      <a:pt x="2053" y="73"/>
                    </a:lnTo>
                    <a:lnTo>
                      <a:pt x="2007" y="39"/>
                    </a:lnTo>
                    <a:lnTo>
                      <a:pt x="2007" y="39"/>
                    </a:lnTo>
                    <a:lnTo>
                      <a:pt x="1954" y="42"/>
                    </a:lnTo>
                    <a:lnTo>
                      <a:pt x="1891" y="45"/>
                    </a:lnTo>
                    <a:lnTo>
                      <a:pt x="1891" y="45"/>
                    </a:lnTo>
                    <a:lnTo>
                      <a:pt x="1838" y="49"/>
                    </a:lnTo>
                    <a:lnTo>
                      <a:pt x="1796" y="55"/>
                    </a:lnTo>
                    <a:lnTo>
                      <a:pt x="1796" y="55"/>
                    </a:lnTo>
                    <a:lnTo>
                      <a:pt x="1758" y="86"/>
                    </a:lnTo>
                    <a:lnTo>
                      <a:pt x="1500" y="48"/>
                    </a:lnTo>
                    <a:lnTo>
                      <a:pt x="1225" y="0"/>
                    </a:lnTo>
                    <a:lnTo>
                      <a:pt x="1024" y="30"/>
                    </a:lnTo>
                    <a:lnTo>
                      <a:pt x="825" y="132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" name="Freeform 6">
                <a:extLst>
                  <a:ext uri="{FF2B5EF4-FFF2-40B4-BE49-F238E27FC236}">
                    <a16:creationId xmlns:a16="http://schemas.microsoft.com/office/drawing/2014/main" id="{64BEA44E-4425-AA5A-D0AE-281095372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482" y="1033462"/>
                <a:ext cx="2392363" cy="2395538"/>
              </a:xfrm>
              <a:custGeom>
                <a:avLst/>
                <a:gdLst>
                  <a:gd name="T0" fmla="*/ 1437 w 3015"/>
                  <a:gd name="T1" fmla="*/ 135 h 3019"/>
                  <a:gd name="T2" fmla="*/ 1729 w 3015"/>
                  <a:gd name="T3" fmla="*/ 487 h 3019"/>
                  <a:gd name="T4" fmla="*/ 1533 w 3015"/>
                  <a:gd name="T5" fmla="*/ 772 h 3019"/>
                  <a:gd name="T6" fmla="*/ 1476 w 3015"/>
                  <a:gd name="T7" fmla="*/ 780 h 3019"/>
                  <a:gd name="T8" fmla="*/ 1412 w 3015"/>
                  <a:gd name="T9" fmla="*/ 796 h 3019"/>
                  <a:gd name="T10" fmla="*/ 1299 w 3015"/>
                  <a:gd name="T11" fmla="*/ 728 h 3019"/>
                  <a:gd name="T12" fmla="*/ 1324 w 3015"/>
                  <a:gd name="T13" fmla="*/ 687 h 3019"/>
                  <a:gd name="T14" fmla="*/ 1343 w 3015"/>
                  <a:gd name="T15" fmla="*/ 674 h 3019"/>
                  <a:gd name="T16" fmla="*/ 1430 w 3015"/>
                  <a:gd name="T17" fmla="*/ 611 h 3019"/>
                  <a:gd name="T18" fmla="*/ 1497 w 3015"/>
                  <a:gd name="T19" fmla="*/ 479 h 3019"/>
                  <a:gd name="T20" fmla="*/ 1511 w 3015"/>
                  <a:gd name="T21" fmla="*/ 459 h 3019"/>
                  <a:gd name="T22" fmla="*/ 1488 w 3015"/>
                  <a:gd name="T23" fmla="*/ 431 h 3019"/>
                  <a:gd name="T24" fmla="*/ 1277 w 3015"/>
                  <a:gd name="T25" fmla="*/ 296 h 3019"/>
                  <a:gd name="T26" fmla="*/ 1253 w 3015"/>
                  <a:gd name="T27" fmla="*/ 321 h 3019"/>
                  <a:gd name="T28" fmla="*/ 1195 w 3015"/>
                  <a:gd name="T29" fmla="*/ 355 h 3019"/>
                  <a:gd name="T30" fmla="*/ 1111 w 3015"/>
                  <a:gd name="T31" fmla="*/ 390 h 3019"/>
                  <a:gd name="T32" fmla="*/ 1058 w 3015"/>
                  <a:gd name="T33" fmla="*/ 440 h 3019"/>
                  <a:gd name="T34" fmla="*/ 976 w 3015"/>
                  <a:gd name="T35" fmla="*/ 408 h 3019"/>
                  <a:gd name="T36" fmla="*/ 960 w 3015"/>
                  <a:gd name="T37" fmla="*/ 374 h 3019"/>
                  <a:gd name="T38" fmla="*/ 918 w 3015"/>
                  <a:gd name="T39" fmla="*/ 306 h 3019"/>
                  <a:gd name="T40" fmla="*/ 897 w 3015"/>
                  <a:gd name="T41" fmla="*/ 328 h 3019"/>
                  <a:gd name="T42" fmla="*/ 907 w 3015"/>
                  <a:gd name="T43" fmla="*/ 396 h 3019"/>
                  <a:gd name="T44" fmla="*/ 872 w 3015"/>
                  <a:gd name="T45" fmla="*/ 430 h 3019"/>
                  <a:gd name="T46" fmla="*/ 840 w 3015"/>
                  <a:gd name="T47" fmla="*/ 421 h 3019"/>
                  <a:gd name="T48" fmla="*/ 795 w 3015"/>
                  <a:gd name="T49" fmla="*/ 447 h 3019"/>
                  <a:gd name="T50" fmla="*/ 625 w 3015"/>
                  <a:gd name="T51" fmla="*/ 371 h 3019"/>
                  <a:gd name="T52" fmla="*/ 605 w 3015"/>
                  <a:gd name="T53" fmla="*/ 386 h 3019"/>
                  <a:gd name="T54" fmla="*/ 524 w 3015"/>
                  <a:gd name="T55" fmla="*/ 450 h 3019"/>
                  <a:gd name="T56" fmla="*/ 534 w 3015"/>
                  <a:gd name="T57" fmla="*/ 841 h 3019"/>
                  <a:gd name="T58" fmla="*/ 526 w 3015"/>
                  <a:gd name="T59" fmla="*/ 878 h 3019"/>
                  <a:gd name="T60" fmla="*/ 439 w 3015"/>
                  <a:gd name="T61" fmla="*/ 959 h 3019"/>
                  <a:gd name="T62" fmla="*/ 315 w 3015"/>
                  <a:gd name="T63" fmla="*/ 746 h 3019"/>
                  <a:gd name="T64" fmla="*/ 192 w 3015"/>
                  <a:gd name="T65" fmla="*/ 1126 h 3019"/>
                  <a:gd name="T66" fmla="*/ 116 w 3015"/>
                  <a:gd name="T67" fmla="*/ 1171 h 3019"/>
                  <a:gd name="T68" fmla="*/ 158 w 3015"/>
                  <a:gd name="T69" fmla="*/ 1275 h 3019"/>
                  <a:gd name="T70" fmla="*/ 0 w 3015"/>
                  <a:gd name="T71" fmla="*/ 1404 h 3019"/>
                  <a:gd name="T72" fmla="*/ 413 w 3015"/>
                  <a:gd name="T73" fmla="*/ 1933 h 3019"/>
                  <a:gd name="T74" fmla="*/ 605 w 3015"/>
                  <a:gd name="T75" fmla="*/ 1803 h 3019"/>
                  <a:gd name="T76" fmla="*/ 862 w 3015"/>
                  <a:gd name="T77" fmla="*/ 2047 h 3019"/>
                  <a:gd name="T78" fmla="*/ 868 w 3015"/>
                  <a:gd name="T79" fmla="*/ 2078 h 3019"/>
                  <a:gd name="T80" fmla="*/ 812 w 3015"/>
                  <a:gd name="T81" fmla="*/ 2146 h 3019"/>
                  <a:gd name="T82" fmla="*/ 779 w 3015"/>
                  <a:gd name="T83" fmla="*/ 2203 h 3019"/>
                  <a:gd name="T84" fmla="*/ 817 w 3015"/>
                  <a:gd name="T85" fmla="*/ 2411 h 3019"/>
                  <a:gd name="T86" fmla="*/ 796 w 3015"/>
                  <a:gd name="T87" fmla="*/ 2456 h 3019"/>
                  <a:gd name="T88" fmla="*/ 780 w 3015"/>
                  <a:gd name="T89" fmla="*/ 2496 h 3019"/>
                  <a:gd name="T90" fmla="*/ 815 w 3015"/>
                  <a:gd name="T91" fmla="*/ 2622 h 3019"/>
                  <a:gd name="T92" fmla="*/ 2933 w 3015"/>
                  <a:gd name="T93" fmla="*/ 3019 h 3019"/>
                  <a:gd name="T94" fmla="*/ 2964 w 3015"/>
                  <a:gd name="T95" fmla="*/ 1754 h 3019"/>
                  <a:gd name="T96" fmla="*/ 2695 w 3015"/>
                  <a:gd name="T97" fmla="*/ 1354 h 3019"/>
                  <a:gd name="T98" fmla="*/ 2652 w 3015"/>
                  <a:gd name="T99" fmla="*/ 1277 h 3019"/>
                  <a:gd name="T100" fmla="*/ 2551 w 3015"/>
                  <a:gd name="T101" fmla="*/ 1118 h 3019"/>
                  <a:gd name="T102" fmla="*/ 2509 w 3015"/>
                  <a:gd name="T103" fmla="*/ 1054 h 3019"/>
                  <a:gd name="T104" fmla="*/ 2402 w 3015"/>
                  <a:gd name="T105" fmla="*/ 951 h 3019"/>
                  <a:gd name="T106" fmla="*/ 2256 w 3015"/>
                  <a:gd name="T107" fmla="*/ 689 h 3019"/>
                  <a:gd name="T108" fmla="*/ 2236 w 3015"/>
                  <a:gd name="T109" fmla="*/ 648 h 3019"/>
                  <a:gd name="T110" fmla="*/ 2236 w 3015"/>
                  <a:gd name="T111" fmla="*/ 687 h 3019"/>
                  <a:gd name="T112" fmla="*/ 2274 w 3015"/>
                  <a:gd name="T113" fmla="*/ 1249 h 3019"/>
                  <a:gd name="T114" fmla="*/ 2007 w 3015"/>
                  <a:gd name="T115" fmla="*/ 557 h 3019"/>
                  <a:gd name="T116" fmla="*/ 1936 w 3015"/>
                  <a:gd name="T117" fmla="*/ 478 h 3019"/>
                  <a:gd name="T118" fmla="*/ 1883 w 3015"/>
                  <a:gd name="T119" fmla="*/ 419 h 3019"/>
                  <a:gd name="T120" fmla="*/ 1718 w 3015"/>
                  <a:gd name="T121" fmla="*/ 306 h 3019"/>
                  <a:gd name="T122" fmla="*/ 1412 w 3015"/>
                  <a:gd name="T123" fmla="*/ 57 h 30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15" h="3019">
                    <a:moveTo>
                      <a:pt x="1336" y="76"/>
                    </a:moveTo>
                    <a:lnTo>
                      <a:pt x="1336" y="76"/>
                    </a:lnTo>
                    <a:lnTo>
                      <a:pt x="1383" y="104"/>
                    </a:lnTo>
                    <a:lnTo>
                      <a:pt x="1416" y="125"/>
                    </a:lnTo>
                    <a:lnTo>
                      <a:pt x="1437" y="135"/>
                    </a:lnTo>
                    <a:lnTo>
                      <a:pt x="1437" y="135"/>
                    </a:lnTo>
                    <a:lnTo>
                      <a:pt x="1466" y="153"/>
                    </a:lnTo>
                    <a:lnTo>
                      <a:pt x="1523" y="189"/>
                    </a:lnTo>
                    <a:lnTo>
                      <a:pt x="1604" y="242"/>
                    </a:lnTo>
                    <a:lnTo>
                      <a:pt x="1729" y="487"/>
                    </a:lnTo>
                    <a:lnTo>
                      <a:pt x="1665" y="652"/>
                    </a:lnTo>
                    <a:lnTo>
                      <a:pt x="1626" y="786"/>
                    </a:lnTo>
                    <a:lnTo>
                      <a:pt x="1626" y="786"/>
                    </a:lnTo>
                    <a:lnTo>
                      <a:pt x="1571" y="778"/>
                    </a:lnTo>
                    <a:lnTo>
                      <a:pt x="1533" y="772"/>
                    </a:lnTo>
                    <a:lnTo>
                      <a:pt x="1513" y="768"/>
                    </a:lnTo>
                    <a:lnTo>
                      <a:pt x="1513" y="768"/>
                    </a:lnTo>
                    <a:lnTo>
                      <a:pt x="1509" y="768"/>
                    </a:lnTo>
                    <a:lnTo>
                      <a:pt x="1500" y="771"/>
                    </a:lnTo>
                    <a:lnTo>
                      <a:pt x="1476" y="780"/>
                    </a:lnTo>
                    <a:lnTo>
                      <a:pt x="1460" y="786"/>
                    </a:lnTo>
                    <a:lnTo>
                      <a:pt x="1444" y="790"/>
                    </a:lnTo>
                    <a:lnTo>
                      <a:pt x="1428" y="794"/>
                    </a:lnTo>
                    <a:lnTo>
                      <a:pt x="1412" y="796"/>
                    </a:lnTo>
                    <a:lnTo>
                      <a:pt x="1412" y="796"/>
                    </a:lnTo>
                    <a:lnTo>
                      <a:pt x="1394" y="794"/>
                    </a:lnTo>
                    <a:lnTo>
                      <a:pt x="1377" y="793"/>
                    </a:lnTo>
                    <a:lnTo>
                      <a:pt x="1343" y="789"/>
                    </a:lnTo>
                    <a:lnTo>
                      <a:pt x="1308" y="783"/>
                    </a:lnTo>
                    <a:lnTo>
                      <a:pt x="1299" y="728"/>
                    </a:lnTo>
                    <a:lnTo>
                      <a:pt x="1299" y="728"/>
                    </a:lnTo>
                    <a:lnTo>
                      <a:pt x="1302" y="721"/>
                    </a:lnTo>
                    <a:lnTo>
                      <a:pt x="1313" y="704"/>
                    </a:lnTo>
                    <a:lnTo>
                      <a:pt x="1318" y="695"/>
                    </a:lnTo>
                    <a:lnTo>
                      <a:pt x="1324" y="687"/>
                    </a:lnTo>
                    <a:lnTo>
                      <a:pt x="1330" y="682"/>
                    </a:lnTo>
                    <a:lnTo>
                      <a:pt x="1336" y="679"/>
                    </a:lnTo>
                    <a:lnTo>
                      <a:pt x="1336" y="679"/>
                    </a:lnTo>
                    <a:lnTo>
                      <a:pt x="1340" y="677"/>
                    </a:lnTo>
                    <a:lnTo>
                      <a:pt x="1343" y="674"/>
                    </a:lnTo>
                    <a:lnTo>
                      <a:pt x="1348" y="668"/>
                    </a:lnTo>
                    <a:lnTo>
                      <a:pt x="1351" y="663"/>
                    </a:lnTo>
                    <a:lnTo>
                      <a:pt x="1355" y="651"/>
                    </a:lnTo>
                    <a:lnTo>
                      <a:pt x="1356" y="645"/>
                    </a:lnTo>
                    <a:lnTo>
                      <a:pt x="1430" y="611"/>
                    </a:lnTo>
                    <a:lnTo>
                      <a:pt x="1470" y="580"/>
                    </a:lnTo>
                    <a:lnTo>
                      <a:pt x="1479" y="484"/>
                    </a:lnTo>
                    <a:lnTo>
                      <a:pt x="1479" y="484"/>
                    </a:lnTo>
                    <a:lnTo>
                      <a:pt x="1488" y="482"/>
                    </a:lnTo>
                    <a:lnTo>
                      <a:pt x="1497" y="479"/>
                    </a:lnTo>
                    <a:lnTo>
                      <a:pt x="1506" y="475"/>
                    </a:lnTo>
                    <a:lnTo>
                      <a:pt x="1509" y="472"/>
                    </a:lnTo>
                    <a:lnTo>
                      <a:pt x="1511" y="468"/>
                    </a:lnTo>
                    <a:lnTo>
                      <a:pt x="1511" y="463"/>
                    </a:lnTo>
                    <a:lnTo>
                      <a:pt x="1511" y="459"/>
                    </a:lnTo>
                    <a:lnTo>
                      <a:pt x="1509" y="453"/>
                    </a:lnTo>
                    <a:lnTo>
                      <a:pt x="1504" y="447"/>
                    </a:lnTo>
                    <a:lnTo>
                      <a:pt x="1498" y="440"/>
                    </a:lnTo>
                    <a:lnTo>
                      <a:pt x="1488" y="431"/>
                    </a:lnTo>
                    <a:lnTo>
                      <a:pt x="1488" y="431"/>
                    </a:lnTo>
                    <a:lnTo>
                      <a:pt x="1462" y="412"/>
                    </a:lnTo>
                    <a:lnTo>
                      <a:pt x="1431" y="391"/>
                    </a:lnTo>
                    <a:lnTo>
                      <a:pt x="1361" y="347"/>
                    </a:lnTo>
                    <a:lnTo>
                      <a:pt x="1302" y="311"/>
                    </a:lnTo>
                    <a:lnTo>
                      <a:pt x="1277" y="296"/>
                    </a:lnTo>
                    <a:lnTo>
                      <a:pt x="1277" y="296"/>
                    </a:lnTo>
                    <a:lnTo>
                      <a:pt x="1266" y="306"/>
                    </a:lnTo>
                    <a:lnTo>
                      <a:pt x="1258" y="315"/>
                    </a:lnTo>
                    <a:lnTo>
                      <a:pt x="1253" y="321"/>
                    </a:lnTo>
                    <a:lnTo>
                      <a:pt x="1253" y="321"/>
                    </a:lnTo>
                    <a:lnTo>
                      <a:pt x="1247" y="327"/>
                    </a:lnTo>
                    <a:lnTo>
                      <a:pt x="1234" y="336"/>
                    </a:lnTo>
                    <a:lnTo>
                      <a:pt x="1216" y="345"/>
                    </a:lnTo>
                    <a:lnTo>
                      <a:pt x="1195" y="355"/>
                    </a:lnTo>
                    <a:lnTo>
                      <a:pt x="1195" y="355"/>
                    </a:lnTo>
                    <a:lnTo>
                      <a:pt x="1171" y="364"/>
                    </a:lnTo>
                    <a:lnTo>
                      <a:pt x="1144" y="372"/>
                    </a:lnTo>
                    <a:lnTo>
                      <a:pt x="1133" y="378"/>
                    </a:lnTo>
                    <a:lnTo>
                      <a:pt x="1121" y="384"/>
                    </a:lnTo>
                    <a:lnTo>
                      <a:pt x="1111" y="390"/>
                    </a:lnTo>
                    <a:lnTo>
                      <a:pt x="1103" y="397"/>
                    </a:lnTo>
                    <a:lnTo>
                      <a:pt x="1103" y="397"/>
                    </a:lnTo>
                    <a:lnTo>
                      <a:pt x="1089" y="413"/>
                    </a:lnTo>
                    <a:lnTo>
                      <a:pt x="1073" y="427"/>
                    </a:lnTo>
                    <a:lnTo>
                      <a:pt x="1058" y="440"/>
                    </a:lnTo>
                    <a:lnTo>
                      <a:pt x="986" y="406"/>
                    </a:lnTo>
                    <a:lnTo>
                      <a:pt x="986" y="406"/>
                    </a:lnTo>
                    <a:lnTo>
                      <a:pt x="983" y="408"/>
                    </a:lnTo>
                    <a:lnTo>
                      <a:pt x="980" y="408"/>
                    </a:lnTo>
                    <a:lnTo>
                      <a:pt x="976" y="408"/>
                    </a:lnTo>
                    <a:lnTo>
                      <a:pt x="972" y="405"/>
                    </a:lnTo>
                    <a:lnTo>
                      <a:pt x="967" y="397"/>
                    </a:lnTo>
                    <a:lnTo>
                      <a:pt x="963" y="387"/>
                    </a:lnTo>
                    <a:lnTo>
                      <a:pt x="960" y="374"/>
                    </a:lnTo>
                    <a:lnTo>
                      <a:pt x="960" y="374"/>
                    </a:lnTo>
                    <a:lnTo>
                      <a:pt x="957" y="365"/>
                    </a:lnTo>
                    <a:lnTo>
                      <a:pt x="954" y="356"/>
                    </a:lnTo>
                    <a:lnTo>
                      <a:pt x="944" y="339"/>
                    </a:lnTo>
                    <a:lnTo>
                      <a:pt x="931" y="323"/>
                    </a:lnTo>
                    <a:lnTo>
                      <a:pt x="918" y="306"/>
                    </a:lnTo>
                    <a:lnTo>
                      <a:pt x="904" y="295"/>
                    </a:lnTo>
                    <a:lnTo>
                      <a:pt x="894" y="284"/>
                    </a:lnTo>
                    <a:lnTo>
                      <a:pt x="882" y="276"/>
                    </a:lnTo>
                    <a:lnTo>
                      <a:pt x="882" y="276"/>
                    </a:lnTo>
                    <a:lnTo>
                      <a:pt x="897" y="328"/>
                    </a:lnTo>
                    <a:lnTo>
                      <a:pt x="906" y="365"/>
                    </a:lnTo>
                    <a:lnTo>
                      <a:pt x="910" y="386"/>
                    </a:lnTo>
                    <a:lnTo>
                      <a:pt x="910" y="386"/>
                    </a:lnTo>
                    <a:lnTo>
                      <a:pt x="910" y="389"/>
                    </a:lnTo>
                    <a:lnTo>
                      <a:pt x="907" y="396"/>
                    </a:lnTo>
                    <a:lnTo>
                      <a:pt x="903" y="403"/>
                    </a:lnTo>
                    <a:lnTo>
                      <a:pt x="897" y="410"/>
                    </a:lnTo>
                    <a:lnTo>
                      <a:pt x="890" y="418"/>
                    </a:lnTo>
                    <a:lnTo>
                      <a:pt x="881" y="425"/>
                    </a:lnTo>
                    <a:lnTo>
                      <a:pt x="872" y="430"/>
                    </a:lnTo>
                    <a:lnTo>
                      <a:pt x="862" y="431"/>
                    </a:lnTo>
                    <a:lnTo>
                      <a:pt x="862" y="431"/>
                    </a:lnTo>
                    <a:lnTo>
                      <a:pt x="856" y="431"/>
                    </a:lnTo>
                    <a:lnTo>
                      <a:pt x="852" y="428"/>
                    </a:lnTo>
                    <a:lnTo>
                      <a:pt x="840" y="421"/>
                    </a:lnTo>
                    <a:lnTo>
                      <a:pt x="830" y="410"/>
                    </a:lnTo>
                    <a:lnTo>
                      <a:pt x="820" y="399"/>
                    </a:lnTo>
                    <a:lnTo>
                      <a:pt x="803" y="377"/>
                    </a:lnTo>
                    <a:lnTo>
                      <a:pt x="798" y="367"/>
                    </a:lnTo>
                    <a:lnTo>
                      <a:pt x="795" y="447"/>
                    </a:lnTo>
                    <a:lnTo>
                      <a:pt x="660" y="364"/>
                    </a:lnTo>
                    <a:lnTo>
                      <a:pt x="660" y="364"/>
                    </a:lnTo>
                    <a:lnTo>
                      <a:pt x="653" y="365"/>
                    </a:lnTo>
                    <a:lnTo>
                      <a:pt x="635" y="368"/>
                    </a:lnTo>
                    <a:lnTo>
                      <a:pt x="625" y="371"/>
                    </a:lnTo>
                    <a:lnTo>
                      <a:pt x="616" y="374"/>
                    </a:lnTo>
                    <a:lnTo>
                      <a:pt x="609" y="380"/>
                    </a:lnTo>
                    <a:lnTo>
                      <a:pt x="607" y="383"/>
                    </a:lnTo>
                    <a:lnTo>
                      <a:pt x="605" y="386"/>
                    </a:lnTo>
                    <a:lnTo>
                      <a:pt x="605" y="386"/>
                    </a:lnTo>
                    <a:lnTo>
                      <a:pt x="602" y="390"/>
                    </a:lnTo>
                    <a:lnTo>
                      <a:pt x="597" y="396"/>
                    </a:lnTo>
                    <a:lnTo>
                      <a:pt x="578" y="412"/>
                    </a:lnTo>
                    <a:lnTo>
                      <a:pt x="552" y="430"/>
                    </a:lnTo>
                    <a:lnTo>
                      <a:pt x="524" y="450"/>
                    </a:lnTo>
                    <a:lnTo>
                      <a:pt x="470" y="487"/>
                    </a:lnTo>
                    <a:lnTo>
                      <a:pt x="447" y="501"/>
                    </a:lnTo>
                    <a:lnTo>
                      <a:pt x="528" y="667"/>
                    </a:lnTo>
                    <a:lnTo>
                      <a:pt x="624" y="689"/>
                    </a:lnTo>
                    <a:lnTo>
                      <a:pt x="534" y="841"/>
                    </a:lnTo>
                    <a:lnTo>
                      <a:pt x="534" y="841"/>
                    </a:lnTo>
                    <a:lnTo>
                      <a:pt x="530" y="857"/>
                    </a:lnTo>
                    <a:lnTo>
                      <a:pt x="527" y="869"/>
                    </a:lnTo>
                    <a:lnTo>
                      <a:pt x="526" y="878"/>
                    </a:lnTo>
                    <a:lnTo>
                      <a:pt x="526" y="878"/>
                    </a:lnTo>
                    <a:lnTo>
                      <a:pt x="521" y="884"/>
                    </a:lnTo>
                    <a:lnTo>
                      <a:pt x="512" y="894"/>
                    </a:lnTo>
                    <a:lnTo>
                      <a:pt x="482" y="923"/>
                    </a:lnTo>
                    <a:lnTo>
                      <a:pt x="449" y="951"/>
                    </a:lnTo>
                    <a:lnTo>
                      <a:pt x="439" y="959"/>
                    </a:lnTo>
                    <a:lnTo>
                      <a:pt x="435" y="960"/>
                    </a:lnTo>
                    <a:lnTo>
                      <a:pt x="433" y="960"/>
                    </a:lnTo>
                    <a:lnTo>
                      <a:pt x="433" y="960"/>
                    </a:lnTo>
                    <a:lnTo>
                      <a:pt x="363" y="835"/>
                    </a:lnTo>
                    <a:lnTo>
                      <a:pt x="315" y="746"/>
                    </a:lnTo>
                    <a:lnTo>
                      <a:pt x="315" y="985"/>
                    </a:lnTo>
                    <a:lnTo>
                      <a:pt x="256" y="1004"/>
                    </a:lnTo>
                    <a:lnTo>
                      <a:pt x="270" y="1086"/>
                    </a:lnTo>
                    <a:lnTo>
                      <a:pt x="270" y="1086"/>
                    </a:lnTo>
                    <a:lnTo>
                      <a:pt x="192" y="1126"/>
                    </a:lnTo>
                    <a:lnTo>
                      <a:pt x="139" y="1155"/>
                    </a:lnTo>
                    <a:lnTo>
                      <a:pt x="123" y="1165"/>
                    </a:lnTo>
                    <a:lnTo>
                      <a:pt x="117" y="1170"/>
                    </a:lnTo>
                    <a:lnTo>
                      <a:pt x="116" y="1171"/>
                    </a:lnTo>
                    <a:lnTo>
                      <a:pt x="116" y="1171"/>
                    </a:lnTo>
                    <a:lnTo>
                      <a:pt x="117" y="1178"/>
                    </a:lnTo>
                    <a:lnTo>
                      <a:pt x="123" y="1192"/>
                    </a:lnTo>
                    <a:lnTo>
                      <a:pt x="138" y="1225"/>
                    </a:lnTo>
                    <a:lnTo>
                      <a:pt x="153" y="1257"/>
                    </a:lnTo>
                    <a:lnTo>
                      <a:pt x="158" y="1275"/>
                    </a:lnTo>
                    <a:lnTo>
                      <a:pt x="158" y="1275"/>
                    </a:lnTo>
                    <a:lnTo>
                      <a:pt x="153" y="1282"/>
                    </a:lnTo>
                    <a:lnTo>
                      <a:pt x="134" y="1299"/>
                    </a:lnTo>
                    <a:lnTo>
                      <a:pt x="79" y="1342"/>
                    </a:lnTo>
                    <a:lnTo>
                      <a:pt x="0" y="1404"/>
                    </a:lnTo>
                    <a:lnTo>
                      <a:pt x="34" y="1474"/>
                    </a:lnTo>
                    <a:lnTo>
                      <a:pt x="31" y="1539"/>
                    </a:lnTo>
                    <a:lnTo>
                      <a:pt x="217" y="1769"/>
                    </a:lnTo>
                    <a:lnTo>
                      <a:pt x="390" y="1933"/>
                    </a:lnTo>
                    <a:lnTo>
                      <a:pt x="413" y="1933"/>
                    </a:lnTo>
                    <a:lnTo>
                      <a:pt x="441" y="1869"/>
                    </a:lnTo>
                    <a:lnTo>
                      <a:pt x="498" y="1888"/>
                    </a:lnTo>
                    <a:lnTo>
                      <a:pt x="520" y="1845"/>
                    </a:lnTo>
                    <a:lnTo>
                      <a:pt x="599" y="1811"/>
                    </a:lnTo>
                    <a:lnTo>
                      <a:pt x="605" y="1803"/>
                    </a:lnTo>
                    <a:lnTo>
                      <a:pt x="758" y="1952"/>
                    </a:lnTo>
                    <a:lnTo>
                      <a:pt x="846" y="2022"/>
                    </a:lnTo>
                    <a:lnTo>
                      <a:pt x="846" y="2022"/>
                    </a:lnTo>
                    <a:lnTo>
                      <a:pt x="852" y="2030"/>
                    </a:lnTo>
                    <a:lnTo>
                      <a:pt x="862" y="2047"/>
                    </a:lnTo>
                    <a:lnTo>
                      <a:pt x="866" y="2058"/>
                    </a:lnTo>
                    <a:lnTo>
                      <a:pt x="869" y="2066"/>
                    </a:lnTo>
                    <a:lnTo>
                      <a:pt x="869" y="2071"/>
                    </a:lnTo>
                    <a:lnTo>
                      <a:pt x="869" y="2075"/>
                    </a:lnTo>
                    <a:lnTo>
                      <a:pt x="868" y="2078"/>
                    </a:lnTo>
                    <a:lnTo>
                      <a:pt x="865" y="2080"/>
                    </a:lnTo>
                    <a:lnTo>
                      <a:pt x="865" y="2080"/>
                    </a:lnTo>
                    <a:lnTo>
                      <a:pt x="856" y="2088"/>
                    </a:lnTo>
                    <a:lnTo>
                      <a:pt x="843" y="2104"/>
                    </a:lnTo>
                    <a:lnTo>
                      <a:pt x="812" y="2146"/>
                    </a:lnTo>
                    <a:lnTo>
                      <a:pt x="787" y="2185"/>
                    </a:lnTo>
                    <a:lnTo>
                      <a:pt x="780" y="2198"/>
                    </a:lnTo>
                    <a:lnTo>
                      <a:pt x="779" y="2201"/>
                    </a:lnTo>
                    <a:lnTo>
                      <a:pt x="779" y="2203"/>
                    </a:lnTo>
                    <a:lnTo>
                      <a:pt x="779" y="2203"/>
                    </a:lnTo>
                    <a:lnTo>
                      <a:pt x="822" y="2209"/>
                    </a:lnTo>
                    <a:lnTo>
                      <a:pt x="859" y="2214"/>
                    </a:lnTo>
                    <a:lnTo>
                      <a:pt x="770" y="2402"/>
                    </a:lnTo>
                    <a:lnTo>
                      <a:pt x="817" y="2411"/>
                    </a:lnTo>
                    <a:lnTo>
                      <a:pt x="817" y="2411"/>
                    </a:lnTo>
                    <a:lnTo>
                      <a:pt x="815" y="2414"/>
                    </a:lnTo>
                    <a:lnTo>
                      <a:pt x="812" y="2424"/>
                    </a:lnTo>
                    <a:lnTo>
                      <a:pt x="809" y="2433"/>
                    </a:lnTo>
                    <a:lnTo>
                      <a:pt x="803" y="2443"/>
                    </a:lnTo>
                    <a:lnTo>
                      <a:pt x="796" y="2456"/>
                    </a:lnTo>
                    <a:lnTo>
                      <a:pt x="786" y="2472"/>
                    </a:lnTo>
                    <a:lnTo>
                      <a:pt x="786" y="2472"/>
                    </a:lnTo>
                    <a:lnTo>
                      <a:pt x="783" y="2477"/>
                    </a:lnTo>
                    <a:lnTo>
                      <a:pt x="782" y="2483"/>
                    </a:lnTo>
                    <a:lnTo>
                      <a:pt x="780" y="2496"/>
                    </a:lnTo>
                    <a:lnTo>
                      <a:pt x="782" y="2513"/>
                    </a:lnTo>
                    <a:lnTo>
                      <a:pt x="784" y="2532"/>
                    </a:lnTo>
                    <a:lnTo>
                      <a:pt x="790" y="2553"/>
                    </a:lnTo>
                    <a:lnTo>
                      <a:pt x="798" y="2575"/>
                    </a:lnTo>
                    <a:lnTo>
                      <a:pt x="815" y="2622"/>
                    </a:lnTo>
                    <a:lnTo>
                      <a:pt x="833" y="2666"/>
                    </a:lnTo>
                    <a:lnTo>
                      <a:pt x="850" y="2702"/>
                    </a:lnTo>
                    <a:lnTo>
                      <a:pt x="868" y="2738"/>
                    </a:lnTo>
                    <a:lnTo>
                      <a:pt x="910" y="3019"/>
                    </a:lnTo>
                    <a:lnTo>
                      <a:pt x="2933" y="3019"/>
                    </a:lnTo>
                    <a:lnTo>
                      <a:pt x="3015" y="2118"/>
                    </a:lnTo>
                    <a:lnTo>
                      <a:pt x="2992" y="1798"/>
                    </a:lnTo>
                    <a:lnTo>
                      <a:pt x="2992" y="1798"/>
                    </a:lnTo>
                    <a:lnTo>
                      <a:pt x="2984" y="1786"/>
                    </a:lnTo>
                    <a:lnTo>
                      <a:pt x="2964" y="1754"/>
                    </a:lnTo>
                    <a:lnTo>
                      <a:pt x="2900" y="1652"/>
                    </a:lnTo>
                    <a:lnTo>
                      <a:pt x="2737" y="1405"/>
                    </a:lnTo>
                    <a:lnTo>
                      <a:pt x="2737" y="1405"/>
                    </a:lnTo>
                    <a:lnTo>
                      <a:pt x="2715" y="1379"/>
                    </a:lnTo>
                    <a:lnTo>
                      <a:pt x="2695" y="1354"/>
                    </a:lnTo>
                    <a:lnTo>
                      <a:pt x="2680" y="1334"/>
                    </a:lnTo>
                    <a:lnTo>
                      <a:pt x="2670" y="1319"/>
                    </a:lnTo>
                    <a:lnTo>
                      <a:pt x="2670" y="1319"/>
                    </a:lnTo>
                    <a:lnTo>
                      <a:pt x="2661" y="1299"/>
                    </a:lnTo>
                    <a:lnTo>
                      <a:pt x="2652" y="1277"/>
                    </a:lnTo>
                    <a:lnTo>
                      <a:pt x="2652" y="1277"/>
                    </a:lnTo>
                    <a:lnTo>
                      <a:pt x="2623" y="1234"/>
                    </a:lnTo>
                    <a:lnTo>
                      <a:pt x="2592" y="1186"/>
                    </a:lnTo>
                    <a:lnTo>
                      <a:pt x="2563" y="1139"/>
                    </a:lnTo>
                    <a:lnTo>
                      <a:pt x="2551" y="1118"/>
                    </a:lnTo>
                    <a:lnTo>
                      <a:pt x="2543" y="1101"/>
                    </a:lnTo>
                    <a:lnTo>
                      <a:pt x="2543" y="1101"/>
                    </a:lnTo>
                    <a:lnTo>
                      <a:pt x="2537" y="1090"/>
                    </a:lnTo>
                    <a:lnTo>
                      <a:pt x="2528" y="1079"/>
                    </a:lnTo>
                    <a:lnTo>
                      <a:pt x="2509" y="1054"/>
                    </a:lnTo>
                    <a:lnTo>
                      <a:pt x="2486" y="1029"/>
                    </a:lnTo>
                    <a:lnTo>
                      <a:pt x="2462" y="1004"/>
                    </a:lnTo>
                    <a:lnTo>
                      <a:pt x="2420" y="967"/>
                    </a:lnTo>
                    <a:lnTo>
                      <a:pt x="2402" y="951"/>
                    </a:lnTo>
                    <a:lnTo>
                      <a:pt x="2402" y="951"/>
                    </a:lnTo>
                    <a:lnTo>
                      <a:pt x="2332" y="833"/>
                    </a:lnTo>
                    <a:lnTo>
                      <a:pt x="2284" y="749"/>
                    </a:lnTo>
                    <a:lnTo>
                      <a:pt x="2262" y="706"/>
                    </a:lnTo>
                    <a:lnTo>
                      <a:pt x="2262" y="706"/>
                    </a:lnTo>
                    <a:lnTo>
                      <a:pt x="2256" y="689"/>
                    </a:lnTo>
                    <a:lnTo>
                      <a:pt x="2247" y="664"/>
                    </a:lnTo>
                    <a:lnTo>
                      <a:pt x="2243" y="654"/>
                    </a:lnTo>
                    <a:lnTo>
                      <a:pt x="2238" y="648"/>
                    </a:lnTo>
                    <a:lnTo>
                      <a:pt x="2237" y="646"/>
                    </a:lnTo>
                    <a:lnTo>
                      <a:pt x="2236" y="648"/>
                    </a:lnTo>
                    <a:lnTo>
                      <a:pt x="2234" y="652"/>
                    </a:lnTo>
                    <a:lnTo>
                      <a:pt x="2234" y="658"/>
                    </a:lnTo>
                    <a:lnTo>
                      <a:pt x="2234" y="658"/>
                    </a:lnTo>
                    <a:lnTo>
                      <a:pt x="2234" y="668"/>
                    </a:lnTo>
                    <a:lnTo>
                      <a:pt x="2236" y="687"/>
                    </a:lnTo>
                    <a:lnTo>
                      <a:pt x="2241" y="742"/>
                    </a:lnTo>
                    <a:lnTo>
                      <a:pt x="2260" y="890"/>
                    </a:lnTo>
                    <a:lnTo>
                      <a:pt x="2288" y="1092"/>
                    </a:lnTo>
                    <a:lnTo>
                      <a:pt x="2212" y="1080"/>
                    </a:lnTo>
                    <a:lnTo>
                      <a:pt x="2274" y="1249"/>
                    </a:lnTo>
                    <a:lnTo>
                      <a:pt x="2080" y="783"/>
                    </a:lnTo>
                    <a:lnTo>
                      <a:pt x="2080" y="783"/>
                    </a:lnTo>
                    <a:lnTo>
                      <a:pt x="2045" y="674"/>
                    </a:lnTo>
                    <a:lnTo>
                      <a:pt x="2007" y="557"/>
                    </a:lnTo>
                    <a:lnTo>
                      <a:pt x="2007" y="557"/>
                    </a:lnTo>
                    <a:lnTo>
                      <a:pt x="2004" y="551"/>
                    </a:lnTo>
                    <a:lnTo>
                      <a:pt x="1997" y="542"/>
                    </a:lnTo>
                    <a:lnTo>
                      <a:pt x="1974" y="519"/>
                    </a:lnTo>
                    <a:lnTo>
                      <a:pt x="1947" y="491"/>
                    </a:lnTo>
                    <a:lnTo>
                      <a:pt x="1936" y="478"/>
                    </a:lnTo>
                    <a:lnTo>
                      <a:pt x="1925" y="465"/>
                    </a:lnTo>
                    <a:lnTo>
                      <a:pt x="1925" y="465"/>
                    </a:lnTo>
                    <a:lnTo>
                      <a:pt x="1908" y="443"/>
                    </a:lnTo>
                    <a:lnTo>
                      <a:pt x="1893" y="428"/>
                    </a:lnTo>
                    <a:lnTo>
                      <a:pt x="1883" y="419"/>
                    </a:lnTo>
                    <a:lnTo>
                      <a:pt x="1879" y="416"/>
                    </a:lnTo>
                    <a:lnTo>
                      <a:pt x="1892" y="715"/>
                    </a:lnTo>
                    <a:lnTo>
                      <a:pt x="1800" y="498"/>
                    </a:lnTo>
                    <a:lnTo>
                      <a:pt x="1803" y="406"/>
                    </a:lnTo>
                    <a:lnTo>
                      <a:pt x="1718" y="306"/>
                    </a:lnTo>
                    <a:lnTo>
                      <a:pt x="1748" y="186"/>
                    </a:lnTo>
                    <a:lnTo>
                      <a:pt x="1674" y="15"/>
                    </a:lnTo>
                    <a:lnTo>
                      <a:pt x="1601" y="0"/>
                    </a:lnTo>
                    <a:lnTo>
                      <a:pt x="1479" y="18"/>
                    </a:lnTo>
                    <a:lnTo>
                      <a:pt x="1412" y="57"/>
                    </a:lnTo>
                    <a:lnTo>
                      <a:pt x="1336" y="7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" name="Freeform 7">
                <a:extLst>
                  <a:ext uri="{FF2B5EF4-FFF2-40B4-BE49-F238E27FC236}">
                    <a16:creationId xmlns:a16="http://schemas.microsoft.com/office/drawing/2014/main" id="{4A71395E-4DDB-48F6-0085-B3215048B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419" y="1376362"/>
                <a:ext cx="439738" cy="928688"/>
              </a:xfrm>
              <a:custGeom>
                <a:avLst/>
                <a:gdLst>
                  <a:gd name="T0" fmla="*/ 299 w 553"/>
                  <a:gd name="T1" fmla="*/ 0 h 1169"/>
                  <a:gd name="T2" fmla="*/ 239 w 553"/>
                  <a:gd name="T3" fmla="*/ 31 h 1169"/>
                  <a:gd name="T4" fmla="*/ 211 w 553"/>
                  <a:gd name="T5" fmla="*/ 19 h 1169"/>
                  <a:gd name="T6" fmla="*/ 166 w 553"/>
                  <a:gd name="T7" fmla="*/ 44 h 1169"/>
                  <a:gd name="T8" fmla="*/ 85 w 553"/>
                  <a:gd name="T9" fmla="*/ 81 h 1169"/>
                  <a:gd name="T10" fmla="*/ 85 w 553"/>
                  <a:gd name="T11" fmla="*/ 81 h 1169"/>
                  <a:gd name="T12" fmla="*/ 63 w 553"/>
                  <a:gd name="T13" fmla="*/ 108 h 1169"/>
                  <a:gd name="T14" fmla="*/ 47 w 553"/>
                  <a:gd name="T15" fmla="*/ 129 h 1169"/>
                  <a:gd name="T16" fmla="*/ 40 w 553"/>
                  <a:gd name="T17" fmla="*/ 141 h 1169"/>
                  <a:gd name="T18" fmla="*/ 40 w 553"/>
                  <a:gd name="T19" fmla="*/ 141 h 1169"/>
                  <a:gd name="T20" fmla="*/ 19 w 553"/>
                  <a:gd name="T21" fmla="*/ 251 h 1169"/>
                  <a:gd name="T22" fmla="*/ 5 w 553"/>
                  <a:gd name="T23" fmla="*/ 322 h 1169"/>
                  <a:gd name="T24" fmla="*/ 0 w 553"/>
                  <a:gd name="T25" fmla="*/ 359 h 1169"/>
                  <a:gd name="T26" fmla="*/ 0 w 553"/>
                  <a:gd name="T27" fmla="*/ 359 h 1169"/>
                  <a:gd name="T28" fmla="*/ 18 w 553"/>
                  <a:gd name="T29" fmla="*/ 630 h 1169"/>
                  <a:gd name="T30" fmla="*/ 18 w 553"/>
                  <a:gd name="T31" fmla="*/ 771 h 1169"/>
                  <a:gd name="T32" fmla="*/ 28 w 553"/>
                  <a:gd name="T33" fmla="*/ 829 h 1169"/>
                  <a:gd name="T34" fmla="*/ 12 w 553"/>
                  <a:gd name="T35" fmla="*/ 891 h 1169"/>
                  <a:gd name="T36" fmla="*/ 18 w 553"/>
                  <a:gd name="T37" fmla="*/ 1010 h 1169"/>
                  <a:gd name="T38" fmla="*/ 52 w 553"/>
                  <a:gd name="T39" fmla="*/ 1013 h 1169"/>
                  <a:gd name="T40" fmla="*/ 91 w 553"/>
                  <a:gd name="T41" fmla="*/ 1119 h 1169"/>
                  <a:gd name="T42" fmla="*/ 119 w 553"/>
                  <a:gd name="T43" fmla="*/ 1108 h 1169"/>
                  <a:gd name="T44" fmla="*/ 135 w 553"/>
                  <a:gd name="T45" fmla="*/ 1119 h 1169"/>
                  <a:gd name="T46" fmla="*/ 135 w 553"/>
                  <a:gd name="T47" fmla="*/ 1119 h 1169"/>
                  <a:gd name="T48" fmla="*/ 220 w 553"/>
                  <a:gd name="T49" fmla="*/ 1139 h 1169"/>
                  <a:gd name="T50" fmla="*/ 220 w 553"/>
                  <a:gd name="T51" fmla="*/ 1139 h 1169"/>
                  <a:gd name="T52" fmla="*/ 226 w 553"/>
                  <a:gd name="T53" fmla="*/ 1141 h 1169"/>
                  <a:gd name="T54" fmla="*/ 233 w 553"/>
                  <a:gd name="T55" fmla="*/ 1147 h 1169"/>
                  <a:gd name="T56" fmla="*/ 242 w 553"/>
                  <a:gd name="T57" fmla="*/ 1156 h 1169"/>
                  <a:gd name="T58" fmla="*/ 293 w 553"/>
                  <a:gd name="T59" fmla="*/ 1127 h 1169"/>
                  <a:gd name="T60" fmla="*/ 427 w 553"/>
                  <a:gd name="T61" fmla="*/ 1169 h 1169"/>
                  <a:gd name="T62" fmla="*/ 419 w 553"/>
                  <a:gd name="T63" fmla="*/ 1083 h 1169"/>
                  <a:gd name="T64" fmla="*/ 419 w 553"/>
                  <a:gd name="T65" fmla="*/ 1083 h 1169"/>
                  <a:gd name="T66" fmla="*/ 433 w 553"/>
                  <a:gd name="T67" fmla="*/ 1086 h 1169"/>
                  <a:gd name="T68" fmla="*/ 444 w 553"/>
                  <a:gd name="T69" fmla="*/ 1086 h 1169"/>
                  <a:gd name="T70" fmla="*/ 448 w 553"/>
                  <a:gd name="T71" fmla="*/ 1084 h 1169"/>
                  <a:gd name="T72" fmla="*/ 449 w 553"/>
                  <a:gd name="T73" fmla="*/ 1083 h 1169"/>
                  <a:gd name="T74" fmla="*/ 449 w 553"/>
                  <a:gd name="T75" fmla="*/ 1083 h 1169"/>
                  <a:gd name="T76" fmla="*/ 445 w 553"/>
                  <a:gd name="T77" fmla="*/ 1048 h 1169"/>
                  <a:gd name="T78" fmla="*/ 441 w 553"/>
                  <a:gd name="T79" fmla="*/ 1015 h 1169"/>
                  <a:gd name="T80" fmla="*/ 506 w 553"/>
                  <a:gd name="T81" fmla="*/ 970 h 1169"/>
                  <a:gd name="T82" fmla="*/ 486 w 553"/>
                  <a:gd name="T83" fmla="*/ 942 h 1169"/>
                  <a:gd name="T84" fmla="*/ 547 w 553"/>
                  <a:gd name="T85" fmla="*/ 821 h 1169"/>
                  <a:gd name="T86" fmla="*/ 506 w 553"/>
                  <a:gd name="T87" fmla="*/ 807 h 1169"/>
                  <a:gd name="T88" fmla="*/ 553 w 553"/>
                  <a:gd name="T89" fmla="*/ 680 h 1169"/>
                  <a:gd name="T90" fmla="*/ 553 w 553"/>
                  <a:gd name="T91" fmla="*/ 680 h 1169"/>
                  <a:gd name="T92" fmla="*/ 544 w 553"/>
                  <a:gd name="T93" fmla="*/ 651 h 1169"/>
                  <a:gd name="T94" fmla="*/ 537 w 553"/>
                  <a:gd name="T95" fmla="*/ 624 h 1169"/>
                  <a:gd name="T96" fmla="*/ 536 w 553"/>
                  <a:gd name="T97" fmla="*/ 611 h 1169"/>
                  <a:gd name="T98" fmla="*/ 534 w 553"/>
                  <a:gd name="T99" fmla="*/ 599 h 1169"/>
                  <a:gd name="T100" fmla="*/ 534 w 553"/>
                  <a:gd name="T101" fmla="*/ 599 h 1169"/>
                  <a:gd name="T102" fmla="*/ 531 w 553"/>
                  <a:gd name="T103" fmla="*/ 557 h 1169"/>
                  <a:gd name="T104" fmla="*/ 525 w 553"/>
                  <a:gd name="T105" fmla="*/ 486 h 1169"/>
                  <a:gd name="T106" fmla="*/ 517 w 553"/>
                  <a:gd name="T107" fmla="*/ 385 h 1169"/>
                  <a:gd name="T108" fmla="*/ 517 w 553"/>
                  <a:gd name="T109" fmla="*/ 385 h 1169"/>
                  <a:gd name="T110" fmla="*/ 514 w 553"/>
                  <a:gd name="T111" fmla="*/ 141 h 1169"/>
                  <a:gd name="T112" fmla="*/ 477 w 553"/>
                  <a:gd name="T113" fmla="*/ 86 h 1169"/>
                  <a:gd name="T114" fmla="*/ 366 w 553"/>
                  <a:gd name="T115" fmla="*/ 13 h 1169"/>
                  <a:gd name="T116" fmla="*/ 299 w 553"/>
                  <a:gd name="T117" fmla="*/ 0 h 1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53" h="1169">
                    <a:moveTo>
                      <a:pt x="299" y="0"/>
                    </a:moveTo>
                    <a:lnTo>
                      <a:pt x="239" y="31"/>
                    </a:lnTo>
                    <a:lnTo>
                      <a:pt x="211" y="19"/>
                    </a:lnTo>
                    <a:lnTo>
                      <a:pt x="166" y="44"/>
                    </a:lnTo>
                    <a:lnTo>
                      <a:pt x="85" y="81"/>
                    </a:lnTo>
                    <a:lnTo>
                      <a:pt x="85" y="81"/>
                    </a:lnTo>
                    <a:lnTo>
                      <a:pt x="63" y="108"/>
                    </a:lnTo>
                    <a:lnTo>
                      <a:pt x="47" y="129"/>
                    </a:lnTo>
                    <a:lnTo>
                      <a:pt x="40" y="141"/>
                    </a:lnTo>
                    <a:lnTo>
                      <a:pt x="40" y="141"/>
                    </a:lnTo>
                    <a:lnTo>
                      <a:pt x="19" y="251"/>
                    </a:lnTo>
                    <a:lnTo>
                      <a:pt x="5" y="322"/>
                    </a:lnTo>
                    <a:lnTo>
                      <a:pt x="0" y="359"/>
                    </a:lnTo>
                    <a:lnTo>
                      <a:pt x="0" y="359"/>
                    </a:lnTo>
                    <a:lnTo>
                      <a:pt x="18" y="630"/>
                    </a:lnTo>
                    <a:lnTo>
                      <a:pt x="18" y="771"/>
                    </a:lnTo>
                    <a:lnTo>
                      <a:pt x="28" y="829"/>
                    </a:lnTo>
                    <a:lnTo>
                      <a:pt x="12" y="891"/>
                    </a:lnTo>
                    <a:lnTo>
                      <a:pt x="18" y="1010"/>
                    </a:lnTo>
                    <a:lnTo>
                      <a:pt x="52" y="1013"/>
                    </a:lnTo>
                    <a:lnTo>
                      <a:pt x="91" y="1119"/>
                    </a:lnTo>
                    <a:lnTo>
                      <a:pt x="119" y="1108"/>
                    </a:lnTo>
                    <a:lnTo>
                      <a:pt x="135" y="1119"/>
                    </a:lnTo>
                    <a:lnTo>
                      <a:pt x="135" y="1119"/>
                    </a:lnTo>
                    <a:lnTo>
                      <a:pt x="220" y="1139"/>
                    </a:lnTo>
                    <a:lnTo>
                      <a:pt x="220" y="1139"/>
                    </a:lnTo>
                    <a:lnTo>
                      <a:pt x="226" y="1141"/>
                    </a:lnTo>
                    <a:lnTo>
                      <a:pt x="233" y="1147"/>
                    </a:lnTo>
                    <a:lnTo>
                      <a:pt x="242" y="1156"/>
                    </a:lnTo>
                    <a:lnTo>
                      <a:pt x="293" y="1127"/>
                    </a:lnTo>
                    <a:lnTo>
                      <a:pt x="427" y="1169"/>
                    </a:lnTo>
                    <a:lnTo>
                      <a:pt x="419" y="1083"/>
                    </a:lnTo>
                    <a:lnTo>
                      <a:pt x="419" y="1083"/>
                    </a:lnTo>
                    <a:lnTo>
                      <a:pt x="433" y="1086"/>
                    </a:lnTo>
                    <a:lnTo>
                      <a:pt x="444" y="1086"/>
                    </a:lnTo>
                    <a:lnTo>
                      <a:pt x="448" y="1084"/>
                    </a:lnTo>
                    <a:lnTo>
                      <a:pt x="449" y="1083"/>
                    </a:lnTo>
                    <a:lnTo>
                      <a:pt x="449" y="1083"/>
                    </a:lnTo>
                    <a:lnTo>
                      <a:pt x="445" y="1048"/>
                    </a:lnTo>
                    <a:lnTo>
                      <a:pt x="441" y="1015"/>
                    </a:lnTo>
                    <a:lnTo>
                      <a:pt x="506" y="970"/>
                    </a:lnTo>
                    <a:lnTo>
                      <a:pt x="486" y="942"/>
                    </a:lnTo>
                    <a:lnTo>
                      <a:pt x="547" y="821"/>
                    </a:lnTo>
                    <a:lnTo>
                      <a:pt x="506" y="807"/>
                    </a:lnTo>
                    <a:lnTo>
                      <a:pt x="553" y="680"/>
                    </a:lnTo>
                    <a:lnTo>
                      <a:pt x="553" y="680"/>
                    </a:lnTo>
                    <a:lnTo>
                      <a:pt x="544" y="651"/>
                    </a:lnTo>
                    <a:lnTo>
                      <a:pt x="537" y="624"/>
                    </a:lnTo>
                    <a:lnTo>
                      <a:pt x="536" y="611"/>
                    </a:lnTo>
                    <a:lnTo>
                      <a:pt x="534" y="599"/>
                    </a:lnTo>
                    <a:lnTo>
                      <a:pt x="534" y="599"/>
                    </a:lnTo>
                    <a:lnTo>
                      <a:pt x="531" y="557"/>
                    </a:lnTo>
                    <a:lnTo>
                      <a:pt x="525" y="486"/>
                    </a:lnTo>
                    <a:lnTo>
                      <a:pt x="517" y="385"/>
                    </a:lnTo>
                    <a:lnTo>
                      <a:pt x="517" y="385"/>
                    </a:lnTo>
                    <a:lnTo>
                      <a:pt x="514" y="141"/>
                    </a:lnTo>
                    <a:lnTo>
                      <a:pt x="477" y="86"/>
                    </a:lnTo>
                    <a:lnTo>
                      <a:pt x="366" y="13"/>
                    </a:ln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6" name="Freeform 8">
                <a:extLst>
                  <a:ext uri="{FF2B5EF4-FFF2-40B4-BE49-F238E27FC236}">
                    <a16:creationId xmlns:a16="http://schemas.microsoft.com/office/drawing/2014/main" id="{D077114A-E3C0-CB9A-8199-008E795102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9932" y="939800"/>
                <a:ext cx="1346200" cy="2039938"/>
              </a:xfrm>
              <a:custGeom>
                <a:avLst/>
                <a:gdLst>
                  <a:gd name="T0" fmla="*/ 682 w 1695"/>
                  <a:gd name="T1" fmla="*/ 92 h 2570"/>
                  <a:gd name="T2" fmla="*/ 575 w 1695"/>
                  <a:gd name="T3" fmla="*/ 98 h 2570"/>
                  <a:gd name="T4" fmla="*/ 559 w 1695"/>
                  <a:gd name="T5" fmla="*/ 227 h 2570"/>
                  <a:gd name="T6" fmla="*/ 538 w 1695"/>
                  <a:gd name="T7" fmla="*/ 316 h 2570"/>
                  <a:gd name="T8" fmla="*/ 1002 w 1695"/>
                  <a:gd name="T9" fmla="*/ 784 h 2570"/>
                  <a:gd name="T10" fmla="*/ 1021 w 1695"/>
                  <a:gd name="T11" fmla="*/ 845 h 2570"/>
                  <a:gd name="T12" fmla="*/ 1100 w 1695"/>
                  <a:gd name="T13" fmla="*/ 952 h 2570"/>
                  <a:gd name="T14" fmla="*/ 1075 w 1695"/>
                  <a:gd name="T15" fmla="*/ 986 h 2570"/>
                  <a:gd name="T16" fmla="*/ 951 w 1695"/>
                  <a:gd name="T17" fmla="*/ 1105 h 2570"/>
                  <a:gd name="T18" fmla="*/ 957 w 1695"/>
                  <a:gd name="T19" fmla="*/ 1158 h 2570"/>
                  <a:gd name="T20" fmla="*/ 945 w 1695"/>
                  <a:gd name="T21" fmla="*/ 1188 h 2570"/>
                  <a:gd name="T22" fmla="*/ 993 w 1695"/>
                  <a:gd name="T23" fmla="*/ 1405 h 2570"/>
                  <a:gd name="T24" fmla="*/ 1066 w 1695"/>
                  <a:gd name="T25" fmla="*/ 1583 h 2570"/>
                  <a:gd name="T26" fmla="*/ 1159 w 1695"/>
                  <a:gd name="T27" fmla="*/ 1637 h 2570"/>
                  <a:gd name="T28" fmla="*/ 1268 w 1695"/>
                  <a:gd name="T29" fmla="*/ 1580 h 2570"/>
                  <a:gd name="T30" fmla="*/ 1314 w 1695"/>
                  <a:gd name="T31" fmla="*/ 1543 h 2570"/>
                  <a:gd name="T32" fmla="*/ 1324 w 1695"/>
                  <a:gd name="T33" fmla="*/ 1476 h 2570"/>
                  <a:gd name="T34" fmla="*/ 1412 w 1695"/>
                  <a:gd name="T35" fmla="*/ 1295 h 2570"/>
                  <a:gd name="T36" fmla="*/ 1420 w 1695"/>
                  <a:gd name="T37" fmla="*/ 1200 h 2570"/>
                  <a:gd name="T38" fmla="*/ 1399 w 1695"/>
                  <a:gd name="T39" fmla="*/ 1042 h 2570"/>
                  <a:gd name="T40" fmla="*/ 1385 w 1695"/>
                  <a:gd name="T41" fmla="*/ 1033 h 2570"/>
                  <a:gd name="T42" fmla="*/ 1375 w 1695"/>
                  <a:gd name="T43" fmla="*/ 1007 h 2570"/>
                  <a:gd name="T44" fmla="*/ 1243 w 1695"/>
                  <a:gd name="T45" fmla="*/ 952 h 2570"/>
                  <a:gd name="T46" fmla="*/ 1311 w 1695"/>
                  <a:gd name="T47" fmla="*/ 894 h 2570"/>
                  <a:gd name="T48" fmla="*/ 1271 w 1695"/>
                  <a:gd name="T49" fmla="*/ 725 h 2570"/>
                  <a:gd name="T50" fmla="*/ 1167 w 1695"/>
                  <a:gd name="T51" fmla="*/ 714 h 2570"/>
                  <a:gd name="T52" fmla="*/ 1087 w 1695"/>
                  <a:gd name="T53" fmla="*/ 737 h 2570"/>
                  <a:gd name="T54" fmla="*/ 1024 w 1695"/>
                  <a:gd name="T55" fmla="*/ 790 h 2570"/>
                  <a:gd name="T56" fmla="*/ 187 w 1695"/>
                  <a:gd name="T57" fmla="*/ 1473 h 2570"/>
                  <a:gd name="T58" fmla="*/ 202 w 1695"/>
                  <a:gd name="T59" fmla="*/ 1580 h 2570"/>
                  <a:gd name="T60" fmla="*/ 174 w 1695"/>
                  <a:gd name="T61" fmla="*/ 1624 h 2570"/>
                  <a:gd name="T62" fmla="*/ 205 w 1695"/>
                  <a:gd name="T63" fmla="*/ 1621 h 2570"/>
                  <a:gd name="T64" fmla="*/ 303 w 1695"/>
                  <a:gd name="T65" fmla="*/ 1591 h 2570"/>
                  <a:gd name="T66" fmla="*/ 339 w 1695"/>
                  <a:gd name="T67" fmla="*/ 1377 h 2570"/>
                  <a:gd name="T68" fmla="*/ 255 w 1695"/>
                  <a:gd name="T69" fmla="*/ 1738 h 2570"/>
                  <a:gd name="T70" fmla="*/ 113 w 1695"/>
                  <a:gd name="T71" fmla="*/ 1842 h 2570"/>
                  <a:gd name="T72" fmla="*/ 16 w 1695"/>
                  <a:gd name="T73" fmla="*/ 1993 h 2570"/>
                  <a:gd name="T74" fmla="*/ 0 w 1695"/>
                  <a:gd name="T75" fmla="*/ 2136 h 2570"/>
                  <a:gd name="T76" fmla="*/ 233 w 1695"/>
                  <a:gd name="T77" fmla="*/ 2516 h 2570"/>
                  <a:gd name="T78" fmla="*/ 328 w 1695"/>
                  <a:gd name="T79" fmla="*/ 2449 h 2570"/>
                  <a:gd name="T80" fmla="*/ 440 w 1695"/>
                  <a:gd name="T81" fmla="*/ 2494 h 2570"/>
                  <a:gd name="T82" fmla="*/ 454 w 1695"/>
                  <a:gd name="T83" fmla="*/ 2476 h 2570"/>
                  <a:gd name="T84" fmla="*/ 440 w 1695"/>
                  <a:gd name="T85" fmla="*/ 2435 h 2570"/>
                  <a:gd name="T86" fmla="*/ 424 w 1695"/>
                  <a:gd name="T87" fmla="*/ 2394 h 2570"/>
                  <a:gd name="T88" fmla="*/ 424 w 1695"/>
                  <a:gd name="T89" fmla="*/ 2380 h 2570"/>
                  <a:gd name="T90" fmla="*/ 481 w 1695"/>
                  <a:gd name="T91" fmla="*/ 2441 h 2570"/>
                  <a:gd name="T92" fmla="*/ 480 w 1695"/>
                  <a:gd name="T93" fmla="*/ 2295 h 2570"/>
                  <a:gd name="T94" fmla="*/ 563 w 1695"/>
                  <a:gd name="T95" fmla="*/ 2261 h 2570"/>
                  <a:gd name="T96" fmla="*/ 518 w 1695"/>
                  <a:gd name="T97" fmla="*/ 2136 h 2570"/>
                  <a:gd name="T98" fmla="*/ 535 w 1695"/>
                  <a:gd name="T99" fmla="*/ 2134 h 2570"/>
                  <a:gd name="T100" fmla="*/ 376 w 1695"/>
                  <a:gd name="T101" fmla="*/ 1925 h 2570"/>
                  <a:gd name="T102" fmla="*/ 328 w 1695"/>
                  <a:gd name="T103" fmla="*/ 1769 h 2570"/>
                  <a:gd name="T104" fmla="*/ 1630 w 1695"/>
                  <a:gd name="T105" fmla="*/ 61 h 2570"/>
                  <a:gd name="T106" fmla="*/ 1327 w 1695"/>
                  <a:gd name="T107" fmla="*/ 7 h 2570"/>
                  <a:gd name="T108" fmla="*/ 1210 w 1695"/>
                  <a:gd name="T109" fmla="*/ 56 h 2570"/>
                  <a:gd name="T110" fmla="*/ 1311 w 1695"/>
                  <a:gd name="T111" fmla="*/ 73 h 2570"/>
                  <a:gd name="T112" fmla="*/ 1409 w 1695"/>
                  <a:gd name="T113" fmla="*/ 75 h 2570"/>
                  <a:gd name="T114" fmla="*/ 1524 w 1695"/>
                  <a:gd name="T115" fmla="*/ 132 h 2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95" h="2570">
                    <a:moveTo>
                      <a:pt x="544" y="423"/>
                    </a:moveTo>
                    <a:lnTo>
                      <a:pt x="651" y="292"/>
                    </a:lnTo>
                    <a:lnTo>
                      <a:pt x="834" y="168"/>
                    </a:lnTo>
                    <a:lnTo>
                      <a:pt x="682" y="92"/>
                    </a:lnTo>
                    <a:lnTo>
                      <a:pt x="688" y="129"/>
                    </a:lnTo>
                    <a:lnTo>
                      <a:pt x="626" y="98"/>
                    </a:lnTo>
                    <a:lnTo>
                      <a:pt x="626" y="126"/>
                    </a:lnTo>
                    <a:lnTo>
                      <a:pt x="575" y="98"/>
                    </a:lnTo>
                    <a:lnTo>
                      <a:pt x="578" y="145"/>
                    </a:lnTo>
                    <a:lnTo>
                      <a:pt x="541" y="145"/>
                    </a:lnTo>
                    <a:lnTo>
                      <a:pt x="553" y="163"/>
                    </a:lnTo>
                    <a:lnTo>
                      <a:pt x="559" y="227"/>
                    </a:lnTo>
                    <a:lnTo>
                      <a:pt x="519" y="205"/>
                    </a:lnTo>
                    <a:lnTo>
                      <a:pt x="530" y="258"/>
                    </a:lnTo>
                    <a:lnTo>
                      <a:pt x="511" y="255"/>
                    </a:lnTo>
                    <a:lnTo>
                      <a:pt x="538" y="316"/>
                    </a:lnTo>
                    <a:lnTo>
                      <a:pt x="505" y="316"/>
                    </a:lnTo>
                    <a:lnTo>
                      <a:pt x="544" y="423"/>
                    </a:lnTo>
                    <a:close/>
                    <a:moveTo>
                      <a:pt x="1027" y="739"/>
                    </a:moveTo>
                    <a:lnTo>
                      <a:pt x="1002" y="784"/>
                    </a:lnTo>
                    <a:lnTo>
                      <a:pt x="1002" y="784"/>
                    </a:lnTo>
                    <a:lnTo>
                      <a:pt x="1011" y="813"/>
                    </a:lnTo>
                    <a:lnTo>
                      <a:pt x="1017" y="834"/>
                    </a:lnTo>
                    <a:lnTo>
                      <a:pt x="1021" y="845"/>
                    </a:lnTo>
                    <a:lnTo>
                      <a:pt x="1021" y="845"/>
                    </a:lnTo>
                    <a:lnTo>
                      <a:pt x="1083" y="925"/>
                    </a:lnTo>
                    <a:lnTo>
                      <a:pt x="1100" y="952"/>
                    </a:lnTo>
                    <a:lnTo>
                      <a:pt x="1100" y="952"/>
                    </a:lnTo>
                    <a:lnTo>
                      <a:pt x="1090" y="969"/>
                    </a:lnTo>
                    <a:lnTo>
                      <a:pt x="1083" y="980"/>
                    </a:lnTo>
                    <a:lnTo>
                      <a:pt x="1075" y="986"/>
                    </a:lnTo>
                    <a:lnTo>
                      <a:pt x="1075" y="986"/>
                    </a:lnTo>
                    <a:lnTo>
                      <a:pt x="1033" y="992"/>
                    </a:lnTo>
                    <a:lnTo>
                      <a:pt x="993" y="998"/>
                    </a:lnTo>
                    <a:lnTo>
                      <a:pt x="963" y="1029"/>
                    </a:lnTo>
                    <a:lnTo>
                      <a:pt x="951" y="1105"/>
                    </a:lnTo>
                    <a:lnTo>
                      <a:pt x="935" y="1150"/>
                    </a:lnTo>
                    <a:lnTo>
                      <a:pt x="935" y="1150"/>
                    </a:lnTo>
                    <a:lnTo>
                      <a:pt x="957" y="1158"/>
                    </a:lnTo>
                    <a:lnTo>
                      <a:pt x="957" y="1158"/>
                    </a:lnTo>
                    <a:lnTo>
                      <a:pt x="957" y="1159"/>
                    </a:lnTo>
                    <a:lnTo>
                      <a:pt x="957" y="1162"/>
                    </a:lnTo>
                    <a:lnTo>
                      <a:pt x="952" y="1172"/>
                    </a:lnTo>
                    <a:lnTo>
                      <a:pt x="945" y="1188"/>
                    </a:lnTo>
                    <a:lnTo>
                      <a:pt x="966" y="1206"/>
                    </a:lnTo>
                    <a:lnTo>
                      <a:pt x="966" y="1322"/>
                    </a:lnTo>
                    <a:lnTo>
                      <a:pt x="982" y="1377"/>
                    </a:lnTo>
                    <a:lnTo>
                      <a:pt x="993" y="1405"/>
                    </a:lnTo>
                    <a:lnTo>
                      <a:pt x="990" y="1448"/>
                    </a:lnTo>
                    <a:lnTo>
                      <a:pt x="1021" y="1521"/>
                    </a:lnTo>
                    <a:lnTo>
                      <a:pt x="1066" y="1583"/>
                    </a:lnTo>
                    <a:lnTo>
                      <a:pt x="1066" y="1583"/>
                    </a:lnTo>
                    <a:lnTo>
                      <a:pt x="1106" y="1609"/>
                    </a:lnTo>
                    <a:lnTo>
                      <a:pt x="1145" y="1637"/>
                    </a:lnTo>
                    <a:lnTo>
                      <a:pt x="1145" y="1637"/>
                    </a:lnTo>
                    <a:lnTo>
                      <a:pt x="1159" y="1637"/>
                    </a:lnTo>
                    <a:lnTo>
                      <a:pt x="1181" y="1634"/>
                    </a:lnTo>
                    <a:lnTo>
                      <a:pt x="1213" y="1628"/>
                    </a:lnTo>
                    <a:lnTo>
                      <a:pt x="1257" y="1586"/>
                    </a:lnTo>
                    <a:lnTo>
                      <a:pt x="1268" y="1580"/>
                    </a:lnTo>
                    <a:lnTo>
                      <a:pt x="1268" y="1580"/>
                    </a:lnTo>
                    <a:lnTo>
                      <a:pt x="1292" y="1562"/>
                    </a:lnTo>
                    <a:lnTo>
                      <a:pt x="1308" y="1549"/>
                    </a:lnTo>
                    <a:lnTo>
                      <a:pt x="1314" y="1543"/>
                    </a:lnTo>
                    <a:lnTo>
                      <a:pt x="1314" y="1543"/>
                    </a:lnTo>
                    <a:lnTo>
                      <a:pt x="1315" y="1531"/>
                    </a:lnTo>
                    <a:lnTo>
                      <a:pt x="1318" y="1508"/>
                    </a:lnTo>
                    <a:lnTo>
                      <a:pt x="1324" y="1476"/>
                    </a:lnTo>
                    <a:lnTo>
                      <a:pt x="1347" y="1429"/>
                    </a:lnTo>
                    <a:lnTo>
                      <a:pt x="1403" y="1366"/>
                    </a:lnTo>
                    <a:lnTo>
                      <a:pt x="1400" y="1307"/>
                    </a:lnTo>
                    <a:lnTo>
                      <a:pt x="1412" y="1295"/>
                    </a:lnTo>
                    <a:lnTo>
                      <a:pt x="1384" y="1273"/>
                    </a:lnTo>
                    <a:lnTo>
                      <a:pt x="1409" y="1248"/>
                    </a:lnTo>
                    <a:lnTo>
                      <a:pt x="1406" y="1222"/>
                    </a:lnTo>
                    <a:lnTo>
                      <a:pt x="1420" y="1200"/>
                    </a:lnTo>
                    <a:lnTo>
                      <a:pt x="1420" y="1161"/>
                    </a:lnTo>
                    <a:lnTo>
                      <a:pt x="1412" y="1043"/>
                    </a:lnTo>
                    <a:lnTo>
                      <a:pt x="1412" y="1043"/>
                    </a:lnTo>
                    <a:lnTo>
                      <a:pt x="1399" y="1042"/>
                    </a:lnTo>
                    <a:lnTo>
                      <a:pt x="1390" y="1039"/>
                    </a:lnTo>
                    <a:lnTo>
                      <a:pt x="1384" y="1037"/>
                    </a:lnTo>
                    <a:lnTo>
                      <a:pt x="1384" y="1037"/>
                    </a:lnTo>
                    <a:lnTo>
                      <a:pt x="1385" y="1033"/>
                    </a:lnTo>
                    <a:lnTo>
                      <a:pt x="1388" y="1023"/>
                    </a:lnTo>
                    <a:lnTo>
                      <a:pt x="1394" y="1010"/>
                    </a:lnTo>
                    <a:lnTo>
                      <a:pt x="1394" y="1010"/>
                    </a:lnTo>
                    <a:lnTo>
                      <a:pt x="1375" y="1007"/>
                    </a:lnTo>
                    <a:lnTo>
                      <a:pt x="1375" y="1007"/>
                    </a:lnTo>
                    <a:lnTo>
                      <a:pt x="1268" y="983"/>
                    </a:lnTo>
                    <a:lnTo>
                      <a:pt x="1283" y="973"/>
                    </a:lnTo>
                    <a:lnTo>
                      <a:pt x="1243" y="952"/>
                    </a:lnTo>
                    <a:lnTo>
                      <a:pt x="1327" y="933"/>
                    </a:lnTo>
                    <a:lnTo>
                      <a:pt x="1302" y="922"/>
                    </a:lnTo>
                    <a:lnTo>
                      <a:pt x="1333" y="916"/>
                    </a:lnTo>
                    <a:lnTo>
                      <a:pt x="1311" y="894"/>
                    </a:lnTo>
                    <a:lnTo>
                      <a:pt x="1350" y="845"/>
                    </a:lnTo>
                    <a:lnTo>
                      <a:pt x="1330" y="750"/>
                    </a:lnTo>
                    <a:lnTo>
                      <a:pt x="1271" y="697"/>
                    </a:lnTo>
                    <a:lnTo>
                      <a:pt x="1271" y="725"/>
                    </a:lnTo>
                    <a:lnTo>
                      <a:pt x="1235" y="714"/>
                    </a:lnTo>
                    <a:lnTo>
                      <a:pt x="1226" y="717"/>
                    </a:lnTo>
                    <a:lnTo>
                      <a:pt x="1167" y="714"/>
                    </a:lnTo>
                    <a:lnTo>
                      <a:pt x="1167" y="714"/>
                    </a:lnTo>
                    <a:lnTo>
                      <a:pt x="1143" y="719"/>
                    </a:lnTo>
                    <a:lnTo>
                      <a:pt x="1116" y="725"/>
                    </a:lnTo>
                    <a:lnTo>
                      <a:pt x="1116" y="725"/>
                    </a:lnTo>
                    <a:lnTo>
                      <a:pt x="1087" y="737"/>
                    </a:lnTo>
                    <a:lnTo>
                      <a:pt x="1061" y="747"/>
                    </a:lnTo>
                    <a:lnTo>
                      <a:pt x="1033" y="784"/>
                    </a:lnTo>
                    <a:lnTo>
                      <a:pt x="1024" y="806"/>
                    </a:lnTo>
                    <a:lnTo>
                      <a:pt x="1024" y="790"/>
                    </a:lnTo>
                    <a:lnTo>
                      <a:pt x="1027" y="739"/>
                    </a:lnTo>
                    <a:close/>
                    <a:moveTo>
                      <a:pt x="281" y="1358"/>
                    </a:moveTo>
                    <a:lnTo>
                      <a:pt x="138" y="1470"/>
                    </a:lnTo>
                    <a:lnTo>
                      <a:pt x="187" y="1473"/>
                    </a:lnTo>
                    <a:lnTo>
                      <a:pt x="135" y="1518"/>
                    </a:lnTo>
                    <a:lnTo>
                      <a:pt x="199" y="1537"/>
                    </a:lnTo>
                    <a:lnTo>
                      <a:pt x="141" y="1583"/>
                    </a:lnTo>
                    <a:lnTo>
                      <a:pt x="202" y="1580"/>
                    </a:lnTo>
                    <a:lnTo>
                      <a:pt x="202" y="1580"/>
                    </a:lnTo>
                    <a:lnTo>
                      <a:pt x="186" y="1602"/>
                    </a:lnTo>
                    <a:lnTo>
                      <a:pt x="177" y="1618"/>
                    </a:lnTo>
                    <a:lnTo>
                      <a:pt x="174" y="1624"/>
                    </a:lnTo>
                    <a:lnTo>
                      <a:pt x="174" y="1625"/>
                    </a:lnTo>
                    <a:lnTo>
                      <a:pt x="174" y="1625"/>
                    </a:lnTo>
                    <a:lnTo>
                      <a:pt x="174" y="1625"/>
                    </a:lnTo>
                    <a:lnTo>
                      <a:pt x="205" y="1621"/>
                    </a:lnTo>
                    <a:lnTo>
                      <a:pt x="233" y="1616"/>
                    </a:lnTo>
                    <a:lnTo>
                      <a:pt x="214" y="1641"/>
                    </a:lnTo>
                    <a:lnTo>
                      <a:pt x="278" y="1684"/>
                    </a:lnTo>
                    <a:lnTo>
                      <a:pt x="303" y="1591"/>
                    </a:lnTo>
                    <a:lnTo>
                      <a:pt x="275" y="1524"/>
                    </a:lnTo>
                    <a:lnTo>
                      <a:pt x="385" y="1426"/>
                    </a:lnTo>
                    <a:lnTo>
                      <a:pt x="297" y="1433"/>
                    </a:lnTo>
                    <a:lnTo>
                      <a:pt x="339" y="1377"/>
                    </a:lnTo>
                    <a:lnTo>
                      <a:pt x="284" y="1383"/>
                    </a:lnTo>
                    <a:lnTo>
                      <a:pt x="339" y="1341"/>
                    </a:lnTo>
                    <a:lnTo>
                      <a:pt x="281" y="1358"/>
                    </a:lnTo>
                    <a:close/>
                    <a:moveTo>
                      <a:pt x="255" y="1738"/>
                    </a:moveTo>
                    <a:lnTo>
                      <a:pt x="244" y="1802"/>
                    </a:lnTo>
                    <a:lnTo>
                      <a:pt x="193" y="1714"/>
                    </a:lnTo>
                    <a:lnTo>
                      <a:pt x="141" y="1864"/>
                    </a:lnTo>
                    <a:lnTo>
                      <a:pt x="113" y="1842"/>
                    </a:lnTo>
                    <a:lnTo>
                      <a:pt x="40" y="1977"/>
                    </a:lnTo>
                    <a:lnTo>
                      <a:pt x="28" y="1962"/>
                    </a:lnTo>
                    <a:lnTo>
                      <a:pt x="28" y="1962"/>
                    </a:lnTo>
                    <a:lnTo>
                      <a:pt x="16" y="1993"/>
                    </a:lnTo>
                    <a:lnTo>
                      <a:pt x="3" y="2030"/>
                    </a:lnTo>
                    <a:lnTo>
                      <a:pt x="3" y="2030"/>
                    </a:lnTo>
                    <a:lnTo>
                      <a:pt x="2" y="2085"/>
                    </a:lnTo>
                    <a:lnTo>
                      <a:pt x="0" y="2136"/>
                    </a:lnTo>
                    <a:lnTo>
                      <a:pt x="95" y="2399"/>
                    </a:lnTo>
                    <a:lnTo>
                      <a:pt x="143" y="2491"/>
                    </a:lnTo>
                    <a:lnTo>
                      <a:pt x="241" y="2545"/>
                    </a:lnTo>
                    <a:lnTo>
                      <a:pt x="233" y="2516"/>
                    </a:lnTo>
                    <a:lnTo>
                      <a:pt x="339" y="2570"/>
                    </a:lnTo>
                    <a:lnTo>
                      <a:pt x="358" y="2539"/>
                    </a:lnTo>
                    <a:lnTo>
                      <a:pt x="318" y="2469"/>
                    </a:lnTo>
                    <a:lnTo>
                      <a:pt x="328" y="2449"/>
                    </a:lnTo>
                    <a:lnTo>
                      <a:pt x="413" y="2525"/>
                    </a:lnTo>
                    <a:lnTo>
                      <a:pt x="413" y="2525"/>
                    </a:lnTo>
                    <a:lnTo>
                      <a:pt x="427" y="2507"/>
                    </a:lnTo>
                    <a:lnTo>
                      <a:pt x="440" y="2494"/>
                    </a:lnTo>
                    <a:lnTo>
                      <a:pt x="449" y="2485"/>
                    </a:lnTo>
                    <a:lnTo>
                      <a:pt x="449" y="2485"/>
                    </a:lnTo>
                    <a:lnTo>
                      <a:pt x="452" y="2481"/>
                    </a:lnTo>
                    <a:lnTo>
                      <a:pt x="454" y="2476"/>
                    </a:lnTo>
                    <a:lnTo>
                      <a:pt x="452" y="2469"/>
                    </a:lnTo>
                    <a:lnTo>
                      <a:pt x="452" y="2462"/>
                    </a:lnTo>
                    <a:lnTo>
                      <a:pt x="446" y="2447"/>
                    </a:lnTo>
                    <a:lnTo>
                      <a:pt x="440" y="2435"/>
                    </a:lnTo>
                    <a:lnTo>
                      <a:pt x="440" y="2435"/>
                    </a:lnTo>
                    <a:lnTo>
                      <a:pt x="435" y="2425"/>
                    </a:lnTo>
                    <a:lnTo>
                      <a:pt x="429" y="2411"/>
                    </a:lnTo>
                    <a:lnTo>
                      <a:pt x="424" y="2394"/>
                    </a:lnTo>
                    <a:lnTo>
                      <a:pt x="421" y="2381"/>
                    </a:lnTo>
                    <a:lnTo>
                      <a:pt x="421" y="2381"/>
                    </a:lnTo>
                    <a:lnTo>
                      <a:pt x="423" y="2380"/>
                    </a:lnTo>
                    <a:lnTo>
                      <a:pt x="424" y="2380"/>
                    </a:lnTo>
                    <a:lnTo>
                      <a:pt x="433" y="2386"/>
                    </a:lnTo>
                    <a:lnTo>
                      <a:pt x="445" y="2397"/>
                    </a:lnTo>
                    <a:lnTo>
                      <a:pt x="457" y="2412"/>
                    </a:lnTo>
                    <a:lnTo>
                      <a:pt x="481" y="2441"/>
                    </a:lnTo>
                    <a:lnTo>
                      <a:pt x="492" y="2454"/>
                    </a:lnTo>
                    <a:lnTo>
                      <a:pt x="535" y="2435"/>
                    </a:lnTo>
                    <a:lnTo>
                      <a:pt x="468" y="2320"/>
                    </a:lnTo>
                    <a:lnTo>
                      <a:pt x="480" y="2295"/>
                    </a:lnTo>
                    <a:lnTo>
                      <a:pt x="556" y="2368"/>
                    </a:lnTo>
                    <a:lnTo>
                      <a:pt x="584" y="2362"/>
                    </a:lnTo>
                    <a:lnTo>
                      <a:pt x="593" y="2308"/>
                    </a:lnTo>
                    <a:lnTo>
                      <a:pt x="563" y="2261"/>
                    </a:lnTo>
                    <a:lnTo>
                      <a:pt x="511" y="2179"/>
                    </a:lnTo>
                    <a:lnTo>
                      <a:pt x="499" y="2136"/>
                    </a:lnTo>
                    <a:lnTo>
                      <a:pt x="499" y="2136"/>
                    </a:lnTo>
                    <a:lnTo>
                      <a:pt x="518" y="2136"/>
                    </a:lnTo>
                    <a:lnTo>
                      <a:pt x="531" y="2136"/>
                    </a:lnTo>
                    <a:lnTo>
                      <a:pt x="535" y="2135"/>
                    </a:lnTo>
                    <a:lnTo>
                      <a:pt x="535" y="2134"/>
                    </a:lnTo>
                    <a:lnTo>
                      <a:pt x="535" y="2134"/>
                    </a:lnTo>
                    <a:lnTo>
                      <a:pt x="535" y="2134"/>
                    </a:lnTo>
                    <a:lnTo>
                      <a:pt x="455" y="2044"/>
                    </a:lnTo>
                    <a:lnTo>
                      <a:pt x="496" y="2044"/>
                    </a:lnTo>
                    <a:lnTo>
                      <a:pt x="376" y="1925"/>
                    </a:lnTo>
                    <a:lnTo>
                      <a:pt x="388" y="1903"/>
                    </a:lnTo>
                    <a:lnTo>
                      <a:pt x="361" y="1879"/>
                    </a:lnTo>
                    <a:lnTo>
                      <a:pt x="395" y="1861"/>
                    </a:lnTo>
                    <a:lnTo>
                      <a:pt x="328" y="1769"/>
                    </a:lnTo>
                    <a:lnTo>
                      <a:pt x="255" y="1738"/>
                    </a:lnTo>
                    <a:close/>
                    <a:moveTo>
                      <a:pt x="1695" y="81"/>
                    </a:moveTo>
                    <a:lnTo>
                      <a:pt x="1647" y="78"/>
                    </a:lnTo>
                    <a:lnTo>
                      <a:pt x="1630" y="61"/>
                    </a:lnTo>
                    <a:lnTo>
                      <a:pt x="1501" y="59"/>
                    </a:lnTo>
                    <a:lnTo>
                      <a:pt x="1476" y="38"/>
                    </a:lnTo>
                    <a:lnTo>
                      <a:pt x="1350" y="47"/>
                    </a:lnTo>
                    <a:lnTo>
                      <a:pt x="1327" y="7"/>
                    </a:lnTo>
                    <a:lnTo>
                      <a:pt x="1241" y="13"/>
                    </a:lnTo>
                    <a:lnTo>
                      <a:pt x="1195" y="0"/>
                    </a:lnTo>
                    <a:lnTo>
                      <a:pt x="1179" y="47"/>
                    </a:lnTo>
                    <a:lnTo>
                      <a:pt x="1210" y="56"/>
                    </a:lnTo>
                    <a:lnTo>
                      <a:pt x="1210" y="56"/>
                    </a:lnTo>
                    <a:lnTo>
                      <a:pt x="1258" y="66"/>
                    </a:lnTo>
                    <a:lnTo>
                      <a:pt x="1295" y="72"/>
                    </a:lnTo>
                    <a:lnTo>
                      <a:pt x="1311" y="73"/>
                    </a:lnTo>
                    <a:lnTo>
                      <a:pt x="1321" y="75"/>
                    </a:lnTo>
                    <a:lnTo>
                      <a:pt x="1321" y="75"/>
                    </a:lnTo>
                    <a:lnTo>
                      <a:pt x="1372" y="73"/>
                    </a:lnTo>
                    <a:lnTo>
                      <a:pt x="1409" y="75"/>
                    </a:lnTo>
                    <a:lnTo>
                      <a:pt x="1445" y="75"/>
                    </a:lnTo>
                    <a:lnTo>
                      <a:pt x="1470" y="123"/>
                    </a:lnTo>
                    <a:lnTo>
                      <a:pt x="1510" y="104"/>
                    </a:lnTo>
                    <a:lnTo>
                      <a:pt x="1524" y="132"/>
                    </a:lnTo>
                    <a:lnTo>
                      <a:pt x="1543" y="148"/>
                    </a:lnTo>
                    <a:lnTo>
                      <a:pt x="1611" y="138"/>
                    </a:lnTo>
                    <a:lnTo>
                      <a:pt x="1695" y="8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7" name="Freeform 9">
                <a:extLst>
                  <a:ext uri="{FF2B5EF4-FFF2-40B4-BE49-F238E27FC236}">
                    <a16:creationId xmlns:a16="http://schemas.microsoft.com/office/drawing/2014/main" id="{21AA0B63-0014-FA34-1A24-B1EF01EDF4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42282" y="1878012"/>
                <a:ext cx="1133475" cy="1530350"/>
              </a:xfrm>
              <a:custGeom>
                <a:avLst/>
                <a:gdLst>
                  <a:gd name="T0" fmla="*/ 1039 w 1429"/>
                  <a:gd name="T1" fmla="*/ 616 h 1929"/>
                  <a:gd name="T2" fmla="*/ 932 w 1429"/>
                  <a:gd name="T3" fmla="*/ 646 h 1929"/>
                  <a:gd name="T4" fmla="*/ 803 w 1429"/>
                  <a:gd name="T5" fmla="*/ 857 h 1929"/>
                  <a:gd name="T6" fmla="*/ 790 w 1429"/>
                  <a:gd name="T7" fmla="*/ 846 h 1929"/>
                  <a:gd name="T8" fmla="*/ 764 w 1429"/>
                  <a:gd name="T9" fmla="*/ 802 h 1929"/>
                  <a:gd name="T10" fmla="*/ 752 w 1429"/>
                  <a:gd name="T11" fmla="*/ 788 h 1929"/>
                  <a:gd name="T12" fmla="*/ 733 w 1429"/>
                  <a:gd name="T13" fmla="*/ 790 h 1929"/>
                  <a:gd name="T14" fmla="*/ 716 w 1429"/>
                  <a:gd name="T15" fmla="*/ 810 h 1929"/>
                  <a:gd name="T16" fmla="*/ 691 w 1429"/>
                  <a:gd name="T17" fmla="*/ 863 h 1929"/>
                  <a:gd name="T18" fmla="*/ 427 w 1429"/>
                  <a:gd name="T19" fmla="*/ 1127 h 1929"/>
                  <a:gd name="T20" fmla="*/ 68 w 1429"/>
                  <a:gd name="T21" fmla="*/ 1442 h 1929"/>
                  <a:gd name="T22" fmla="*/ 152 w 1429"/>
                  <a:gd name="T23" fmla="*/ 1405 h 1929"/>
                  <a:gd name="T24" fmla="*/ 237 w 1429"/>
                  <a:gd name="T25" fmla="*/ 1353 h 1929"/>
                  <a:gd name="T26" fmla="*/ 131 w 1429"/>
                  <a:gd name="T27" fmla="*/ 1487 h 1929"/>
                  <a:gd name="T28" fmla="*/ 167 w 1429"/>
                  <a:gd name="T29" fmla="*/ 1583 h 1929"/>
                  <a:gd name="T30" fmla="*/ 0 w 1429"/>
                  <a:gd name="T31" fmla="*/ 1769 h 1929"/>
                  <a:gd name="T32" fmla="*/ 169 w 1429"/>
                  <a:gd name="T33" fmla="*/ 1684 h 1929"/>
                  <a:gd name="T34" fmla="*/ 234 w 1429"/>
                  <a:gd name="T35" fmla="*/ 1511 h 1929"/>
                  <a:gd name="T36" fmla="*/ 360 w 1429"/>
                  <a:gd name="T37" fmla="*/ 1436 h 1929"/>
                  <a:gd name="T38" fmla="*/ 455 w 1429"/>
                  <a:gd name="T39" fmla="*/ 1524 h 1929"/>
                  <a:gd name="T40" fmla="*/ 486 w 1429"/>
                  <a:gd name="T41" fmla="*/ 1429 h 1929"/>
                  <a:gd name="T42" fmla="*/ 492 w 1429"/>
                  <a:gd name="T43" fmla="*/ 1405 h 1929"/>
                  <a:gd name="T44" fmla="*/ 495 w 1429"/>
                  <a:gd name="T45" fmla="*/ 1416 h 1929"/>
                  <a:gd name="T46" fmla="*/ 550 w 1429"/>
                  <a:gd name="T47" fmla="*/ 1468 h 1929"/>
                  <a:gd name="T48" fmla="*/ 647 w 1429"/>
                  <a:gd name="T49" fmla="*/ 1224 h 1929"/>
                  <a:gd name="T50" fmla="*/ 701 w 1429"/>
                  <a:gd name="T51" fmla="*/ 1259 h 1929"/>
                  <a:gd name="T52" fmla="*/ 711 w 1429"/>
                  <a:gd name="T53" fmla="*/ 1262 h 1929"/>
                  <a:gd name="T54" fmla="*/ 721 w 1429"/>
                  <a:gd name="T55" fmla="*/ 1244 h 1929"/>
                  <a:gd name="T56" fmla="*/ 767 w 1429"/>
                  <a:gd name="T57" fmla="*/ 1178 h 1929"/>
                  <a:gd name="T58" fmla="*/ 796 w 1429"/>
                  <a:gd name="T59" fmla="*/ 1209 h 1929"/>
                  <a:gd name="T60" fmla="*/ 818 w 1429"/>
                  <a:gd name="T61" fmla="*/ 1143 h 1929"/>
                  <a:gd name="T62" fmla="*/ 898 w 1429"/>
                  <a:gd name="T63" fmla="*/ 958 h 1929"/>
                  <a:gd name="T64" fmla="*/ 948 w 1429"/>
                  <a:gd name="T65" fmla="*/ 976 h 1929"/>
                  <a:gd name="T66" fmla="*/ 958 w 1429"/>
                  <a:gd name="T67" fmla="*/ 976 h 1929"/>
                  <a:gd name="T68" fmla="*/ 1152 w 1429"/>
                  <a:gd name="T69" fmla="*/ 888 h 1929"/>
                  <a:gd name="T70" fmla="*/ 1051 w 1429"/>
                  <a:gd name="T71" fmla="*/ 576 h 1929"/>
                  <a:gd name="T72" fmla="*/ 262 w 1429"/>
                  <a:gd name="T73" fmla="*/ 1662 h 1929"/>
                  <a:gd name="T74" fmla="*/ 237 w 1429"/>
                  <a:gd name="T75" fmla="*/ 1757 h 1929"/>
                  <a:gd name="T76" fmla="*/ 220 w 1429"/>
                  <a:gd name="T77" fmla="*/ 1781 h 1929"/>
                  <a:gd name="T78" fmla="*/ 281 w 1429"/>
                  <a:gd name="T79" fmla="*/ 1772 h 1929"/>
                  <a:gd name="T80" fmla="*/ 446 w 1429"/>
                  <a:gd name="T81" fmla="*/ 1684 h 1929"/>
                  <a:gd name="T82" fmla="*/ 318 w 1429"/>
                  <a:gd name="T83" fmla="*/ 1929 h 1929"/>
                  <a:gd name="T84" fmla="*/ 446 w 1429"/>
                  <a:gd name="T85" fmla="*/ 1684 h 1929"/>
                  <a:gd name="T86" fmla="*/ 559 w 1429"/>
                  <a:gd name="T87" fmla="*/ 1805 h 1929"/>
                  <a:gd name="T88" fmla="*/ 604 w 1429"/>
                  <a:gd name="T89" fmla="*/ 1744 h 1929"/>
                  <a:gd name="T90" fmla="*/ 688 w 1429"/>
                  <a:gd name="T91" fmla="*/ 1885 h 1929"/>
                  <a:gd name="T92" fmla="*/ 745 w 1429"/>
                  <a:gd name="T93" fmla="*/ 1710 h 1929"/>
                  <a:gd name="T94" fmla="*/ 1096 w 1429"/>
                  <a:gd name="T95" fmla="*/ 148 h 1929"/>
                  <a:gd name="T96" fmla="*/ 1163 w 1429"/>
                  <a:gd name="T97" fmla="*/ 352 h 1929"/>
                  <a:gd name="T98" fmla="*/ 1092 w 1429"/>
                  <a:gd name="T99" fmla="*/ 339 h 1929"/>
                  <a:gd name="T100" fmla="*/ 1049 w 1429"/>
                  <a:gd name="T101" fmla="*/ 339 h 1929"/>
                  <a:gd name="T102" fmla="*/ 1042 w 1429"/>
                  <a:gd name="T103" fmla="*/ 347 h 1929"/>
                  <a:gd name="T104" fmla="*/ 1048 w 1429"/>
                  <a:gd name="T105" fmla="*/ 362 h 1929"/>
                  <a:gd name="T106" fmla="*/ 1163 w 1429"/>
                  <a:gd name="T107" fmla="*/ 478 h 1929"/>
                  <a:gd name="T108" fmla="*/ 1359 w 1429"/>
                  <a:gd name="T109" fmla="*/ 554 h 1929"/>
                  <a:gd name="T110" fmla="*/ 1182 w 1429"/>
                  <a:gd name="T111" fmla="*/ 264 h 1929"/>
                  <a:gd name="T112" fmla="*/ 1160 w 1429"/>
                  <a:gd name="T113" fmla="*/ 135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29" h="1929">
                    <a:moveTo>
                      <a:pt x="1051" y="576"/>
                    </a:moveTo>
                    <a:lnTo>
                      <a:pt x="1051" y="594"/>
                    </a:lnTo>
                    <a:lnTo>
                      <a:pt x="1039" y="616"/>
                    </a:lnTo>
                    <a:lnTo>
                      <a:pt x="958" y="576"/>
                    </a:lnTo>
                    <a:lnTo>
                      <a:pt x="935" y="683"/>
                    </a:lnTo>
                    <a:lnTo>
                      <a:pt x="932" y="646"/>
                    </a:lnTo>
                    <a:lnTo>
                      <a:pt x="806" y="857"/>
                    </a:lnTo>
                    <a:lnTo>
                      <a:pt x="806" y="857"/>
                    </a:lnTo>
                    <a:lnTo>
                      <a:pt x="803" y="857"/>
                    </a:lnTo>
                    <a:lnTo>
                      <a:pt x="800" y="854"/>
                    </a:lnTo>
                    <a:lnTo>
                      <a:pt x="796" y="851"/>
                    </a:lnTo>
                    <a:lnTo>
                      <a:pt x="790" y="846"/>
                    </a:lnTo>
                    <a:lnTo>
                      <a:pt x="783" y="835"/>
                    </a:lnTo>
                    <a:lnTo>
                      <a:pt x="774" y="821"/>
                    </a:lnTo>
                    <a:lnTo>
                      <a:pt x="764" y="802"/>
                    </a:lnTo>
                    <a:lnTo>
                      <a:pt x="764" y="802"/>
                    </a:lnTo>
                    <a:lnTo>
                      <a:pt x="758" y="793"/>
                    </a:lnTo>
                    <a:lnTo>
                      <a:pt x="752" y="788"/>
                    </a:lnTo>
                    <a:lnTo>
                      <a:pt x="746" y="786"/>
                    </a:lnTo>
                    <a:lnTo>
                      <a:pt x="739" y="787"/>
                    </a:lnTo>
                    <a:lnTo>
                      <a:pt x="733" y="790"/>
                    </a:lnTo>
                    <a:lnTo>
                      <a:pt x="727" y="796"/>
                    </a:lnTo>
                    <a:lnTo>
                      <a:pt x="721" y="803"/>
                    </a:lnTo>
                    <a:lnTo>
                      <a:pt x="716" y="810"/>
                    </a:lnTo>
                    <a:lnTo>
                      <a:pt x="705" y="828"/>
                    </a:lnTo>
                    <a:lnTo>
                      <a:pt x="698" y="846"/>
                    </a:lnTo>
                    <a:lnTo>
                      <a:pt x="691" y="863"/>
                    </a:lnTo>
                    <a:lnTo>
                      <a:pt x="509" y="1007"/>
                    </a:lnTo>
                    <a:lnTo>
                      <a:pt x="403" y="1099"/>
                    </a:lnTo>
                    <a:lnTo>
                      <a:pt x="427" y="1127"/>
                    </a:lnTo>
                    <a:lnTo>
                      <a:pt x="290" y="1200"/>
                    </a:lnTo>
                    <a:lnTo>
                      <a:pt x="133" y="1319"/>
                    </a:lnTo>
                    <a:lnTo>
                      <a:pt x="68" y="1442"/>
                    </a:lnTo>
                    <a:lnTo>
                      <a:pt x="68" y="1583"/>
                    </a:lnTo>
                    <a:lnTo>
                      <a:pt x="97" y="1479"/>
                    </a:lnTo>
                    <a:lnTo>
                      <a:pt x="152" y="1405"/>
                    </a:lnTo>
                    <a:lnTo>
                      <a:pt x="198" y="1383"/>
                    </a:lnTo>
                    <a:lnTo>
                      <a:pt x="205" y="1395"/>
                    </a:lnTo>
                    <a:lnTo>
                      <a:pt x="237" y="1353"/>
                    </a:lnTo>
                    <a:lnTo>
                      <a:pt x="318" y="1322"/>
                    </a:lnTo>
                    <a:lnTo>
                      <a:pt x="259" y="1420"/>
                    </a:lnTo>
                    <a:lnTo>
                      <a:pt x="131" y="1487"/>
                    </a:lnTo>
                    <a:lnTo>
                      <a:pt x="128" y="1577"/>
                    </a:lnTo>
                    <a:lnTo>
                      <a:pt x="144" y="1565"/>
                    </a:lnTo>
                    <a:lnTo>
                      <a:pt x="167" y="1583"/>
                    </a:lnTo>
                    <a:lnTo>
                      <a:pt x="43" y="1726"/>
                    </a:lnTo>
                    <a:lnTo>
                      <a:pt x="0" y="1769"/>
                    </a:lnTo>
                    <a:lnTo>
                      <a:pt x="0" y="1769"/>
                    </a:lnTo>
                    <a:lnTo>
                      <a:pt x="87" y="1726"/>
                    </a:lnTo>
                    <a:lnTo>
                      <a:pt x="148" y="1694"/>
                    </a:lnTo>
                    <a:lnTo>
                      <a:pt x="169" y="1684"/>
                    </a:lnTo>
                    <a:lnTo>
                      <a:pt x="177" y="1676"/>
                    </a:lnTo>
                    <a:lnTo>
                      <a:pt x="177" y="1676"/>
                    </a:lnTo>
                    <a:lnTo>
                      <a:pt x="234" y="1511"/>
                    </a:lnTo>
                    <a:lnTo>
                      <a:pt x="287" y="1485"/>
                    </a:lnTo>
                    <a:lnTo>
                      <a:pt x="299" y="1521"/>
                    </a:lnTo>
                    <a:lnTo>
                      <a:pt x="360" y="1436"/>
                    </a:lnTo>
                    <a:lnTo>
                      <a:pt x="335" y="1567"/>
                    </a:lnTo>
                    <a:lnTo>
                      <a:pt x="391" y="1577"/>
                    </a:lnTo>
                    <a:lnTo>
                      <a:pt x="455" y="1524"/>
                    </a:lnTo>
                    <a:lnTo>
                      <a:pt x="455" y="1524"/>
                    </a:lnTo>
                    <a:lnTo>
                      <a:pt x="473" y="1468"/>
                    </a:lnTo>
                    <a:lnTo>
                      <a:pt x="486" y="1429"/>
                    </a:lnTo>
                    <a:lnTo>
                      <a:pt x="490" y="1414"/>
                    </a:lnTo>
                    <a:lnTo>
                      <a:pt x="492" y="1405"/>
                    </a:lnTo>
                    <a:lnTo>
                      <a:pt x="492" y="1405"/>
                    </a:lnTo>
                    <a:lnTo>
                      <a:pt x="492" y="1404"/>
                    </a:lnTo>
                    <a:lnTo>
                      <a:pt x="492" y="1405"/>
                    </a:lnTo>
                    <a:lnTo>
                      <a:pt x="495" y="1416"/>
                    </a:lnTo>
                    <a:lnTo>
                      <a:pt x="502" y="1452"/>
                    </a:lnTo>
                    <a:lnTo>
                      <a:pt x="512" y="1509"/>
                    </a:lnTo>
                    <a:lnTo>
                      <a:pt x="550" y="1468"/>
                    </a:lnTo>
                    <a:lnTo>
                      <a:pt x="584" y="1291"/>
                    </a:lnTo>
                    <a:lnTo>
                      <a:pt x="618" y="1383"/>
                    </a:lnTo>
                    <a:lnTo>
                      <a:pt x="647" y="1224"/>
                    </a:lnTo>
                    <a:lnTo>
                      <a:pt x="647" y="1224"/>
                    </a:lnTo>
                    <a:lnTo>
                      <a:pt x="679" y="1246"/>
                    </a:lnTo>
                    <a:lnTo>
                      <a:pt x="701" y="1259"/>
                    </a:lnTo>
                    <a:lnTo>
                      <a:pt x="708" y="1262"/>
                    </a:lnTo>
                    <a:lnTo>
                      <a:pt x="711" y="1262"/>
                    </a:lnTo>
                    <a:lnTo>
                      <a:pt x="711" y="1262"/>
                    </a:lnTo>
                    <a:lnTo>
                      <a:pt x="711" y="1262"/>
                    </a:lnTo>
                    <a:lnTo>
                      <a:pt x="714" y="1254"/>
                    </a:lnTo>
                    <a:lnTo>
                      <a:pt x="721" y="1244"/>
                    </a:lnTo>
                    <a:lnTo>
                      <a:pt x="740" y="1216"/>
                    </a:lnTo>
                    <a:lnTo>
                      <a:pt x="767" y="1178"/>
                    </a:lnTo>
                    <a:lnTo>
                      <a:pt x="767" y="1178"/>
                    </a:lnTo>
                    <a:lnTo>
                      <a:pt x="795" y="1209"/>
                    </a:lnTo>
                    <a:lnTo>
                      <a:pt x="795" y="1209"/>
                    </a:lnTo>
                    <a:lnTo>
                      <a:pt x="796" y="1209"/>
                    </a:lnTo>
                    <a:lnTo>
                      <a:pt x="798" y="1205"/>
                    </a:lnTo>
                    <a:lnTo>
                      <a:pt x="803" y="1190"/>
                    </a:lnTo>
                    <a:lnTo>
                      <a:pt x="818" y="1143"/>
                    </a:lnTo>
                    <a:lnTo>
                      <a:pt x="837" y="1071"/>
                    </a:lnTo>
                    <a:lnTo>
                      <a:pt x="885" y="1099"/>
                    </a:lnTo>
                    <a:lnTo>
                      <a:pt x="898" y="958"/>
                    </a:lnTo>
                    <a:lnTo>
                      <a:pt x="898" y="958"/>
                    </a:lnTo>
                    <a:lnTo>
                      <a:pt x="928" y="970"/>
                    </a:lnTo>
                    <a:lnTo>
                      <a:pt x="948" y="976"/>
                    </a:lnTo>
                    <a:lnTo>
                      <a:pt x="956" y="977"/>
                    </a:lnTo>
                    <a:lnTo>
                      <a:pt x="958" y="977"/>
                    </a:lnTo>
                    <a:lnTo>
                      <a:pt x="958" y="976"/>
                    </a:lnTo>
                    <a:lnTo>
                      <a:pt x="958" y="976"/>
                    </a:lnTo>
                    <a:lnTo>
                      <a:pt x="1023" y="851"/>
                    </a:lnTo>
                    <a:lnTo>
                      <a:pt x="1152" y="888"/>
                    </a:lnTo>
                    <a:lnTo>
                      <a:pt x="1137" y="784"/>
                    </a:lnTo>
                    <a:lnTo>
                      <a:pt x="1188" y="744"/>
                    </a:lnTo>
                    <a:lnTo>
                      <a:pt x="1051" y="576"/>
                    </a:lnTo>
                    <a:close/>
                    <a:moveTo>
                      <a:pt x="348" y="1631"/>
                    </a:moveTo>
                    <a:lnTo>
                      <a:pt x="262" y="1662"/>
                    </a:lnTo>
                    <a:lnTo>
                      <a:pt x="262" y="1662"/>
                    </a:lnTo>
                    <a:lnTo>
                      <a:pt x="250" y="1707"/>
                    </a:lnTo>
                    <a:lnTo>
                      <a:pt x="242" y="1739"/>
                    </a:lnTo>
                    <a:lnTo>
                      <a:pt x="237" y="1757"/>
                    </a:lnTo>
                    <a:lnTo>
                      <a:pt x="237" y="1757"/>
                    </a:lnTo>
                    <a:lnTo>
                      <a:pt x="233" y="1764"/>
                    </a:lnTo>
                    <a:lnTo>
                      <a:pt x="220" y="1781"/>
                    </a:lnTo>
                    <a:lnTo>
                      <a:pt x="177" y="1826"/>
                    </a:lnTo>
                    <a:lnTo>
                      <a:pt x="116" y="1892"/>
                    </a:lnTo>
                    <a:lnTo>
                      <a:pt x="281" y="1772"/>
                    </a:lnTo>
                    <a:lnTo>
                      <a:pt x="348" y="1656"/>
                    </a:lnTo>
                    <a:lnTo>
                      <a:pt x="348" y="1631"/>
                    </a:lnTo>
                    <a:close/>
                    <a:moveTo>
                      <a:pt x="446" y="1684"/>
                    </a:moveTo>
                    <a:lnTo>
                      <a:pt x="408" y="1726"/>
                    </a:lnTo>
                    <a:lnTo>
                      <a:pt x="403" y="1788"/>
                    </a:lnTo>
                    <a:lnTo>
                      <a:pt x="318" y="1929"/>
                    </a:lnTo>
                    <a:lnTo>
                      <a:pt x="464" y="1751"/>
                    </a:lnTo>
                    <a:lnTo>
                      <a:pt x="476" y="1690"/>
                    </a:lnTo>
                    <a:lnTo>
                      <a:pt x="446" y="1684"/>
                    </a:lnTo>
                    <a:close/>
                    <a:moveTo>
                      <a:pt x="604" y="1744"/>
                    </a:moveTo>
                    <a:lnTo>
                      <a:pt x="556" y="1772"/>
                    </a:lnTo>
                    <a:lnTo>
                      <a:pt x="559" y="1805"/>
                    </a:lnTo>
                    <a:lnTo>
                      <a:pt x="509" y="1901"/>
                    </a:lnTo>
                    <a:lnTo>
                      <a:pt x="607" y="1802"/>
                    </a:lnTo>
                    <a:lnTo>
                      <a:pt x="604" y="1744"/>
                    </a:lnTo>
                    <a:close/>
                    <a:moveTo>
                      <a:pt x="724" y="1741"/>
                    </a:moveTo>
                    <a:lnTo>
                      <a:pt x="717" y="1808"/>
                    </a:lnTo>
                    <a:lnTo>
                      <a:pt x="688" y="1885"/>
                    </a:lnTo>
                    <a:lnTo>
                      <a:pt x="770" y="1775"/>
                    </a:lnTo>
                    <a:lnTo>
                      <a:pt x="767" y="1707"/>
                    </a:lnTo>
                    <a:lnTo>
                      <a:pt x="745" y="1710"/>
                    </a:lnTo>
                    <a:lnTo>
                      <a:pt x="724" y="1741"/>
                    </a:lnTo>
                    <a:close/>
                    <a:moveTo>
                      <a:pt x="1020" y="0"/>
                    </a:moveTo>
                    <a:lnTo>
                      <a:pt x="1096" y="148"/>
                    </a:lnTo>
                    <a:lnTo>
                      <a:pt x="1048" y="163"/>
                    </a:lnTo>
                    <a:lnTo>
                      <a:pt x="1163" y="352"/>
                    </a:lnTo>
                    <a:lnTo>
                      <a:pt x="1163" y="352"/>
                    </a:lnTo>
                    <a:lnTo>
                      <a:pt x="1140" y="347"/>
                    </a:lnTo>
                    <a:lnTo>
                      <a:pt x="1116" y="341"/>
                    </a:lnTo>
                    <a:lnTo>
                      <a:pt x="1092" y="339"/>
                    </a:lnTo>
                    <a:lnTo>
                      <a:pt x="1068" y="337"/>
                    </a:lnTo>
                    <a:lnTo>
                      <a:pt x="1058" y="337"/>
                    </a:lnTo>
                    <a:lnTo>
                      <a:pt x="1049" y="339"/>
                    </a:lnTo>
                    <a:lnTo>
                      <a:pt x="1045" y="341"/>
                    </a:lnTo>
                    <a:lnTo>
                      <a:pt x="1043" y="344"/>
                    </a:lnTo>
                    <a:lnTo>
                      <a:pt x="1042" y="347"/>
                    </a:lnTo>
                    <a:lnTo>
                      <a:pt x="1043" y="353"/>
                    </a:lnTo>
                    <a:lnTo>
                      <a:pt x="1048" y="362"/>
                    </a:lnTo>
                    <a:lnTo>
                      <a:pt x="1048" y="362"/>
                    </a:lnTo>
                    <a:lnTo>
                      <a:pt x="1084" y="410"/>
                    </a:lnTo>
                    <a:lnTo>
                      <a:pt x="859" y="426"/>
                    </a:lnTo>
                    <a:lnTo>
                      <a:pt x="1163" y="478"/>
                    </a:lnTo>
                    <a:lnTo>
                      <a:pt x="1429" y="714"/>
                    </a:lnTo>
                    <a:lnTo>
                      <a:pt x="1314" y="536"/>
                    </a:lnTo>
                    <a:lnTo>
                      <a:pt x="1359" y="554"/>
                    </a:lnTo>
                    <a:lnTo>
                      <a:pt x="1267" y="410"/>
                    </a:lnTo>
                    <a:lnTo>
                      <a:pt x="1317" y="410"/>
                    </a:lnTo>
                    <a:lnTo>
                      <a:pt x="1182" y="264"/>
                    </a:lnTo>
                    <a:lnTo>
                      <a:pt x="1267" y="273"/>
                    </a:lnTo>
                    <a:lnTo>
                      <a:pt x="1197" y="191"/>
                    </a:lnTo>
                    <a:lnTo>
                      <a:pt x="1160" y="135"/>
                    </a:lnTo>
                    <a:lnTo>
                      <a:pt x="1118" y="56"/>
                    </a:lnTo>
                    <a:lnTo>
                      <a:pt x="102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" name="Freeform 10">
                <a:extLst>
                  <a:ext uri="{FF2B5EF4-FFF2-40B4-BE49-F238E27FC236}">
                    <a16:creationId xmlns:a16="http://schemas.microsoft.com/office/drawing/2014/main" id="{0E927D93-3D10-F381-16E1-C5AB433778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61282" y="1338262"/>
                <a:ext cx="612775" cy="812800"/>
              </a:xfrm>
              <a:custGeom>
                <a:avLst/>
                <a:gdLst>
                  <a:gd name="T0" fmla="*/ 122 w 772"/>
                  <a:gd name="T1" fmla="*/ 87 h 1024"/>
                  <a:gd name="T2" fmla="*/ 155 w 772"/>
                  <a:gd name="T3" fmla="*/ 87 h 1024"/>
                  <a:gd name="T4" fmla="*/ 160 w 772"/>
                  <a:gd name="T5" fmla="*/ 76 h 1024"/>
                  <a:gd name="T6" fmla="*/ 139 w 772"/>
                  <a:gd name="T7" fmla="*/ 67 h 1024"/>
                  <a:gd name="T8" fmla="*/ 115 w 772"/>
                  <a:gd name="T9" fmla="*/ 79 h 1024"/>
                  <a:gd name="T10" fmla="*/ 593 w 772"/>
                  <a:gd name="T11" fmla="*/ 83 h 1024"/>
                  <a:gd name="T12" fmla="*/ 624 w 772"/>
                  <a:gd name="T13" fmla="*/ 90 h 1024"/>
                  <a:gd name="T14" fmla="*/ 637 w 772"/>
                  <a:gd name="T15" fmla="*/ 79 h 1024"/>
                  <a:gd name="T16" fmla="*/ 615 w 772"/>
                  <a:gd name="T17" fmla="*/ 67 h 1024"/>
                  <a:gd name="T18" fmla="*/ 592 w 772"/>
                  <a:gd name="T19" fmla="*/ 76 h 1024"/>
                  <a:gd name="T20" fmla="*/ 179 w 772"/>
                  <a:gd name="T21" fmla="*/ 140 h 1024"/>
                  <a:gd name="T22" fmla="*/ 662 w 772"/>
                  <a:gd name="T23" fmla="*/ 152 h 1024"/>
                  <a:gd name="T24" fmla="*/ 0 w 772"/>
                  <a:gd name="T25" fmla="*/ 140 h 1024"/>
                  <a:gd name="T26" fmla="*/ 51 w 772"/>
                  <a:gd name="T27" fmla="*/ 228 h 1024"/>
                  <a:gd name="T28" fmla="*/ 73 w 772"/>
                  <a:gd name="T29" fmla="*/ 140 h 1024"/>
                  <a:gd name="T30" fmla="*/ 690 w 772"/>
                  <a:gd name="T31" fmla="*/ 48 h 1024"/>
                  <a:gd name="T32" fmla="*/ 747 w 772"/>
                  <a:gd name="T33" fmla="*/ 17 h 1024"/>
                  <a:gd name="T34" fmla="*/ 216 w 772"/>
                  <a:gd name="T35" fmla="*/ 627 h 1024"/>
                  <a:gd name="T36" fmla="*/ 258 w 772"/>
                  <a:gd name="T37" fmla="*/ 504 h 1024"/>
                  <a:gd name="T38" fmla="*/ 326 w 772"/>
                  <a:gd name="T39" fmla="*/ 511 h 1024"/>
                  <a:gd name="T40" fmla="*/ 351 w 772"/>
                  <a:gd name="T41" fmla="*/ 551 h 1024"/>
                  <a:gd name="T42" fmla="*/ 415 w 772"/>
                  <a:gd name="T43" fmla="*/ 523 h 1024"/>
                  <a:gd name="T44" fmla="*/ 396 w 772"/>
                  <a:gd name="T45" fmla="*/ 514 h 1024"/>
                  <a:gd name="T46" fmla="*/ 326 w 772"/>
                  <a:gd name="T47" fmla="*/ 511 h 1024"/>
                  <a:gd name="T48" fmla="*/ 495 w 772"/>
                  <a:gd name="T49" fmla="*/ 577 h 1024"/>
                  <a:gd name="T50" fmla="*/ 500 w 772"/>
                  <a:gd name="T51" fmla="*/ 614 h 1024"/>
                  <a:gd name="T52" fmla="*/ 503 w 772"/>
                  <a:gd name="T53" fmla="*/ 534 h 1024"/>
                  <a:gd name="T54" fmla="*/ 517 w 772"/>
                  <a:gd name="T55" fmla="*/ 713 h 1024"/>
                  <a:gd name="T56" fmla="*/ 512 w 772"/>
                  <a:gd name="T57" fmla="*/ 737 h 1024"/>
                  <a:gd name="T58" fmla="*/ 438 w 772"/>
                  <a:gd name="T59" fmla="*/ 844 h 1024"/>
                  <a:gd name="T60" fmla="*/ 421 w 772"/>
                  <a:gd name="T61" fmla="*/ 833 h 1024"/>
                  <a:gd name="T62" fmla="*/ 399 w 772"/>
                  <a:gd name="T63" fmla="*/ 847 h 1024"/>
                  <a:gd name="T64" fmla="*/ 370 w 772"/>
                  <a:gd name="T65" fmla="*/ 858 h 1024"/>
                  <a:gd name="T66" fmla="*/ 345 w 772"/>
                  <a:gd name="T67" fmla="*/ 850 h 1024"/>
                  <a:gd name="T68" fmla="*/ 286 w 772"/>
                  <a:gd name="T69" fmla="*/ 678 h 1024"/>
                  <a:gd name="T70" fmla="*/ 247 w 772"/>
                  <a:gd name="T71" fmla="*/ 748 h 1024"/>
                  <a:gd name="T72" fmla="*/ 295 w 772"/>
                  <a:gd name="T73" fmla="*/ 877 h 1024"/>
                  <a:gd name="T74" fmla="*/ 213 w 772"/>
                  <a:gd name="T75" fmla="*/ 883 h 1024"/>
                  <a:gd name="T76" fmla="*/ 228 w 772"/>
                  <a:gd name="T77" fmla="*/ 929 h 1024"/>
                  <a:gd name="T78" fmla="*/ 298 w 772"/>
                  <a:gd name="T79" fmla="*/ 970 h 1024"/>
                  <a:gd name="T80" fmla="*/ 316 w 772"/>
                  <a:gd name="T81" fmla="*/ 987 h 1024"/>
                  <a:gd name="T82" fmla="*/ 351 w 772"/>
                  <a:gd name="T83" fmla="*/ 1012 h 1024"/>
                  <a:gd name="T84" fmla="*/ 387 w 772"/>
                  <a:gd name="T85" fmla="*/ 1015 h 1024"/>
                  <a:gd name="T86" fmla="*/ 430 w 772"/>
                  <a:gd name="T87" fmla="*/ 970 h 1024"/>
                  <a:gd name="T88" fmla="*/ 529 w 772"/>
                  <a:gd name="T89" fmla="*/ 855 h 1024"/>
                  <a:gd name="T90" fmla="*/ 542 w 772"/>
                  <a:gd name="T91" fmla="*/ 816 h 1024"/>
                  <a:gd name="T92" fmla="*/ 542 w 772"/>
                  <a:gd name="T93" fmla="*/ 789 h 1024"/>
                  <a:gd name="T94" fmla="*/ 539 w 772"/>
                  <a:gd name="T95" fmla="*/ 715 h 1024"/>
                  <a:gd name="T96" fmla="*/ 533 w 772"/>
                  <a:gd name="T97" fmla="*/ 624 h 1024"/>
                  <a:gd name="T98" fmla="*/ 387 w 772"/>
                  <a:gd name="T99" fmla="*/ 407 h 1024"/>
                  <a:gd name="T100" fmla="*/ 475 w 772"/>
                  <a:gd name="T101" fmla="*/ 340 h 1024"/>
                  <a:gd name="T102" fmla="*/ 329 w 772"/>
                  <a:gd name="T103" fmla="*/ 385 h 1024"/>
                  <a:gd name="T104" fmla="*/ 311 w 772"/>
                  <a:gd name="T105" fmla="*/ 315 h 1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72" h="1024">
                    <a:moveTo>
                      <a:pt x="115" y="79"/>
                    </a:moveTo>
                    <a:lnTo>
                      <a:pt x="115" y="79"/>
                    </a:lnTo>
                    <a:lnTo>
                      <a:pt x="115" y="82"/>
                    </a:lnTo>
                    <a:lnTo>
                      <a:pt x="117" y="83"/>
                    </a:lnTo>
                    <a:lnTo>
                      <a:pt x="122" y="87"/>
                    </a:lnTo>
                    <a:lnTo>
                      <a:pt x="130" y="90"/>
                    </a:lnTo>
                    <a:lnTo>
                      <a:pt x="139" y="92"/>
                    </a:lnTo>
                    <a:lnTo>
                      <a:pt x="139" y="92"/>
                    </a:lnTo>
                    <a:lnTo>
                      <a:pt x="147" y="90"/>
                    </a:lnTo>
                    <a:lnTo>
                      <a:pt x="155" y="87"/>
                    </a:lnTo>
                    <a:lnTo>
                      <a:pt x="159" y="83"/>
                    </a:lnTo>
                    <a:lnTo>
                      <a:pt x="160" y="82"/>
                    </a:lnTo>
                    <a:lnTo>
                      <a:pt x="160" y="79"/>
                    </a:lnTo>
                    <a:lnTo>
                      <a:pt x="160" y="79"/>
                    </a:lnTo>
                    <a:lnTo>
                      <a:pt x="160" y="76"/>
                    </a:lnTo>
                    <a:lnTo>
                      <a:pt x="159" y="74"/>
                    </a:lnTo>
                    <a:lnTo>
                      <a:pt x="155" y="70"/>
                    </a:lnTo>
                    <a:lnTo>
                      <a:pt x="147" y="67"/>
                    </a:lnTo>
                    <a:lnTo>
                      <a:pt x="139" y="67"/>
                    </a:lnTo>
                    <a:lnTo>
                      <a:pt x="139" y="67"/>
                    </a:lnTo>
                    <a:lnTo>
                      <a:pt x="130" y="67"/>
                    </a:lnTo>
                    <a:lnTo>
                      <a:pt x="122" y="70"/>
                    </a:lnTo>
                    <a:lnTo>
                      <a:pt x="117" y="74"/>
                    </a:lnTo>
                    <a:lnTo>
                      <a:pt x="115" y="76"/>
                    </a:lnTo>
                    <a:lnTo>
                      <a:pt x="115" y="79"/>
                    </a:lnTo>
                    <a:lnTo>
                      <a:pt x="115" y="79"/>
                    </a:lnTo>
                    <a:close/>
                    <a:moveTo>
                      <a:pt x="592" y="79"/>
                    </a:moveTo>
                    <a:lnTo>
                      <a:pt x="592" y="79"/>
                    </a:lnTo>
                    <a:lnTo>
                      <a:pt x="592" y="82"/>
                    </a:lnTo>
                    <a:lnTo>
                      <a:pt x="593" y="83"/>
                    </a:lnTo>
                    <a:lnTo>
                      <a:pt x="598" y="87"/>
                    </a:lnTo>
                    <a:lnTo>
                      <a:pt x="605" y="90"/>
                    </a:lnTo>
                    <a:lnTo>
                      <a:pt x="615" y="92"/>
                    </a:lnTo>
                    <a:lnTo>
                      <a:pt x="615" y="92"/>
                    </a:lnTo>
                    <a:lnTo>
                      <a:pt x="624" y="90"/>
                    </a:lnTo>
                    <a:lnTo>
                      <a:pt x="631" y="87"/>
                    </a:lnTo>
                    <a:lnTo>
                      <a:pt x="636" y="83"/>
                    </a:lnTo>
                    <a:lnTo>
                      <a:pt x="637" y="82"/>
                    </a:lnTo>
                    <a:lnTo>
                      <a:pt x="637" y="79"/>
                    </a:lnTo>
                    <a:lnTo>
                      <a:pt x="637" y="79"/>
                    </a:lnTo>
                    <a:lnTo>
                      <a:pt x="637" y="76"/>
                    </a:lnTo>
                    <a:lnTo>
                      <a:pt x="636" y="74"/>
                    </a:lnTo>
                    <a:lnTo>
                      <a:pt x="631" y="70"/>
                    </a:lnTo>
                    <a:lnTo>
                      <a:pt x="624" y="67"/>
                    </a:lnTo>
                    <a:lnTo>
                      <a:pt x="615" y="67"/>
                    </a:lnTo>
                    <a:lnTo>
                      <a:pt x="615" y="67"/>
                    </a:lnTo>
                    <a:lnTo>
                      <a:pt x="605" y="67"/>
                    </a:lnTo>
                    <a:lnTo>
                      <a:pt x="598" y="70"/>
                    </a:lnTo>
                    <a:lnTo>
                      <a:pt x="593" y="74"/>
                    </a:lnTo>
                    <a:lnTo>
                      <a:pt x="592" y="76"/>
                    </a:lnTo>
                    <a:lnTo>
                      <a:pt x="592" y="79"/>
                    </a:lnTo>
                    <a:lnTo>
                      <a:pt x="592" y="79"/>
                    </a:lnTo>
                    <a:close/>
                    <a:moveTo>
                      <a:pt x="79" y="95"/>
                    </a:moveTo>
                    <a:lnTo>
                      <a:pt x="118" y="134"/>
                    </a:lnTo>
                    <a:lnTo>
                      <a:pt x="179" y="140"/>
                    </a:lnTo>
                    <a:lnTo>
                      <a:pt x="174" y="115"/>
                    </a:lnTo>
                    <a:lnTo>
                      <a:pt x="137" y="115"/>
                    </a:lnTo>
                    <a:lnTo>
                      <a:pt x="79" y="95"/>
                    </a:lnTo>
                    <a:close/>
                    <a:moveTo>
                      <a:pt x="595" y="149"/>
                    </a:moveTo>
                    <a:lnTo>
                      <a:pt x="662" y="152"/>
                    </a:lnTo>
                    <a:lnTo>
                      <a:pt x="705" y="95"/>
                    </a:lnTo>
                    <a:lnTo>
                      <a:pt x="646" y="115"/>
                    </a:lnTo>
                    <a:lnTo>
                      <a:pt x="595" y="149"/>
                    </a:lnTo>
                    <a:close/>
                    <a:moveTo>
                      <a:pt x="48" y="107"/>
                    </a:moveTo>
                    <a:lnTo>
                      <a:pt x="0" y="140"/>
                    </a:lnTo>
                    <a:lnTo>
                      <a:pt x="17" y="155"/>
                    </a:lnTo>
                    <a:lnTo>
                      <a:pt x="8" y="183"/>
                    </a:lnTo>
                    <a:lnTo>
                      <a:pt x="23" y="186"/>
                    </a:lnTo>
                    <a:lnTo>
                      <a:pt x="20" y="225"/>
                    </a:lnTo>
                    <a:lnTo>
                      <a:pt x="51" y="228"/>
                    </a:lnTo>
                    <a:lnTo>
                      <a:pt x="54" y="253"/>
                    </a:lnTo>
                    <a:lnTo>
                      <a:pt x="130" y="174"/>
                    </a:lnTo>
                    <a:lnTo>
                      <a:pt x="100" y="158"/>
                    </a:lnTo>
                    <a:lnTo>
                      <a:pt x="87" y="146"/>
                    </a:lnTo>
                    <a:lnTo>
                      <a:pt x="73" y="140"/>
                    </a:lnTo>
                    <a:lnTo>
                      <a:pt x="70" y="131"/>
                    </a:lnTo>
                    <a:lnTo>
                      <a:pt x="48" y="107"/>
                    </a:lnTo>
                    <a:close/>
                    <a:moveTo>
                      <a:pt x="690" y="0"/>
                    </a:moveTo>
                    <a:lnTo>
                      <a:pt x="637" y="14"/>
                    </a:lnTo>
                    <a:lnTo>
                      <a:pt x="690" y="48"/>
                    </a:lnTo>
                    <a:lnTo>
                      <a:pt x="754" y="95"/>
                    </a:lnTo>
                    <a:lnTo>
                      <a:pt x="772" y="129"/>
                    </a:lnTo>
                    <a:lnTo>
                      <a:pt x="769" y="54"/>
                    </a:lnTo>
                    <a:lnTo>
                      <a:pt x="738" y="45"/>
                    </a:lnTo>
                    <a:lnTo>
                      <a:pt x="747" y="17"/>
                    </a:lnTo>
                    <a:lnTo>
                      <a:pt x="716" y="14"/>
                    </a:lnTo>
                    <a:lnTo>
                      <a:pt x="690" y="0"/>
                    </a:lnTo>
                    <a:close/>
                    <a:moveTo>
                      <a:pt x="200" y="517"/>
                    </a:moveTo>
                    <a:lnTo>
                      <a:pt x="185" y="534"/>
                    </a:lnTo>
                    <a:lnTo>
                      <a:pt x="216" y="627"/>
                    </a:lnTo>
                    <a:lnTo>
                      <a:pt x="228" y="571"/>
                    </a:lnTo>
                    <a:lnTo>
                      <a:pt x="241" y="553"/>
                    </a:lnTo>
                    <a:lnTo>
                      <a:pt x="200" y="517"/>
                    </a:lnTo>
                    <a:close/>
                    <a:moveTo>
                      <a:pt x="275" y="511"/>
                    </a:moveTo>
                    <a:lnTo>
                      <a:pt x="258" y="504"/>
                    </a:lnTo>
                    <a:lnTo>
                      <a:pt x="264" y="545"/>
                    </a:lnTo>
                    <a:lnTo>
                      <a:pt x="277" y="537"/>
                    </a:lnTo>
                    <a:lnTo>
                      <a:pt x="286" y="523"/>
                    </a:lnTo>
                    <a:lnTo>
                      <a:pt x="275" y="511"/>
                    </a:lnTo>
                    <a:close/>
                    <a:moveTo>
                      <a:pt x="326" y="511"/>
                    </a:moveTo>
                    <a:lnTo>
                      <a:pt x="301" y="517"/>
                    </a:lnTo>
                    <a:lnTo>
                      <a:pt x="311" y="540"/>
                    </a:lnTo>
                    <a:lnTo>
                      <a:pt x="329" y="540"/>
                    </a:lnTo>
                    <a:lnTo>
                      <a:pt x="332" y="520"/>
                    </a:lnTo>
                    <a:lnTo>
                      <a:pt x="351" y="551"/>
                    </a:lnTo>
                    <a:lnTo>
                      <a:pt x="365" y="553"/>
                    </a:lnTo>
                    <a:lnTo>
                      <a:pt x="378" y="532"/>
                    </a:lnTo>
                    <a:lnTo>
                      <a:pt x="387" y="551"/>
                    </a:lnTo>
                    <a:lnTo>
                      <a:pt x="402" y="540"/>
                    </a:lnTo>
                    <a:lnTo>
                      <a:pt x="415" y="523"/>
                    </a:lnTo>
                    <a:lnTo>
                      <a:pt x="438" y="545"/>
                    </a:lnTo>
                    <a:lnTo>
                      <a:pt x="454" y="537"/>
                    </a:lnTo>
                    <a:lnTo>
                      <a:pt x="435" y="520"/>
                    </a:lnTo>
                    <a:lnTo>
                      <a:pt x="418" y="514"/>
                    </a:lnTo>
                    <a:lnTo>
                      <a:pt x="396" y="514"/>
                    </a:lnTo>
                    <a:lnTo>
                      <a:pt x="381" y="517"/>
                    </a:lnTo>
                    <a:lnTo>
                      <a:pt x="365" y="507"/>
                    </a:lnTo>
                    <a:lnTo>
                      <a:pt x="356" y="511"/>
                    </a:lnTo>
                    <a:lnTo>
                      <a:pt x="348" y="520"/>
                    </a:lnTo>
                    <a:lnTo>
                      <a:pt x="326" y="511"/>
                    </a:lnTo>
                    <a:close/>
                    <a:moveTo>
                      <a:pt x="503" y="534"/>
                    </a:moveTo>
                    <a:lnTo>
                      <a:pt x="482" y="545"/>
                    </a:lnTo>
                    <a:lnTo>
                      <a:pt x="494" y="556"/>
                    </a:lnTo>
                    <a:lnTo>
                      <a:pt x="494" y="556"/>
                    </a:lnTo>
                    <a:lnTo>
                      <a:pt x="495" y="577"/>
                    </a:lnTo>
                    <a:lnTo>
                      <a:pt x="497" y="592"/>
                    </a:lnTo>
                    <a:lnTo>
                      <a:pt x="497" y="599"/>
                    </a:lnTo>
                    <a:lnTo>
                      <a:pt x="497" y="599"/>
                    </a:lnTo>
                    <a:lnTo>
                      <a:pt x="497" y="603"/>
                    </a:lnTo>
                    <a:lnTo>
                      <a:pt x="500" y="614"/>
                    </a:lnTo>
                    <a:lnTo>
                      <a:pt x="503" y="627"/>
                    </a:lnTo>
                    <a:lnTo>
                      <a:pt x="525" y="568"/>
                    </a:lnTo>
                    <a:lnTo>
                      <a:pt x="513" y="551"/>
                    </a:lnTo>
                    <a:lnTo>
                      <a:pt x="519" y="548"/>
                    </a:lnTo>
                    <a:lnTo>
                      <a:pt x="503" y="534"/>
                    </a:lnTo>
                    <a:close/>
                    <a:moveTo>
                      <a:pt x="533" y="624"/>
                    </a:moveTo>
                    <a:lnTo>
                      <a:pt x="528" y="688"/>
                    </a:lnTo>
                    <a:lnTo>
                      <a:pt x="519" y="697"/>
                    </a:lnTo>
                    <a:lnTo>
                      <a:pt x="519" y="697"/>
                    </a:lnTo>
                    <a:lnTo>
                      <a:pt x="517" y="713"/>
                    </a:lnTo>
                    <a:lnTo>
                      <a:pt x="517" y="725"/>
                    </a:lnTo>
                    <a:lnTo>
                      <a:pt x="519" y="731"/>
                    </a:lnTo>
                    <a:lnTo>
                      <a:pt x="519" y="731"/>
                    </a:lnTo>
                    <a:lnTo>
                      <a:pt x="517" y="732"/>
                    </a:lnTo>
                    <a:lnTo>
                      <a:pt x="512" y="737"/>
                    </a:lnTo>
                    <a:lnTo>
                      <a:pt x="503" y="743"/>
                    </a:lnTo>
                    <a:lnTo>
                      <a:pt x="516" y="756"/>
                    </a:lnTo>
                    <a:lnTo>
                      <a:pt x="479" y="826"/>
                    </a:lnTo>
                    <a:lnTo>
                      <a:pt x="479" y="795"/>
                    </a:lnTo>
                    <a:lnTo>
                      <a:pt x="438" y="844"/>
                    </a:lnTo>
                    <a:lnTo>
                      <a:pt x="438" y="844"/>
                    </a:lnTo>
                    <a:lnTo>
                      <a:pt x="435" y="832"/>
                    </a:lnTo>
                    <a:lnTo>
                      <a:pt x="433" y="819"/>
                    </a:lnTo>
                    <a:lnTo>
                      <a:pt x="433" y="819"/>
                    </a:lnTo>
                    <a:lnTo>
                      <a:pt x="421" y="833"/>
                    </a:lnTo>
                    <a:lnTo>
                      <a:pt x="409" y="850"/>
                    </a:lnTo>
                    <a:lnTo>
                      <a:pt x="409" y="850"/>
                    </a:lnTo>
                    <a:lnTo>
                      <a:pt x="406" y="850"/>
                    </a:lnTo>
                    <a:lnTo>
                      <a:pt x="403" y="848"/>
                    </a:lnTo>
                    <a:lnTo>
                      <a:pt x="399" y="847"/>
                    </a:lnTo>
                    <a:lnTo>
                      <a:pt x="396" y="847"/>
                    </a:lnTo>
                    <a:lnTo>
                      <a:pt x="396" y="847"/>
                    </a:lnTo>
                    <a:lnTo>
                      <a:pt x="381" y="869"/>
                    </a:lnTo>
                    <a:lnTo>
                      <a:pt x="381" y="869"/>
                    </a:lnTo>
                    <a:lnTo>
                      <a:pt x="370" y="858"/>
                    </a:lnTo>
                    <a:lnTo>
                      <a:pt x="356" y="847"/>
                    </a:lnTo>
                    <a:lnTo>
                      <a:pt x="356" y="847"/>
                    </a:lnTo>
                    <a:lnTo>
                      <a:pt x="349" y="850"/>
                    </a:lnTo>
                    <a:lnTo>
                      <a:pt x="346" y="850"/>
                    </a:lnTo>
                    <a:lnTo>
                      <a:pt x="345" y="850"/>
                    </a:lnTo>
                    <a:lnTo>
                      <a:pt x="345" y="850"/>
                    </a:lnTo>
                    <a:lnTo>
                      <a:pt x="336" y="844"/>
                    </a:lnTo>
                    <a:lnTo>
                      <a:pt x="316" y="832"/>
                    </a:lnTo>
                    <a:lnTo>
                      <a:pt x="286" y="816"/>
                    </a:lnTo>
                    <a:lnTo>
                      <a:pt x="286" y="678"/>
                    </a:lnTo>
                    <a:lnTo>
                      <a:pt x="286" y="678"/>
                    </a:lnTo>
                    <a:lnTo>
                      <a:pt x="266" y="712"/>
                    </a:lnTo>
                    <a:lnTo>
                      <a:pt x="253" y="737"/>
                    </a:lnTo>
                    <a:lnTo>
                      <a:pt x="247" y="748"/>
                    </a:lnTo>
                    <a:lnTo>
                      <a:pt x="247" y="748"/>
                    </a:lnTo>
                    <a:lnTo>
                      <a:pt x="248" y="795"/>
                    </a:lnTo>
                    <a:lnTo>
                      <a:pt x="248" y="826"/>
                    </a:lnTo>
                    <a:lnTo>
                      <a:pt x="250" y="841"/>
                    </a:lnTo>
                    <a:lnTo>
                      <a:pt x="250" y="841"/>
                    </a:lnTo>
                    <a:lnTo>
                      <a:pt x="295" y="877"/>
                    </a:lnTo>
                    <a:lnTo>
                      <a:pt x="292" y="911"/>
                    </a:lnTo>
                    <a:lnTo>
                      <a:pt x="213" y="819"/>
                    </a:lnTo>
                    <a:lnTo>
                      <a:pt x="213" y="819"/>
                    </a:lnTo>
                    <a:lnTo>
                      <a:pt x="213" y="851"/>
                    </a:lnTo>
                    <a:lnTo>
                      <a:pt x="213" y="883"/>
                    </a:lnTo>
                    <a:lnTo>
                      <a:pt x="213" y="883"/>
                    </a:lnTo>
                    <a:lnTo>
                      <a:pt x="218" y="902"/>
                    </a:lnTo>
                    <a:lnTo>
                      <a:pt x="222" y="923"/>
                    </a:lnTo>
                    <a:lnTo>
                      <a:pt x="222" y="923"/>
                    </a:lnTo>
                    <a:lnTo>
                      <a:pt x="228" y="929"/>
                    </a:lnTo>
                    <a:lnTo>
                      <a:pt x="239" y="939"/>
                    </a:lnTo>
                    <a:lnTo>
                      <a:pt x="256" y="951"/>
                    </a:lnTo>
                    <a:lnTo>
                      <a:pt x="289" y="930"/>
                    </a:lnTo>
                    <a:lnTo>
                      <a:pt x="298" y="970"/>
                    </a:lnTo>
                    <a:lnTo>
                      <a:pt x="298" y="970"/>
                    </a:lnTo>
                    <a:lnTo>
                      <a:pt x="307" y="976"/>
                    </a:lnTo>
                    <a:lnTo>
                      <a:pt x="311" y="981"/>
                    </a:lnTo>
                    <a:lnTo>
                      <a:pt x="314" y="984"/>
                    </a:lnTo>
                    <a:lnTo>
                      <a:pt x="314" y="984"/>
                    </a:lnTo>
                    <a:lnTo>
                      <a:pt x="316" y="987"/>
                    </a:lnTo>
                    <a:lnTo>
                      <a:pt x="321" y="992"/>
                    </a:lnTo>
                    <a:lnTo>
                      <a:pt x="332" y="996"/>
                    </a:lnTo>
                    <a:lnTo>
                      <a:pt x="332" y="996"/>
                    </a:lnTo>
                    <a:lnTo>
                      <a:pt x="351" y="1012"/>
                    </a:lnTo>
                    <a:lnTo>
                      <a:pt x="351" y="1012"/>
                    </a:lnTo>
                    <a:lnTo>
                      <a:pt x="367" y="1012"/>
                    </a:lnTo>
                    <a:lnTo>
                      <a:pt x="380" y="1014"/>
                    </a:lnTo>
                    <a:lnTo>
                      <a:pt x="384" y="1014"/>
                    </a:lnTo>
                    <a:lnTo>
                      <a:pt x="387" y="1015"/>
                    </a:lnTo>
                    <a:lnTo>
                      <a:pt x="387" y="1015"/>
                    </a:lnTo>
                    <a:lnTo>
                      <a:pt x="393" y="1018"/>
                    </a:lnTo>
                    <a:lnTo>
                      <a:pt x="405" y="1021"/>
                    </a:lnTo>
                    <a:lnTo>
                      <a:pt x="418" y="1024"/>
                    </a:lnTo>
                    <a:lnTo>
                      <a:pt x="421" y="1000"/>
                    </a:lnTo>
                    <a:lnTo>
                      <a:pt x="430" y="970"/>
                    </a:lnTo>
                    <a:lnTo>
                      <a:pt x="469" y="970"/>
                    </a:lnTo>
                    <a:lnTo>
                      <a:pt x="506" y="917"/>
                    </a:lnTo>
                    <a:lnTo>
                      <a:pt x="525" y="860"/>
                    </a:lnTo>
                    <a:lnTo>
                      <a:pt x="525" y="860"/>
                    </a:lnTo>
                    <a:lnTo>
                      <a:pt x="529" y="855"/>
                    </a:lnTo>
                    <a:lnTo>
                      <a:pt x="533" y="850"/>
                    </a:lnTo>
                    <a:lnTo>
                      <a:pt x="533" y="850"/>
                    </a:lnTo>
                    <a:lnTo>
                      <a:pt x="536" y="836"/>
                    </a:lnTo>
                    <a:lnTo>
                      <a:pt x="539" y="825"/>
                    </a:lnTo>
                    <a:lnTo>
                      <a:pt x="542" y="816"/>
                    </a:lnTo>
                    <a:lnTo>
                      <a:pt x="542" y="816"/>
                    </a:lnTo>
                    <a:lnTo>
                      <a:pt x="545" y="813"/>
                    </a:lnTo>
                    <a:lnTo>
                      <a:pt x="545" y="808"/>
                    </a:lnTo>
                    <a:lnTo>
                      <a:pt x="545" y="800"/>
                    </a:lnTo>
                    <a:lnTo>
                      <a:pt x="542" y="789"/>
                    </a:lnTo>
                    <a:lnTo>
                      <a:pt x="542" y="789"/>
                    </a:lnTo>
                    <a:lnTo>
                      <a:pt x="541" y="753"/>
                    </a:lnTo>
                    <a:lnTo>
                      <a:pt x="539" y="728"/>
                    </a:lnTo>
                    <a:lnTo>
                      <a:pt x="539" y="715"/>
                    </a:lnTo>
                    <a:lnTo>
                      <a:pt x="539" y="715"/>
                    </a:lnTo>
                    <a:lnTo>
                      <a:pt x="544" y="707"/>
                    </a:lnTo>
                    <a:lnTo>
                      <a:pt x="547" y="703"/>
                    </a:lnTo>
                    <a:lnTo>
                      <a:pt x="539" y="660"/>
                    </a:lnTo>
                    <a:lnTo>
                      <a:pt x="547" y="652"/>
                    </a:lnTo>
                    <a:lnTo>
                      <a:pt x="533" y="624"/>
                    </a:lnTo>
                    <a:close/>
                    <a:moveTo>
                      <a:pt x="222" y="290"/>
                    </a:moveTo>
                    <a:lnTo>
                      <a:pt x="225" y="354"/>
                    </a:lnTo>
                    <a:lnTo>
                      <a:pt x="280" y="388"/>
                    </a:lnTo>
                    <a:lnTo>
                      <a:pt x="329" y="407"/>
                    </a:lnTo>
                    <a:lnTo>
                      <a:pt x="387" y="407"/>
                    </a:lnTo>
                    <a:lnTo>
                      <a:pt x="446" y="391"/>
                    </a:lnTo>
                    <a:lnTo>
                      <a:pt x="466" y="366"/>
                    </a:lnTo>
                    <a:lnTo>
                      <a:pt x="497" y="340"/>
                    </a:lnTo>
                    <a:lnTo>
                      <a:pt x="513" y="299"/>
                    </a:lnTo>
                    <a:lnTo>
                      <a:pt x="475" y="340"/>
                    </a:lnTo>
                    <a:lnTo>
                      <a:pt x="418" y="329"/>
                    </a:lnTo>
                    <a:lnTo>
                      <a:pt x="446" y="357"/>
                    </a:lnTo>
                    <a:lnTo>
                      <a:pt x="405" y="382"/>
                    </a:lnTo>
                    <a:lnTo>
                      <a:pt x="378" y="394"/>
                    </a:lnTo>
                    <a:lnTo>
                      <a:pt x="329" y="385"/>
                    </a:lnTo>
                    <a:lnTo>
                      <a:pt x="292" y="363"/>
                    </a:lnTo>
                    <a:lnTo>
                      <a:pt x="323" y="342"/>
                    </a:lnTo>
                    <a:lnTo>
                      <a:pt x="342" y="309"/>
                    </a:lnTo>
                    <a:lnTo>
                      <a:pt x="342" y="256"/>
                    </a:lnTo>
                    <a:lnTo>
                      <a:pt x="311" y="315"/>
                    </a:lnTo>
                    <a:lnTo>
                      <a:pt x="267" y="332"/>
                    </a:lnTo>
                    <a:lnTo>
                      <a:pt x="247" y="337"/>
                    </a:lnTo>
                    <a:lnTo>
                      <a:pt x="222" y="29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" name="Freeform 5">
                <a:extLst>
                  <a:ext uri="{FF2B5EF4-FFF2-40B4-BE49-F238E27FC236}">
                    <a16:creationId xmlns:a16="http://schemas.microsoft.com/office/drawing/2014/main" id="{47B10AE0-25DC-C4B1-B57A-A53AA0F15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306" y="898525"/>
                <a:ext cx="2651125" cy="2530475"/>
              </a:xfrm>
              <a:custGeom>
                <a:avLst/>
                <a:gdLst>
                  <a:gd name="T0" fmla="*/ 555 w 3339"/>
                  <a:gd name="T1" fmla="*/ 36 h 3187"/>
                  <a:gd name="T2" fmla="*/ 452 w 3339"/>
                  <a:gd name="T3" fmla="*/ 230 h 3187"/>
                  <a:gd name="T4" fmla="*/ 443 w 3339"/>
                  <a:gd name="T5" fmla="*/ 263 h 3187"/>
                  <a:gd name="T6" fmla="*/ 460 w 3339"/>
                  <a:gd name="T7" fmla="*/ 309 h 3187"/>
                  <a:gd name="T8" fmla="*/ 472 w 3339"/>
                  <a:gd name="T9" fmla="*/ 360 h 3187"/>
                  <a:gd name="T10" fmla="*/ 512 w 3339"/>
                  <a:gd name="T11" fmla="*/ 439 h 3187"/>
                  <a:gd name="T12" fmla="*/ 517 w 3339"/>
                  <a:gd name="T13" fmla="*/ 488 h 3187"/>
                  <a:gd name="T14" fmla="*/ 507 w 3339"/>
                  <a:gd name="T15" fmla="*/ 511 h 3187"/>
                  <a:gd name="T16" fmla="*/ 485 w 3339"/>
                  <a:gd name="T17" fmla="*/ 523 h 3187"/>
                  <a:gd name="T18" fmla="*/ 501 w 3339"/>
                  <a:gd name="T19" fmla="*/ 542 h 3187"/>
                  <a:gd name="T20" fmla="*/ 496 w 3339"/>
                  <a:gd name="T21" fmla="*/ 559 h 3187"/>
                  <a:gd name="T22" fmla="*/ 453 w 3339"/>
                  <a:gd name="T23" fmla="*/ 583 h 3187"/>
                  <a:gd name="T24" fmla="*/ 387 w 3339"/>
                  <a:gd name="T25" fmla="*/ 653 h 3187"/>
                  <a:gd name="T26" fmla="*/ 378 w 3339"/>
                  <a:gd name="T27" fmla="*/ 753 h 3187"/>
                  <a:gd name="T28" fmla="*/ 381 w 3339"/>
                  <a:gd name="T29" fmla="*/ 779 h 3187"/>
                  <a:gd name="T30" fmla="*/ 338 w 3339"/>
                  <a:gd name="T31" fmla="*/ 853 h 3187"/>
                  <a:gd name="T32" fmla="*/ 352 w 3339"/>
                  <a:gd name="T33" fmla="*/ 886 h 3187"/>
                  <a:gd name="T34" fmla="*/ 323 w 3339"/>
                  <a:gd name="T35" fmla="*/ 939 h 3187"/>
                  <a:gd name="T36" fmla="*/ 33 w 3339"/>
                  <a:gd name="T37" fmla="*/ 1937 h 3187"/>
                  <a:gd name="T38" fmla="*/ 76 w 3339"/>
                  <a:gd name="T39" fmla="*/ 2444 h 3187"/>
                  <a:gd name="T40" fmla="*/ 93 w 3339"/>
                  <a:gd name="T41" fmla="*/ 2488 h 3187"/>
                  <a:gd name="T42" fmla="*/ 528 w 3339"/>
                  <a:gd name="T43" fmla="*/ 2697 h 3187"/>
                  <a:gd name="T44" fmla="*/ 560 w 3339"/>
                  <a:gd name="T45" fmla="*/ 2659 h 3187"/>
                  <a:gd name="T46" fmla="*/ 645 w 3339"/>
                  <a:gd name="T47" fmla="*/ 2610 h 3187"/>
                  <a:gd name="T48" fmla="*/ 634 w 3339"/>
                  <a:gd name="T49" fmla="*/ 2475 h 3187"/>
                  <a:gd name="T50" fmla="*/ 788 w 3339"/>
                  <a:gd name="T51" fmla="*/ 2526 h 3187"/>
                  <a:gd name="T52" fmla="*/ 696 w 3339"/>
                  <a:gd name="T53" fmla="*/ 2432 h 3187"/>
                  <a:gd name="T54" fmla="*/ 665 w 3339"/>
                  <a:gd name="T55" fmla="*/ 2297 h 3187"/>
                  <a:gd name="T56" fmla="*/ 743 w 3339"/>
                  <a:gd name="T57" fmla="*/ 2037 h 3187"/>
                  <a:gd name="T58" fmla="*/ 1060 w 3339"/>
                  <a:gd name="T59" fmla="*/ 2120 h 3187"/>
                  <a:gd name="T60" fmla="*/ 1168 w 3339"/>
                  <a:gd name="T61" fmla="*/ 2226 h 3187"/>
                  <a:gd name="T62" fmla="*/ 1167 w 3339"/>
                  <a:gd name="T63" fmla="*/ 2248 h 3187"/>
                  <a:gd name="T64" fmla="*/ 1089 w 3339"/>
                  <a:gd name="T65" fmla="*/ 2353 h 3187"/>
                  <a:gd name="T66" fmla="*/ 1124 w 3339"/>
                  <a:gd name="T67" fmla="*/ 2377 h 3187"/>
                  <a:gd name="T68" fmla="*/ 1117 w 3339"/>
                  <a:gd name="T69" fmla="*/ 2582 h 3187"/>
                  <a:gd name="T70" fmla="*/ 1088 w 3339"/>
                  <a:gd name="T71" fmla="*/ 2640 h 3187"/>
                  <a:gd name="T72" fmla="*/ 1084 w 3339"/>
                  <a:gd name="T73" fmla="*/ 2681 h 3187"/>
                  <a:gd name="T74" fmla="*/ 1135 w 3339"/>
                  <a:gd name="T75" fmla="*/ 2834 h 3187"/>
                  <a:gd name="T76" fmla="*/ 3339 w 3339"/>
                  <a:gd name="T77" fmla="*/ 2044 h 3187"/>
                  <a:gd name="T78" fmla="*/ 3254 w 3339"/>
                  <a:gd name="T79" fmla="*/ 1805 h 3187"/>
                  <a:gd name="T80" fmla="*/ 3029 w 3339"/>
                  <a:gd name="T81" fmla="*/ 1560 h 3187"/>
                  <a:gd name="T82" fmla="*/ 2960 w 3339"/>
                  <a:gd name="T83" fmla="*/ 1461 h 3187"/>
                  <a:gd name="T84" fmla="*/ 2893 w 3339"/>
                  <a:gd name="T85" fmla="*/ 1273 h 3187"/>
                  <a:gd name="T86" fmla="*/ 2791 w 3339"/>
                  <a:gd name="T87" fmla="*/ 1151 h 3187"/>
                  <a:gd name="T88" fmla="*/ 2735 w 3339"/>
                  <a:gd name="T89" fmla="*/ 1071 h 3187"/>
                  <a:gd name="T90" fmla="*/ 2141 w 3339"/>
                  <a:gd name="T91" fmla="*/ 379 h 3187"/>
                  <a:gd name="T92" fmla="*/ 2097 w 3339"/>
                  <a:gd name="T93" fmla="*/ 299 h 3187"/>
                  <a:gd name="T94" fmla="*/ 2094 w 3339"/>
                  <a:gd name="T95" fmla="*/ 205 h 3187"/>
                  <a:gd name="T96" fmla="*/ 2081 w 3339"/>
                  <a:gd name="T97" fmla="*/ 158 h 3187"/>
                  <a:gd name="T98" fmla="*/ 2087 w 3339"/>
                  <a:gd name="T99" fmla="*/ 123 h 3187"/>
                  <a:gd name="T100" fmla="*/ 2053 w 3339"/>
                  <a:gd name="T101" fmla="*/ 115 h 3187"/>
                  <a:gd name="T102" fmla="*/ 2007 w 3339"/>
                  <a:gd name="T103" fmla="*/ 39 h 3187"/>
                  <a:gd name="T104" fmla="*/ 1838 w 3339"/>
                  <a:gd name="T105" fmla="*/ 49 h 3187"/>
                  <a:gd name="T106" fmla="*/ 1225 w 3339"/>
                  <a:gd name="T107" fmla="*/ 0 h 3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9" h="3187">
                    <a:moveTo>
                      <a:pt x="825" y="132"/>
                    </a:moveTo>
                    <a:lnTo>
                      <a:pt x="659" y="30"/>
                    </a:lnTo>
                    <a:lnTo>
                      <a:pt x="629" y="27"/>
                    </a:lnTo>
                    <a:lnTo>
                      <a:pt x="623" y="39"/>
                    </a:lnTo>
                    <a:lnTo>
                      <a:pt x="555" y="36"/>
                    </a:lnTo>
                    <a:lnTo>
                      <a:pt x="507" y="67"/>
                    </a:lnTo>
                    <a:lnTo>
                      <a:pt x="507" y="107"/>
                    </a:lnTo>
                    <a:lnTo>
                      <a:pt x="457" y="132"/>
                    </a:lnTo>
                    <a:lnTo>
                      <a:pt x="452" y="230"/>
                    </a:lnTo>
                    <a:lnTo>
                      <a:pt x="452" y="230"/>
                    </a:lnTo>
                    <a:lnTo>
                      <a:pt x="446" y="240"/>
                    </a:lnTo>
                    <a:lnTo>
                      <a:pt x="441" y="250"/>
                    </a:lnTo>
                    <a:lnTo>
                      <a:pt x="440" y="256"/>
                    </a:lnTo>
                    <a:lnTo>
                      <a:pt x="440" y="256"/>
                    </a:lnTo>
                    <a:lnTo>
                      <a:pt x="443" y="263"/>
                    </a:lnTo>
                    <a:lnTo>
                      <a:pt x="449" y="277"/>
                    </a:lnTo>
                    <a:lnTo>
                      <a:pt x="456" y="291"/>
                    </a:lnTo>
                    <a:lnTo>
                      <a:pt x="459" y="300"/>
                    </a:lnTo>
                    <a:lnTo>
                      <a:pt x="460" y="309"/>
                    </a:lnTo>
                    <a:lnTo>
                      <a:pt x="460" y="309"/>
                    </a:lnTo>
                    <a:lnTo>
                      <a:pt x="462" y="324"/>
                    </a:lnTo>
                    <a:lnTo>
                      <a:pt x="462" y="335"/>
                    </a:lnTo>
                    <a:lnTo>
                      <a:pt x="463" y="343"/>
                    </a:lnTo>
                    <a:lnTo>
                      <a:pt x="466" y="351"/>
                    </a:lnTo>
                    <a:lnTo>
                      <a:pt x="472" y="360"/>
                    </a:lnTo>
                    <a:lnTo>
                      <a:pt x="479" y="373"/>
                    </a:lnTo>
                    <a:lnTo>
                      <a:pt x="479" y="373"/>
                    </a:lnTo>
                    <a:lnTo>
                      <a:pt x="496" y="400"/>
                    </a:lnTo>
                    <a:lnTo>
                      <a:pt x="506" y="422"/>
                    </a:lnTo>
                    <a:lnTo>
                      <a:pt x="512" y="439"/>
                    </a:lnTo>
                    <a:lnTo>
                      <a:pt x="513" y="450"/>
                    </a:lnTo>
                    <a:lnTo>
                      <a:pt x="513" y="450"/>
                    </a:lnTo>
                    <a:lnTo>
                      <a:pt x="515" y="460"/>
                    </a:lnTo>
                    <a:lnTo>
                      <a:pt x="517" y="477"/>
                    </a:lnTo>
                    <a:lnTo>
                      <a:pt x="517" y="488"/>
                    </a:lnTo>
                    <a:lnTo>
                      <a:pt x="516" y="496"/>
                    </a:lnTo>
                    <a:lnTo>
                      <a:pt x="513" y="504"/>
                    </a:lnTo>
                    <a:lnTo>
                      <a:pt x="510" y="508"/>
                    </a:lnTo>
                    <a:lnTo>
                      <a:pt x="507" y="511"/>
                    </a:lnTo>
                    <a:lnTo>
                      <a:pt x="507" y="511"/>
                    </a:lnTo>
                    <a:lnTo>
                      <a:pt x="497" y="515"/>
                    </a:lnTo>
                    <a:lnTo>
                      <a:pt x="490" y="518"/>
                    </a:lnTo>
                    <a:lnTo>
                      <a:pt x="485" y="520"/>
                    </a:lnTo>
                    <a:lnTo>
                      <a:pt x="485" y="520"/>
                    </a:lnTo>
                    <a:lnTo>
                      <a:pt x="485" y="523"/>
                    </a:lnTo>
                    <a:lnTo>
                      <a:pt x="485" y="523"/>
                    </a:lnTo>
                    <a:lnTo>
                      <a:pt x="488" y="526"/>
                    </a:lnTo>
                    <a:lnTo>
                      <a:pt x="493" y="530"/>
                    </a:lnTo>
                    <a:lnTo>
                      <a:pt x="497" y="535"/>
                    </a:lnTo>
                    <a:lnTo>
                      <a:pt x="501" y="542"/>
                    </a:lnTo>
                    <a:lnTo>
                      <a:pt x="501" y="545"/>
                    </a:lnTo>
                    <a:lnTo>
                      <a:pt x="501" y="548"/>
                    </a:lnTo>
                    <a:lnTo>
                      <a:pt x="501" y="552"/>
                    </a:lnTo>
                    <a:lnTo>
                      <a:pt x="498" y="555"/>
                    </a:lnTo>
                    <a:lnTo>
                      <a:pt x="496" y="559"/>
                    </a:lnTo>
                    <a:lnTo>
                      <a:pt x="490" y="564"/>
                    </a:lnTo>
                    <a:lnTo>
                      <a:pt x="474" y="571"/>
                    </a:lnTo>
                    <a:lnTo>
                      <a:pt x="474" y="571"/>
                    </a:lnTo>
                    <a:lnTo>
                      <a:pt x="463" y="577"/>
                    </a:lnTo>
                    <a:lnTo>
                      <a:pt x="453" y="583"/>
                    </a:lnTo>
                    <a:lnTo>
                      <a:pt x="443" y="590"/>
                    </a:lnTo>
                    <a:lnTo>
                      <a:pt x="434" y="599"/>
                    </a:lnTo>
                    <a:lnTo>
                      <a:pt x="417" y="617"/>
                    </a:lnTo>
                    <a:lnTo>
                      <a:pt x="400" y="636"/>
                    </a:lnTo>
                    <a:lnTo>
                      <a:pt x="387" y="653"/>
                    </a:lnTo>
                    <a:lnTo>
                      <a:pt x="378" y="668"/>
                    </a:lnTo>
                    <a:lnTo>
                      <a:pt x="370" y="683"/>
                    </a:lnTo>
                    <a:lnTo>
                      <a:pt x="409" y="706"/>
                    </a:lnTo>
                    <a:lnTo>
                      <a:pt x="378" y="753"/>
                    </a:lnTo>
                    <a:lnTo>
                      <a:pt x="378" y="753"/>
                    </a:lnTo>
                    <a:lnTo>
                      <a:pt x="381" y="760"/>
                    </a:lnTo>
                    <a:lnTo>
                      <a:pt x="384" y="766"/>
                    </a:lnTo>
                    <a:lnTo>
                      <a:pt x="384" y="773"/>
                    </a:lnTo>
                    <a:lnTo>
                      <a:pt x="384" y="773"/>
                    </a:lnTo>
                    <a:lnTo>
                      <a:pt x="381" y="779"/>
                    </a:lnTo>
                    <a:lnTo>
                      <a:pt x="374" y="790"/>
                    </a:lnTo>
                    <a:lnTo>
                      <a:pt x="352" y="814"/>
                    </a:lnTo>
                    <a:lnTo>
                      <a:pt x="320" y="847"/>
                    </a:lnTo>
                    <a:lnTo>
                      <a:pt x="320" y="847"/>
                    </a:lnTo>
                    <a:lnTo>
                      <a:pt x="338" y="853"/>
                    </a:lnTo>
                    <a:lnTo>
                      <a:pt x="349" y="858"/>
                    </a:lnTo>
                    <a:lnTo>
                      <a:pt x="354" y="861"/>
                    </a:lnTo>
                    <a:lnTo>
                      <a:pt x="354" y="866"/>
                    </a:lnTo>
                    <a:lnTo>
                      <a:pt x="354" y="866"/>
                    </a:lnTo>
                    <a:lnTo>
                      <a:pt x="352" y="886"/>
                    </a:lnTo>
                    <a:lnTo>
                      <a:pt x="348" y="898"/>
                    </a:lnTo>
                    <a:lnTo>
                      <a:pt x="345" y="905"/>
                    </a:lnTo>
                    <a:lnTo>
                      <a:pt x="342" y="911"/>
                    </a:lnTo>
                    <a:lnTo>
                      <a:pt x="342" y="911"/>
                    </a:lnTo>
                    <a:lnTo>
                      <a:pt x="323" y="939"/>
                    </a:lnTo>
                    <a:lnTo>
                      <a:pt x="311" y="1015"/>
                    </a:lnTo>
                    <a:lnTo>
                      <a:pt x="253" y="1273"/>
                    </a:lnTo>
                    <a:lnTo>
                      <a:pt x="143" y="1336"/>
                    </a:lnTo>
                    <a:lnTo>
                      <a:pt x="42" y="1631"/>
                    </a:lnTo>
                    <a:lnTo>
                      <a:pt x="33" y="1937"/>
                    </a:lnTo>
                    <a:lnTo>
                      <a:pt x="0" y="2196"/>
                    </a:lnTo>
                    <a:lnTo>
                      <a:pt x="0" y="2196"/>
                    </a:lnTo>
                    <a:lnTo>
                      <a:pt x="39" y="2322"/>
                    </a:lnTo>
                    <a:lnTo>
                      <a:pt x="67" y="2412"/>
                    </a:lnTo>
                    <a:lnTo>
                      <a:pt x="76" y="2444"/>
                    </a:lnTo>
                    <a:lnTo>
                      <a:pt x="79" y="2460"/>
                    </a:lnTo>
                    <a:lnTo>
                      <a:pt x="79" y="2460"/>
                    </a:lnTo>
                    <a:lnTo>
                      <a:pt x="80" y="2463"/>
                    </a:lnTo>
                    <a:lnTo>
                      <a:pt x="83" y="2470"/>
                    </a:lnTo>
                    <a:lnTo>
                      <a:pt x="93" y="2488"/>
                    </a:lnTo>
                    <a:lnTo>
                      <a:pt x="122" y="2536"/>
                    </a:lnTo>
                    <a:lnTo>
                      <a:pt x="168" y="2604"/>
                    </a:lnTo>
                    <a:lnTo>
                      <a:pt x="305" y="2649"/>
                    </a:lnTo>
                    <a:lnTo>
                      <a:pt x="370" y="2658"/>
                    </a:lnTo>
                    <a:lnTo>
                      <a:pt x="528" y="2697"/>
                    </a:lnTo>
                    <a:lnTo>
                      <a:pt x="421" y="2621"/>
                    </a:lnTo>
                    <a:lnTo>
                      <a:pt x="457" y="2621"/>
                    </a:lnTo>
                    <a:lnTo>
                      <a:pt x="457" y="2621"/>
                    </a:lnTo>
                    <a:lnTo>
                      <a:pt x="517" y="2643"/>
                    </a:lnTo>
                    <a:lnTo>
                      <a:pt x="560" y="2659"/>
                    </a:lnTo>
                    <a:lnTo>
                      <a:pt x="580" y="2668"/>
                    </a:lnTo>
                    <a:lnTo>
                      <a:pt x="580" y="2668"/>
                    </a:lnTo>
                    <a:lnTo>
                      <a:pt x="504" y="2576"/>
                    </a:lnTo>
                    <a:lnTo>
                      <a:pt x="531" y="2526"/>
                    </a:lnTo>
                    <a:lnTo>
                      <a:pt x="645" y="2610"/>
                    </a:lnTo>
                    <a:lnTo>
                      <a:pt x="749" y="2630"/>
                    </a:lnTo>
                    <a:lnTo>
                      <a:pt x="611" y="2517"/>
                    </a:lnTo>
                    <a:lnTo>
                      <a:pt x="608" y="2489"/>
                    </a:lnTo>
                    <a:lnTo>
                      <a:pt x="632" y="2500"/>
                    </a:lnTo>
                    <a:lnTo>
                      <a:pt x="634" y="2475"/>
                    </a:lnTo>
                    <a:lnTo>
                      <a:pt x="651" y="2484"/>
                    </a:lnTo>
                    <a:lnTo>
                      <a:pt x="648" y="2472"/>
                    </a:lnTo>
                    <a:lnTo>
                      <a:pt x="712" y="2511"/>
                    </a:lnTo>
                    <a:lnTo>
                      <a:pt x="788" y="2526"/>
                    </a:lnTo>
                    <a:lnTo>
                      <a:pt x="788" y="2526"/>
                    </a:lnTo>
                    <a:lnTo>
                      <a:pt x="715" y="2475"/>
                    </a:lnTo>
                    <a:lnTo>
                      <a:pt x="715" y="2475"/>
                    </a:lnTo>
                    <a:lnTo>
                      <a:pt x="712" y="2470"/>
                    </a:lnTo>
                    <a:lnTo>
                      <a:pt x="706" y="2460"/>
                    </a:lnTo>
                    <a:lnTo>
                      <a:pt x="696" y="2432"/>
                    </a:lnTo>
                    <a:lnTo>
                      <a:pt x="681" y="2393"/>
                    </a:lnTo>
                    <a:lnTo>
                      <a:pt x="724" y="2416"/>
                    </a:lnTo>
                    <a:lnTo>
                      <a:pt x="794" y="2416"/>
                    </a:lnTo>
                    <a:lnTo>
                      <a:pt x="690" y="2328"/>
                    </a:lnTo>
                    <a:lnTo>
                      <a:pt x="665" y="2297"/>
                    </a:lnTo>
                    <a:lnTo>
                      <a:pt x="727" y="2230"/>
                    </a:lnTo>
                    <a:lnTo>
                      <a:pt x="690" y="2135"/>
                    </a:lnTo>
                    <a:lnTo>
                      <a:pt x="668" y="2101"/>
                    </a:lnTo>
                    <a:lnTo>
                      <a:pt x="715" y="2101"/>
                    </a:lnTo>
                    <a:lnTo>
                      <a:pt x="743" y="2037"/>
                    </a:lnTo>
                    <a:lnTo>
                      <a:pt x="800" y="2056"/>
                    </a:lnTo>
                    <a:lnTo>
                      <a:pt x="822" y="2013"/>
                    </a:lnTo>
                    <a:lnTo>
                      <a:pt x="901" y="1979"/>
                    </a:lnTo>
                    <a:lnTo>
                      <a:pt x="907" y="1971"/>
                    </a:lnTo>
                    <a:lnTo>
                      <a:pt x="1060" y="2120"/>
                    </a:lnTo>
                    <a:lnTo>
                      <a:pt x="1148" y="2190"/>
                    </a:lnTo>
                    <a:lnTo>
                      <a:pt x="1148" y="2190"/>
                    </a:lnTo>
                    <a:lnTo>
                      <a:pt x="1154" y="2198"/>
                    </a:lnTo>
                    <a:lnTo>
                      <a:pt x="1164" y="2215"/>
                    </a:lnTo>
                    <a:lnTo>
                      <a:pt x="1168" y="2226"/>
                    </a:lnTo>
                    <a:lnTo>
                      <a:pt x="1171" y="2234"/>
                    </a:lnTo>
                    <a:lnTo>
                      <a:pt x="1171" y="2239"/>
                    </a:lnTo>
                    <a:lnTo>
                      <a:pt x="1171" y="2243"/>
                    </a:lnTo>
                    <a:lnTo>
                      <a:pt x="1170" y="2246"/>
                    </a:lnTo>
                    <a:lnTo>
                      <a:pt x="1167" y="2248"/>
                    </a:lnTo>
                    <a:lnTo>
                      <a:pt x="1167" y="2248"/>
                    </a:lnTo>
                    <a:lnTo>
                      <a:pt x="1158" y="2256"/>
                    </a:lnTo>
                    <a:lnTo>
                      <a:pt x="1145" y="2272"/>
                    </a:lnTo>
                    <a:lnTo>
                      <a:pt x="1114" y="2314"/>
                    </a:lnTo>
                    <a:lnTo>
                      <a:pt x="1089" y="2353"/>
                    </a:lnTo>
                    <a:lnTo>
                      <a:pt x="1082" y="2366"/>
                    </a:lnTo>
                    <a:lnTo>
                      <a:pt x="1081" y="2369"/>
                    </a:lnTo>
                    <a:lnTo>
                      <a:pt x="1081" y="2371"/>
                    </a:lnTo>
                    <a:lnTo>
                      <a:pt x="1081" y="2371"/>
                    </a:lnTo>
                    <a:lnTo>
                      <a:pt x="1124" y="2377"/>
                    </a:lnTo>
                    <a:lnTo>
                      <a:pt x="1161" y="2382"/>
                    </a:lnTo>
                    <a:lnTo>
                      <a:pt x="1072" y="2570"/>
                    </a:lnTo>
                    <a:lnTo>
                      <a:pt x="1119" y="2579"/>
                    </a:lnTo>
                    <a:lnTo>
                      <a:pt x="1119" y="2579"/>
                    </a:lnTo>
                    <a:lnTo>
                      <a:pt x="1117" y="2582"/>
                    </a:lnTo>
                    <a:lnTo>
                      <a:pt x="1114" y="2592"/>
                    </a:lnTo>
                    <a:lnTo>
                      <a:pt x="1111" y="2601"/>
                    </a:lnTo>
                    <a:lnTo>
                      <a:pt x="1105" y="2611"/>
                    </a:lnTo>
                    <a:lnTo>
                      <a:pt x="1098" y="2624"/>
                    </a:lnTo>
                    <a:lnTo>
                      <a:pt x="1088" y="2640"/>
                    </a:lnTo>
                    <a:lnTo>
                      <a:pt x="1088" y="2640"/>
                    </a:lnTo>
                    <a:lnTo>
                      <a:pt x="1085" y="2645"/>
                    </a:lnTo>
                    <a:lnTo>
                      <a:pt x="1084" y="2651"/>
                    </a:lnTo>
                    <a:lnTo>
                      <a:pt x="1082" y="2664"/>
                    </a:lnTo>
                    <a:lnTo>
                      <a:pt x="1084" y="2681"/>
                    </a:lnTo>
                    <a:lnTo>
                      <a:pt x="1086" y="2700"/>
                    </a:lnTo>
                    <a:lnTo>
                      <a:pt x="1092" y="2721"/>
                    </a:lnTo>
                    <a:lnTo>
                      <a:pt x="1100" y="2743"/>
                    </a:lnTo>
                    <a:lnTo>
                      <a:pt x="1117" y="2790"/>
                    </a:lnTo>
                    <a:lnTo>
                      <a:pt x="1135" y="2834"/>
                    </a:lnTo>
                    <a:lnTo>
                      <a:pt x="1152" y="2870"/>
                    </a:lnTo>
                    <a:lnTo>
                      <a:pt x="1170" y="2906"/>
                    </a:lnTo>
                    <a:lnTo>
                      <a:pt x="1212" y="3187"/>
                    </a:lnTo>
                    <a:lnTo>
                      <a:pt x="3235" y="3187"/>
                    </a:lnTo>
                    <a:lnTo>
                      <a:pt x="3339" y="2044"/>
                    </a:lnTo>
                    <a:lnTo>
                      <a:pt x="3339" y="2044"/>
                    </a:lnTo>
                    <a:lnTo>
                      <a:pt x="3298" y="1928"/>
                    </a:lnTo>
                    <a:lnTo>
                      <a:pt x="3270" y="1848"/>
                    </a:lnTo>
                    <a:lnTo>
                      <a:pt x="3254" y="1805"/>
                    </a:lnTo>
                    <a:lnTo>
                      <a:pt x="3254" y="1805"/>
                    </a:lnTo>
                    <a:lnTo>
                      <a:pt x="3241" y="1790"/>
                    </a:lnTo>
                    <a:lnTo>
                      <a:pt x="3212" y="1758"/>
                    </a:lnTo>
                    <a:lnTo>
                      <a:pt x="3123" y="1664"/>
                    </a:lnTo>
                    <a:lnTo>
                      <a:pt x="3073" y="1610"/>
                    </a:lnTo>
                    <a:lnTo>
                      <a:pt x="3029" y="1560"/>
                    </a:lnTo>
                    <a:lnTo>
                      <a:pt x="2994" y="1518"/>
                    </a:lnTo>
                    <a:lnTo>
                      <a:pt x="2981" y="1500"/>
                    </a:lnTo>
                    <a:lnTo>
                      <a:pt x="2972" y="1487"/>
                    </a:lnTo>
                    <a:lnTo>
                      <a:pt x="2972" y="1487"/>
                    </a:lnTo>
                    <a:lnTo>
                      <a:pt x="2960" y="1461"/>
                    </a:lnTo>
                    <a:lnTo>
                      <a:pt x="2949" y="1430"/>
                    </a:lnTo>
                    <a:lnTo>
                      <a:pt x="2924" y="1364"/>
                    </a:lnTo>
                    <a:lnTo>
                      <a:pt x="2903" y="1305"/>
                    </a:lnTo>
                    <a:lnTo>
                      <a:pt x="2893" y="1273"/>
                    </a:lnTo>
                    <a:lnTo>
                      <a:pt x="2893" y="1273"/>
                    </a:lnTo>
                    <a:lnTo>
                      <a:pt x="2890" y="1267"/>
                    </a:lnTo>
                    <a:lnTo>
                      <a:pt x="2886" y="1260"/>
                    </a:lnTo>
                    <a:lnTo>
                      <a:pt x="2868" y="1239"/>
                    </a:lnTo>
                    <a:lnTo>
                      <a:pt x="2818" y="1182"/>
                    </a:lnTo>
                    <a:lnTo>
                      <a:pt x="2791" y="1151"/>
                    </a:lnTo>
                    <a:lnTo>
                      <a:pt x="2766" y="1121"/>
                    </a:lnTo>
                    <a:lnTo>
                      <a:pt x="2747" y="1093"/>
                    </a:lnTo>
                    <a:lnTo>
                      <a:pt x="2739" y="1081"/>
                    </a:lnTo>
                    <a:lnTo>
                      <a:pt x="2735" y="1071"/>
                    </a:lnTo>
                    <a:lnTo>
                      <a:pt x="2735" y="1071"/>
                    </a:lnTo>
                    <a:lnTo>
                      <a:pt x="2719" y="1036"/>
                    </a:lnTo>
                    <a:lnTo>
                      <a:pt x="2690" y="976"/>
                    </a:lnTo>
                    <a:lnTo>
                      <a:pt x="2608" y="813"/>
                    </a:lnTo>
                    <a:lnTo>
                      <a:pt x="2497" y="593"/>
                    </a:lnTo>
                    <a:lnTo>
                      <a:pt x="2141" y="379"/>
                    </a:lnTo>
                    <a:lnTo>
                      <a:pt x="2091" y="326"/>
                    </a:lnTo>
                    <a:lnTo>
                      <a:pt x="2091" y="326"/>
                    </a:lnTo>
                    <a:lnTo>
                      <a:pt x="2093" y="324"/>
                    </a:lnTo>
                    <a:lnTo>
                      <a:pt x="2093" y="324"/>
                    </a:lnTo>
                    <a:lnTo>
                      <a:pt x="2097" y="299"/>
                    </a:lnTo>
                    <a:lnTo>
                      <a:pt x="2099" y="284"/>
                    </a:lnTo>
                    <a:lnTo>
                      <a:pt x="2099" y="284"/>
                    </a:lnTo>
                    <a:lnTo>
                      <a:pt x="2099" y="271"/>
                    </a:lnTo>
                    <a:lnTo>
                      <a:pt x="2097" y="240"/>
                    </a:lnTo>
                    <a:lnTo>
                      <a:pt x="2094" y="205"/>
                    </a:lnTo>
                    <a:lnTo>
                      <a:pt x="2090" y="189"/>
                    </a:lnTo>
                    <a:lnTo>
                      <a:pt x="2087" y="177"/>
                    </a:lnTo>
                    <a:lnTo>
                      <a:pt x="2087" y="177"/>
                    </a:lnTo>
                    <a:lnTo>
                      <a:pt x="2083" y="168"/>
                    </a:lnTo>
                    <a:lnTo>
                      <a:pt x="2081" y="158"/>
                    </a:lnTo>
                    <a:lnTo>
                      <a:pt x="2081" y="149"/>
                    </a:lnTo>
                    <a:lnTo>
                      <a:pt x="2083" y="140"/>
                    </a:lnTo>
                    <a:lnTo>
                      <a:pt x="2086" y="127"/>
                    </a:lnTo>
                    <a:lnTo>
                      <a:pt x="2087" y="123"/>
                    </a:lnTo>
                    <a:lnTo>
                      <a:pt x="2087" y="123"/>
                    </a:lnTo>
                    <a:lnTo>
                      <a:pt x="2072" y="121"/>
                    </a:lnTo>
                    <a:lnTo>
                      <a:pt x="2061" y="120"/>
                    </a:lnTo>
                    <a:lnTo>
                      <a:pt x="2056" y="118"/>
                    </a:lnTo>
                    <a:lnTo>
                      <a:pt x="2053" y="115"/>
                    </a:lnTo>
                    <a:lnTo>
                      <a:pt x="2053" y="115"/>
                    </a:lnTo>
                    <a:lnTo>
                      <a:pt x="2050" y="112"/>
                    </a:lnTo>
                    <a:lnTo>
                      <a:pt x="2050" y="107"/>
                    </a:lnTo>
                    <a:lnTo>
                      <a:pt x="2050" y="92"/>
                    </a:lnTo>
                    <a:lnTo>
                      <a:pt x="2053" y="73"/>
                    </a:lnTo>
                    <a:lnTo>
                      <a:pt x="2007" y="39"/>
                    </a:lnTo>
                    <a:lnTo>
                      <a:pt x="2007" y="39"/>
                    </a:lnTo>
                    <a:lnTo>
                      <a:pt x="1954" y="42"/>
                    </a:lnTo>
                    <a:lnTo>
                      <a:pt x="1891" y="45"/>
                    </a:lnTo>
                    <a:lnTo>
                      <a:pt x="1891" y="45"/>
                    </a:lnTo>
                    <a:lnTo>
                      <a:pt x="1838" y="49"/>
                    </a:lnTo>
                    <a:lnTo>
                      <a:pt x="1796" y="55"/>
                    </a:lnTo>
                    <a:lnTo>
                      <a:pt x="1796" y="55"/>
                    </a:lnTo>
                    <a:lnTo>
                      <a:pt x="1758" y="86"/>
                    </a:lnTo>
                    <a:lnTo>
                      <a:pt x="1500" y="48"/>
                    </a:lnTo>
                    <a:lnTo>
                      <a:pt x="1225" y="0"/>
                    </a:lnTo>
                    <a:lnTo>
                      <a:pt x="1024" y="30"/>
                    </a:lnTo>
                    <a:lnTo>
                      <a:pt x="825" y="132"/>
                    </a:lnTo>
                    <a:close/>
                  </a:path>
                </a:pathLst>
              </a:custGeom>
              <a:noFill/>
              <a:ln w="7620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7694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874408-5794-CC09-2BF9-D6E0E8AF6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8BA9F311-BDB0-082C-80A3-928DD8C1672C}"/>
              </a:ext>
            </a:extLst>
          </p:cNvPr>
          <p:cNvSpPr/>
          <p:nvPr/>
        </p:nvSpPr>
        <p:spPr>
          <a:xfrm>
            <a:off x="3348441" y="377371"/>
            <a:ext cx="3156862" cy="9166138"/>
          </a:xfrm>
          <a:prstGeom prst="roundRect">
            <a:avLst>
              <a:gd name="adj" fmla="val 6951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4F651AA-AE13-D826-ACEB-C1375E28FA18}"/>
              </a:ext>
            </a:extLst>
          </p:cNvPr>
          <p:cNvSpPr txBox="1"/>
          <p:nvPr/>
        </p:nvSpPr>
        <p:spPr>
          <a:xfrm rot="5400000">
            <a:off x="683118" y="3891403"/>
            <a:ext cx="8487508" cy="213807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山に入るな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19FCED8-9440-26DC-6DA7-4625F8458A57}"/>
              </a:ext>
            </a:extLst>
          </p:cNvPr>
          <p:cNvSpPr txBox="1"/>
          <p:nvPr/>
        </p:nvSpPr>
        <p:spPr>
          <a:xfrm rot="5400000">
            <a:off x="-1436807" y="2858892"/>
            <a:ext cx="5850652" cy="130789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希少植物・生態系保護区域のため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立ち入りを禁止します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09069B4-23A6-7C26-14F1-82F5F2DB4164}"/>
              </a:ext>
            </a:extLst>
          </p:cNvPr>
          <p:cNvGrpSpPr/>
          <p:nvPr/>
        </p:nvGrpSpPr>
        <p:grpSpPr>
          <a:xfrm>
            <a:off x="352697" y="6917143"/>
            <a:ext cx="3386469" cy="2550243"/>
            <a:chOff x="4391934" y="996340"/>
            <a:chExt cx="3632506" cy="2735526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06B0266-F748-4021-4686-766C3F682ABA}"/>
                </a:ext>
              </a:extLst>
            </p:cNvPr>
            <p:cNvSpPr/>
            <p:nvPr/>
          </p:nvSpPr>
          <p:spPr bwMode="auto">
            <a:xfrm>
              <a:off x="4391934" y="1004886"/>
              <a:ext cx="2488925" cy="1961871"/>
            </a:xfrm>
            <a:custGeom>
              <a:avLst/>
              <a:gdLst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0 w 3018165"/>
                <a:gd name="connsiteY7" fmla="*/ 1994701 h 1994701"/>
                <a:gd name="connsiteX8" fmla="*/ 807519 w 3018165"/>
                <a:gd name="connsiteY8" fmla="*/ 540061 h 1994701"/>
                <a:gd name="connsiteX9" fmla="*/ 987164 w 3018165"/>
                <a:gd name="connsiteY9" fmla="*/ 698869 h 1994701"/>
                <a:gd name="connsiteX10" fmla="*/ 1009236 w 3018165"/>
                <a:gd name="connsiteY10" fmla="*/ 734919 h 1994701"/>
                <a:gd name="connsiteX11" fmla="*/ 1019736 w 3018165"/>
                <a:gd name="connsiteY11" fmla="*/ 709168 h 1994701"/>
                <a:gd name="connsiteX12" fmla="*/ 1468788 w 3018165"/>
                <a:gd name="connsiteY12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0 w 3018165"/>
                <a:gd name="connsiteY6" fmla="*/ 1994701 h 1994701"/>
                <a:gd name="connsiteX7" fmla="*/ 807519 w 3018165"/>
                <a:gd name="connsiteY7" fmla="*/ 540061 h 1994701"/>
                <a:gd name="connsiteX8" fmla="*/ 987164 w 3018165"/>
                <a:gd name="connsiteY8" fmla="*/ 698869 h 1994701"/>
                <a:gd name="connsiteX9" fmla="*/ 1009236 w 3018165"/>
                <a:gd name="connsiteY9" fmla="*/ 734919 h 1994701"/>
                <a:gd name="connsiteX10" fmla="*/ 1019736 w 3018165"/>
                <a:gd name="connsiteY10" fmla="*/ 709168 h 1994701"/>
                <a:gd name="connsiteX11" fmla="*/ 1468788 w 3018165"/>
                <a:gd name="connsiteY11" fmla="*/ 0 h 1994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8165" h="1994701">
                  <a:moveTo>
                    <a:pt x="1468788" y="0"/>
                  </a:moveTo>
                  <a:cubicBezTo>
                    <a:pt x="1595360" y="-452"/>
                    <a:pt x="1752748" y="314583"/>
                    <a:pt x="1917840" y="708490"/>
                  </a:cubicBezTo>
                  <a:lnTo>
                    <a:pt x="1918997" y="711329"/>
                  </a:lnTo>
                  <a:lnTo>
                    <a:pt x="1959514" y="629771"/>
                  </a:lnTo>
                  <a:cubicBezTo>
                    <a:pt x="2044704" y="466800"/>
                    <a:pt x="2124309" y="360285"/>
                    <a:pt x="2193400" y="360041"/>
                  </a:cubicBezTo>
                  <a:cubicBezTo>
                    <a:pt x="2414492" y="359260"/>
                    <a:pt x="2895370" y="1392665"/>
                    <a:pt x="3018165" y="1994701"/>
                  </a:cubicBezTo>
                  <a:lnTo>
                    <a:pt x="0" y="1994701"/>
                  </a:lnTo>
                  <a:cubicBezTo>
                    <a:pt x="157079" y="1401871"/>
                    <a:pt x="591050" y="540756"/>
                    <a:pt x="807519" y="540061"/>
                  </a:cubicBezTo>
                  <a:cubicBezTo>
                    <a:pt x="861636" y="539887"/>
                    <a:pt x="922341" y="600410"/>
                    <a:pt x="987164" y="698869"/>
                  </a:cubicBezTo>
                  <a:lnTo>
                    <a:pt x="1009236" y="734919"/>
                  </a:lnTo>
                  <a:lnTo>
                    <a:pt x="1019736" y="709168"/>
                  </a:lnTo>
                  <a:cubicBezTo>
                    <a:pt x="1184829" y="315487"/>
                    <a:pt x="1342217" y="452"/>
                    <a:pt x="1468788" y="0"/>
                  </a:cubicBezTo>
                  <a:close/>
                </a:path>
              </a:pathLst>
            </a:custGeom>
            <a:solidFill>
              <a:srgbClr val="339933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2D9229DC-6DA0-BE88-8666-97BDD45F48DB}"/>
                </a:ext>
              </a:extLst>
            </p:cNvPr>
            <p:cNvSpPr/>
            <p:nvPr/>
          </p:nvSpPr>
          <p:spPr bwMode="auto">
            <a:xfrm>
              <a:off x="6393160" y="996340"/>
              <a:ext cx="1631280" cy="2735526"/>
            </a:xfrm>
            <a:custGeom>
              <a:avLst/>
              <a:gdLst>
                <a:gd name="connsiteX0" fmla="*/ 681832 w 1296642"/>
                <a:gd name="connsiteY0" fmla="*/ 0 h 2174365"/>
                <a:gd name="connsiteX1" fmla="*/ 350868 w 1296642"/>
                <a:gd name="connsiteY1" fmla="*/ 253424 h 2174365"/>
                <a:gd name="connsiteX2" fmla="*/ 340460 w 1296642"/>
                <a:gd name="connsiteY2" fmla="*/ 292158 h 2174365"/>
                <a:gd name="connsiteX3" fmla="*/ 299504 w 1296642"/>
                <a:gd name="connsiteY3" fmla="*/ 311784 h 2174365"/>
                <a:gd name="connsiteX4" fmla="*/ 218948 w 1296642"/>
                <a:gd name="connsiteY4" fmla="*/ 416053 h 2174365"/>
                <a:gd name="connsiteX5" fmla="*/ 322993 w 1296642"/>
                <a:gd name="connsiteY5" fmla="*/ 410911 h 2174365"/>
                <a:gd name="connsiteX6" fmla="*/ 322641 w 1296642"/>
                <a:gd name="connsiteY6" fmla="*/ 414936 h 2174365"/>
                <a:gd name="connsiteX7" fmla="*/ 542019 w 1296642"/>
                <a:gd name="connsiteY7" fmla="*/ 797265 h 2174365"/>
                <a:gd name="connsiteX8" fmla="*/ 606987 w 1296642"/>
                <a:gd name="connsiteY8" fmla="*/ 812417 h 2174365"/>
                <a:gd name="connsiteX9" fmla="*/ 595572 w 1296642"/>
                <a:gd name="connsiteY9" fmla="*/ 887776 h 2174365"/>
                <a:gd name="connsiteX10" fmla="*/ 553826 w 1296642"/>
                <a:gd name="connsiteY10" fmla="*/ 915923 h 2174365"/>
                <a:gd name="connsiteX11" fmla="*/ 539210 w 1296642"/>
                <a:gd name="connsiteY11" fmla="*/ 937601 h 2174365"/>
                <a:gd name="connsiteX12" fmla="*/ 526943 w 1296642"/>
                <a:gd name="connsiteY12" fmla="*/ 942171 h 2174365"/>
                <a:gd name="connsiteX13" fmla="*/ 305719 w 1296642"/>
                <a:gd name="connsiteY13" fmla="*/ 1147970 h 2174365"/>
                <a:gd name="connsiteX14" fmla="*/ 102713 w 1296642"/>
                <a:gd name="connsiteY14" fmla="*/ 1100356 h 2174365"/>
                <a:gd name="connsiteX15" fmla="*/ 2227 w 1296642"/>
                <a:gd name="connsiteY15" fmla="*/ 1162661 h 2174365"/>
                <a:gd name="connsiteX16" fmla="*/ 64531 w 1296642"/>
                <a:gd name="connsiteY16" fmla="*/ 1263147 h 2174365"/>
                <a:gd name="connsiteX17" fmla="*/ 298590 w 1296642"/>
                <a:gd name="connsiteY17" fmla="*/ 1318044 h 2174365"/>
                <a:gd name="connsiteX18" fmla="*/ 300060 w 1296642"/>
                <a:gd name="connsiteY18" fmla="*/ 1318089 h 2174365"/>
                <a:gd name="connsiteX19" fmla="*/ 325928 w 1296642"/>
                <a:gd name="connsiteY19" fmla="*/ 1324100 h 2174365"/>
                <a:gd name="connsiteX20" fmla="*/ 385890 w 1296642"/>
                <a:gd name="connsiteY20" fmla="*/ 1301762 h 2174365"/>
                <a:gd name="connsiteX21" fmla="*/ 496278 w 1296642"/>
                <a:gd name="connsiteY21" fmla="*/ 1199070 h 2174365"/>
                <a:gd name="connsiteX22" fmla="*/ 496278 w 1296642"/>
                <a:gd name="connsiteY22" fmla="*/ 1514981 h 2174365"/>
                <a:gd name="connsiteX23" fmla="*/ 500270 w 1296642"/>
                <a:gd name="connsiteY23" fmla="*/ 1554579 h 2174365"/>
                <a:gd name="connsiteX24" fmla="*/ 510373 w 1296642"/>
                <a:gd name="connsiteY24" fmla="*/ 1587124 h 2174365"/>
                <a:gd name="connsiteX25" fmla="*/ 256491 w 1296642"/>
                <a:gd name="connsiteY25" fmla="*/ 2124010 h 2174365"/>
                <a:gd name="connsiteX26" fmla="*/ 343708 w 1296642"/>
                <a:gd name="connsiteY26" fmla="*/ 2174365 h 2174365"/>
                <a:gd name="connsiteX27" fmla="*/ 667647 w 1296642"/>
                <a:gd name="connsiteY27" fmla="*/ 1706391 h 2174365"/>
                <a:gd name="connsiteX28" fmla="*/ 692757 w 1296642"/>
                <a:gd name="connsiteY28" fmla="*/ 1711460 h 2174365"/>
                <a:gd name="connsiteX29" fmla="*/ 692756 w 1296642"/>
                <a:gd name="connsiteY29" fmla="*/ 1711461 h 2174365"/>
                <a:gd name="connsiteX30" fmla="*/ 704596 w 1296642"/>
                <a:gd name="connsiteY30" fmla="*/ 1709071 h 2174365"/>
                <a:gd name="connsiteX31" fmla="*/ 774221 w 1296642"/>
                <a:gd name="connsiteY31" fmla="*/ 1908039 h 2174365"/>
                <a:gd name="connsiteX32" fmla="*/ 1055511 w 1296642"/>
                <a:gd name="connsiteY32" fmla="*/ 2169101 h 2174365"/>
                <a:gd name="connsiteX33" fmla="*/ 1129745 w 1296642"/>
                <a:gd name="connsiteY33" fmla="*/ 2094868 h 2174365"/>
                <a:gd name="connsiteX34" fmla="*/ 928569 w 1296642"/>
                <a:gd name="connsiteY34" fmla="*/ 1872167 h 2174365"/>
                <a:gd name="connsiteX35" fmla="*/ 874830 w 1296642"/>
                <a:gd name="connsiteY35" fmla="*/ 1588128 h 2174365"/>
                <a:gd name="connsiteX36" fmla="*/ 885243 w 1296642"/>
                <a:gd name="connsiteY36" fmla="*/ 1554580 h 2174365"/>
                <a:gd name="connsiteX37" fmla="*/ 889235 w 1296642"/>
                <a:gd name="connsiteY37" fmla="*/ 1514982 h 2174365"/>
                <a:gd name="connsiteX38" fmla="*/ 889236 w 1296642"/>
                <a:gd name="connsiteY38" fmla="*/ 1158949 h 2174365"/>
                <a:gd name="connsiteX39" fmla="*/ 1173133 w 1296642"/>
                <a:gd name="connsiteY39" fmla="*/ 1389781 h 2174365"/>
                <a:gd name="connsiteX40" fmla="*/ 1279668 w 1296642"/>
                <a:gd name="connsiteY40" fmla="*/ 1378798 h 2174365"/>
                <a:gd name="connsiteX41" fmla="*/ 1268685 w 1296642"/>
                <a:gd name="connsiteY41" fmla="*/ 1272263 h 2174365"/>
                <a:gd name="connsiteX42" fmla="*/ 836657 w 1296642"/>
                <a:gd name="connsiteY42" fmla="*/ 920987 h 2174365"/>
                <a:gd name="connsiteX43" fmla="*/ 832820 w 1296642"/>
                <a:gd name="connsiteY43" fmla="*/ 919843 h 2174365"/>
                <a:gd name="connsiteX44" fmla="*/ 817736 w 1296642"/>
                <a:gd name="connsiteY44" fmla="*/ 903242 h 2174365"/>
                <a:gd name="connsiteX45" fmla="*/ 769236 w 1296642"/>
                <a:gd name="connsiteY45" fmla="*/ 873816 h 2174365"/>
                <a:gd name="connsiteX46" fmla="*/ 759338 w 1296642"/>
                <a:gd name="connsiteY46" fmla="*/ 871817 h 2174365"/>
                <a:gd name="connsiteX47" fmla="*/ 750556 w 1296642"/>
                <a:gd name="connsiteY47" fmla="*/ 813844 h 2174365"/>
                <a:gd name="connsiteX48" fmla="*/ 821646 w 1296642"/>
                <a:gd name="connsiteY48" fmla="*/ 797265 h 2174365"/>
                <a:gd name="connsiteX49" fmla="*/ 1041023 w 1296642"/>
                <a:gd name="connsiteY49" fmla="*/ 414936 h 2174365"/>
                <a:gd name="connsiteX50" fmla="*/ 1040596 w 1296642"/>
                <a:gd name="connsiteY50" fmla="*/ 410038 h 2174365"/>
                <a:gd name="connsiteX51" fmla="*/ 1162316 w 1296642"/>
                <a:gd name="connsiteY51" fmla="*/ 416053 h 2174365"/>
                <a:gd name="connsiteX52" fmla="*/ 1024163 w 1296642"/>
                <a:gd name="connsiteY52" fmla="*/ 284183 h 2174365"/>
                <a:gd name="connsiteX53" fmla="*/ 1020764 w 1296642"/>
                <a:gd name="connsiteY53" fmla="*/ 283074 h 2174365"/>
                <a:gd name="connsiteX54" fmla="*/ 1012796 w 1296642"/>
                <a:gd name="connsiteY54" fmla="*/ 253424 h 2174365"/>
                <a:gd name="connsiteX55" fmla="*/ 681832 w 1296642"/>
                <a:gd name="connsiteY55" fmla="*/ 0 h 2174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296642" h="2174365">
                  <a:moveTo>
                    <a:pt x="681832" y="0"/>
                  </a:moveTo>
                  <a:cubicBezTo>
                    <a:pt x="533050" y="0"/>
                    <a:pt x="405396" y="104497"/>
                    <a:pt x="350868" y="253424"/>
                  </a:cubicBezTo>
                  <a:lnTo>
                    <a:pt x="340460" y="292158"/>
                  </a:lnTo>
                  <a:lnTo>
                    <a:pt x="299504" y="311784"/>
                  </a:lnTo>
                  <a:cubicBezTo>
                    <a:pt x="248645" y="341548"/>
                    <a:pt x="218948" y="377429"/>
                    <a:pt x="218948" y="416053"/>
                  </a:cubicBezTo>
                  <a:lnTo>
                    <a:pt x="322993" y="410911"/>
                  </a:lnTo>
                  <a:lnTo>
                    <a:pt x="322641" y="414936"/>
                  </a:lnTo>
                  <a:cubicBezTo>
                    <a:pt x="322641" y="586809"/>
                    <a:pt x="413100" y="734274"/>
                    <a:pt x="542019" y="797265"/>
                  </a:cubicBezTo>
                  <a:lnTo>
                    <a:pt x="606987" y="812417"/>
                  </a:lnTo>
                  <a:lnTo>
                    <a:pt x="595572" y="887776"/>
                  </a:lnTo>
                  <a:lnTo>
                    <a:pt x="553826" y="915923"/>
                  </a:lnTo>
                  <a:lnTo>
                    <a:pt x="539210" y="937601"/>
                  </a:lnTo>
                  <a:lnTo>
                    <a:pt x="526943" y="942171"/>
                  </a:lnTo>
                  <a:lnTo>
                    <a:pt x="305719" y="1147970"/>
                  </a:lnTo>
                  <a:lnTo>
                    <a:pt x="102713" y="1100356"/>
                  </a:lnTo>
                  <a:cubicBezTo>
                    <a:pt x="57759" y="1089813"/>
                    <a:pt x="12770" y="1117707"/>
                    <a:pt x="2227" y="1162661"/>
                  </a:cubicBezTo>
                  <a:cubicBezTo>
                    <a:pt x="-8317" y="1207615"/>
                    <a:pt x="19578" y="1252603"/>
                    <a:pt x="64531" y="1263147"/>
                  </a:cubicBezTo>
                  <a:lnTo>
                    <a:pt x="298590" y="1318044"/>
                  </a:lnTo>
                  <a:lnTo>
                    <a:pt x="300060" y="1318089"/>
                  </a:lnTo>
                  <a:lnTo>
                    <a:pt x="325928" y="1324100"/>
                  </a:lnTo>
                  <a:cubicBezTo>
                    <a:pt x="347310" y="1324871"/>
                    <a:pt x="368987" y="1317487"/>
                    <a:pt x="385890" y="1301762"/>
                  </a:cubicBezTo>
                  <a:lnTo>
                    <a:pt x="496278" y="1199070"/>
                  </a:lnTo>
                  <a:lnTo>
                    <a:pt x="496278" y="1514981"/>
                  </a:lnTo>
                  <a:cubicBezTo>
                    <a:pt x="496278" y="1528545"/>
                    <a:pt x="497653" y="1541788"/>
                    <a:pt x="500270" y="1554579"/>
                  </a:cubicBezTo>
                  <a:lnTo>
                    <a:pt x="510373" y="1587124"/>
                  </a:lnTo>
                  <a:lnTo>
                    <a:pt x="256491" y="2124010"/>
                  </a:lnTo>
                  <a:lnTo>
                    <a:pt x="343708" y="2174365"/>
                  </a:lnTo>
                  <a:lnTo>
                    <a:pt x="667647" y="1706391"/>
                  </a:lnTo>
                  <a:lnTo>
                    <a:pt x="692757" y="1711460"/>
                  </a:lnTo>
                  <a:lnTo>
                    <a:pt x="692756" y="1711461"/>
                  </a:lnTo>
                  <a:lnTo>
                    <a:pt x="704596" y="1709071"/>
                  </a:lnTo>
                  <a:lnTo>
                    <a:pt x="774221" y="1908039"/>
                  </a:lnTo>
                  <a:lnTo>
                    <a:pt x="1055511" y="2169101"/>
                  </a:lnTo>
                  <a:lnTo>
                    <a:pt x="1129745" y="2094868"/>
                  </a:lnTo>
                  <a:lnTo>
                    <a:pt x="928569" y="1872167"/>
                  </a:lnTo>
                  <a:lnTo>
                    <a:pt x="874830" y="1588128"/>
                  </a:lnTo>
                  <a:lnTo>
                    <a:pt x="885243" y="1554580"/>
                  </a:lnTo>
                  <a:cubicBezTo>
                    <a:pt x="887861" y="1541789"/>
                    <a:pt x="889235" y="1528546"/>
                    <a:pt x="889235" y="1514982"/>
                  </a:cubicBezTo>
                  <a:lnTo>
                    <a:pt x="889236" y="1158949"/>
                  </a:lnTo>
                  <a:lnTo>
                    <a:pt x="1173133" y="1389781"/>
                  </a:lnTo>
                  <a:cubicBezTo>
                    <a:pt x="1205584" y="1416167"/>
                    <a:pt x="1253282" y="1411250"/>
                    <a:pt x="1279668" y="1378798"/>
                  </a:cubicBezTo>
                  <a:cubicBezTo>
                    <a:pt x="1306054" y="1346347"/>
                    <a:pt x="1301137" y="1298649"/>
                    <a:pt x="1268685" y="1272263"/>
                  </a:cubicBezTo>
                  <a:lnTo>
                    <a:pt x="836657" y="920987"/>
                  </a:lnTo>
                  <a:lnTo>
                    <a:pt x="832820" y="919843"/>
                  </a:lnTo>
                  <a:lnTo>
                    <a:pt x="817736" y="903242"/>
                  </a:lnTo>
                  <a:cubicBezTo>
                    <a:pt x="803180" y="891229"/>
                    <a:pt x="786865" y="881273"/>
                    <a:pt x="769236" y="873816"/>
                  </a:cubicBezTo>
                  <a:lnTo>
                    <a:pt x="759338" y="871817"/>
                  </a:lnTo>
                  <a:lnTo>
                    <a:pt x="750556" y="813844"/>
                  </a:lnTo>
                  <a:lnTo>
                    <a:pt x="821646" y="797265"/>
                  </a:lnTo>
                  <a:cubicBezTo>
                    <a:pt x="950565" y="734274"/>
                    <a:pt x="1041023" y="586809"/>
                    <a:pt x="1041023" y="414936"/>
                  </a:cubicBezTo>
                  <a:lnTo>
                    <a:pt x="1040596" y="410038"/>
                  </a:lnTo>
                  <a:lnTo>
                    <a:pt x="1162316" y="416053"/>
                  </a:lnTo>
                  <a:cubicBezTo>
                    <a:pt x="1162316" y="364555"/>
                    <a:pt x="1109521" y="317932"/>
                    <a:pt x="1024163" y="284183"/>
                  </a:cubicBezTo>
                  <a:lnTo>
                    <a:pt x="1020764" y="283074"/>
                  </a:lnTo>
                  <a:lnTo>
                    <a:pt x="1012796" y="253424"/>
                  </a:lnTo>
                  <a:cubicBezTo>
                    <a:pt x="958268" y="104497"/>
                    <a:pt x="830614" y="0"/>
                    <a:pt x="681832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F48ED69-71C4-5D97-75BE-105A72B07F42}"/>
                </a:ext>
              </a:extLst>
            </p:cNvPr>
            <p:cNvSpPr/>
            <p:nvPr/>
          </p:nvSpPr>
          <p:spPr bwMode="auto">
            <a:xfrm flipH="1">
              <a:off x="5116403" y="2483895"/>
              <a:ext cx="1081302" cy="1081300"/>
            </a:xfrm>
            <a:custGeom>
              <a:avLst/>
              <a:gdLst>
                <a:gd name="connsiteX0" fmla="*/ 119315 w 894802"/>
                <a:gd name="connsiteY0" fmla="*/ 0 h 894802"/>
                <a:gd name="connsiteX1" fmla="*/ 447401 w 894802"/>
                <a:gd name="connsiteY1" fmla="*/ 328086 h 894802"/>
                <a:gd name="connsiteX2" fmla="*/ 775487 w 894802"/>
                <a:gd name="connsiteY2" fmla="*/ 0 h 894802"/>
                <a:gd name="connsiteX3" fmla="*/ 894802 w 894802"/>
                <a:gd name="connsiteY3" fmla="*/ 119315 h 894802"/>
                <a:gd name="connsiteX4" fmla="*/ 566716 w 894802"/>
                <a:gd name="connsiteY4" fmla="*/ 447401 h 894802"/>
                <a:gd name="connsiteX5" fmla="*/ 894802 w 894802"/>
                <a:gd name="connsiteY5" fmla="*/ 775487 h 894802"/>
                <a:gd name="connsiteX6" fmla="*/ 775487 w 894802"/>
                <a:gd name="connsiteY6" fmla="*/ 894802 h 894802"/>
                <a:gd name="connsiteX7" fmla="*/ 447401 w 894802"/>
                <a:gd name="connsiteY7" fmla="*/ 566716 h 894802"/>
                <a:gd name="connsiteX8" fmla="*/ 119315 w 894802"/>
                <a:gd name="connsiteY8" fmla="*/ 894802 h 894802"/>
                <a:gd name="connsiteX9" fmla="*/ 0 w 894802"/>
                <a:gd name="connsiteY9" fmla="*/ 775487 h 894802"/>
                <a:gd name="connsiteX10" fmla="*/ 328086 w 894802"/>
                <a:gd name="connsiteY10" fmla="*/ 447401 h 894802"/>
                <a:gd name="connsiteX11" fmla="*/ 0 w 894802"/>
                <a:gd name="connsiteY11" fmla="*/ 119315 h 894802"/>
                <a:gd name="connsiteX12" fmla="*/ 119315 w 894802"/>
                <a:gd name="connsiteY12" fmla="*/ 0 h 894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4802" h="894802">
                  <a:moveTo>
                    <a:pt x="119315" y="0"/>
                  </a:moveTo>
                  <a:lnTo>
                    <a:pt x="447401" y="328086"/>
                  </a:lnTo>
                  <a:lnTo>
                    <a:pt x="775487" y="0"/>
                  </a:lnTo>
                  <a:lnTo>
                    <a:pt x="894802" y="119315"/>
                  </a:lnTo>
                  <a:lnTo>
                    <a:pt x="566716" y="447401"/>
                  </a:lnTo>
                  <a:lnTo>
                    <a:pt x="894802" y="775487"/>
                  </a:lnTo>
                  <a:lnTo>
                    <a:pt x="775487" y="894802"/>
                  </a:lnTo>
                  <a:lnTo>
                    <a:pt x="447401" y="566716"/>
                  </a:lnTo>
                  <a:lnTo>
                    <a:pt x="119315" y="894802"/>
                  </a:lnTo>
                  <a:lnTo>
                    <a:pt x="0" y="775487"/>
                  </a:lnTo>
                  <a:lnTo>
                    <a:pt x="328086" y="447401"/>
                  </a:lnTo>
                  <a:lnTo>
                    <a:pt x="0" y="119315"/>
                  </a:lnTo>
                  <a:lnTo>
                    <a:pt x="119315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74532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D5CDD-B82A-4E8F-57C6-5C646CF80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B3EF251B-6E20-E598-7AD9-65989F19DD68}"/>
              </a:ext>
            </a:extLst>
          </p:cNvPr>
          <p:cNvSpPr txBox="1"/>
          <p:nvPr/>
        </p:nvSpPr>
        <p:spPr>
          <a:xfrm>
            <a:off x="304799" y="616724"/>
            <a:ext cx="6260123" cy="183538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山に入るな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17EA7E78-E3A3-7BE7-5C94-2BDE5A0D2F12}"/>
              </a:ext>
            </a:extLst>
          </p:cNvPr>
          <p:cNvSpPr txBox="1"/>
          <p:nvPr/>
        </p:nvSpPr>
        <p:spPr>
          <a:xfrm>
            <a:off x="308921" y="7935168"/>
            <a:ext cx="6280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この先は私有地です</a:t>
            </a:r>
          </a:p>
          <a:p>
            <a:pPr algn="ctr"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キノコや山菜の採取などは</a:t>
            </a:r>
          </a:p>
          <a:p>
            <a:pPr algn="ctr"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許可がない場合犯罪となります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436A952-C2A6-295D-C863-DD7865CF47C0}"/>
              </a:ext>
            </a:extLst>
          </p:cNvPr>
          <p:cNvGrpSpPr/>
          <p:nvPr/>
        </p:nvGrpSpPr>
        <p:grpSpPr>
          <a:xfrm>
            <a:off x="730717" y="3233966"/>
            <a:ext cx="5341838" cy="4468100"/>
            <a:chOff x="730717" y="3233966"/>
            <a:chExt cx="5341838" cy="4468100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217303A-6C43-69F7-8C6C-A701372D0885}"/>
                </a:ext>
              </a:extLst>
            </p:cNvPr>
            <p:cNvSpPr/>
            <p:nvPr/>
          </p:nvSpPr>
          <p:spPr bwMode="auto">
            <a:xfrm>
              <a:off x="730717" y="3233966"/>
              <a:ext cx="5341838" cy="3424859"/>
            </a:xfrm>
            <a:custGeom>
              <a:avLst/>
              <a:gdLst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0 w 3018165"/>
                <a:gd name="connsiteY7" fmla="*/ 1994701 h 1994701"/>
                <a:gd name="connsiteX8" fmla="*/ 807519 w 3018165"/>
                <a:gd name="connsiteY8" fmla="*/ 540061 h 1994701"/>
                <a:gd name="connsiteX9" fmla="*/ 987164 w 3018165"/>
                <a:gd name="connsiteY9" fmla="*/ 698869 h 1994701"/>
                <a:gd name="connsiteX10" fmla="*/ 1009236 w 3018165"/>
                <a:gd name="connsiteY10" fmla="*/ 734919 h 1994701"/>
                <a:gd name="connsiteX11" fmla="*/ 1019736 w 3018165"/>
                <a:gd name="connsiteY11" fmla="*/ 709168 h 1994701"/>
                <a:gd name="connsiteX12" fmla="*/ 1468788 w 3018165"/>
                <a:gd name="connsiteY12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0 w 3018165"/>
                <a:gd name="connsiteY6" fmla="*/ 1994701 h 1994701"/>
                <a:gd name="connsiteX7" fmla="*/ 807519 w 3018165"/>
                <a:gd name="connsiteY7" fmla="*/ 540061 h 1994701"/>
                <a:gd name="connsiteX8" fmla="*/ 987164 w 3018165"/>
                <a:gd name="connsiteY8" fmla="*/ 698869 h 1994701"/>
                <a:gd name="connsiteX9" fmla="*/ 1009236 w 3018165"/>
                <a:gd name="connsiteY9" fmla="*/ 734919 h 1994701"/>
                <a:gd name="connsiteX10" fmla="*/ 1019736 w 3018165"/>
                <a:gd name="connsiteY10" fmla="*/ 709168 h 1994701"/>
                <a:gd name="connsiteX11" fmla="*/ 1468788 w 3018165"/>
                <a:gd name="connsiteY11" fmla="*/ 0 h 1994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8165" h="1994701">
                  <a:moveTo>
                    <a:pt x="1468788" y="0"/>
                  </a:moveTo>
                  <a:cubicBezTo>
                    <a:pt x="1595360" y="-452"/>
                    <a:pt x="1752748" y="314583"/>
                    <a:pt x="1917840" y="708490"/>
                  </a:cubicBezTo>
                  <a:lnTo>
                    <a:pt x="1918997" y="711329"/>
                  </a:lnTo>
                  <a:lnTo>
                    <a:pt x="1959514" y="629771"/>
                  </a:lnTo>
                  <a:cubicBezTo>
                    <a:pt x="2044704" y="466800"/>
                    <a:pt x="2124309" y="360285"/>
                    <a:pt x="2193400" y="360041"/>
                  </a:cubicBezTo>
                  <a:cubicBezTo>
                    <a:pt x="2414492" y="359260"/>
                    <a:pt x="2895370" y="1392665"/>
                    <a:pt x="3018165" y="1994701"/>
                  </a:cubicBezTo>
                  <a:lnTo>
                    <a:pt x="0" y="1994701"/>
                  </a:lnTo>
                  <a:cubicBezTo>
                    <a:pt x="157079" y="1401871"/>
                    <a:pt x="591050" y="540756"/>
                    <a:pt x="807519" y="540061"/>
                  </a:cubicBezTo>
                  <a:cubicBezTo>
                    <a:pt x="861636" y="539887"/>
                    <a:pt x="922341" y="600410"/>
                    <a:pt x="987164" y="698869"/>
                  </a:cubicBezTo>
                  <a:lnTo>
                    <a:pt x="1009236" y="734919"/>
                  </a:lnTo>
                  <a:lnTo>
                    <a:pt x="1019736" y="709168"/>
                  </a:lnTo>
                  <a:cubicBezTo>
                    <a:pt x="1184829" y="315487"/>
                    <a:pt x="1342217" y="452"/>
                    <a:pt x="1468788" y="0"/>
                  </a:cubicBezTo>
                  <a:close/>
                </a:path>
              </a:pathLst>
            </a:custGeom>
            <a:solidFill>
              <a:srgbClr val="339933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6C8FC080-DC12-2EA5-C5E6-62FBE572A515}"/>
                </a:ext>
              </a:extLst>
            </p:cNvPr>
            <p:cNvGrpSpPr/>
            <p:nvPr/>
          </p:nvGrpSpPr>
          <p:grpSpPr>
            <a:xfrm>
              <a:off x="1817459" y="3728456"/>
              <a:ext cx="3208960" cy="3973610"/>
              <a:chOff x="7594877" y="3197973"/>
              <a:chExt cx="1546361" cy="1914837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F9A3A1F6-ADE8-9D38-8E4E-750945981EFE}"/>
                  </a:ext>
                </a:extLst>
              </p:cNvPr>
              <p:cNvGrpSpPr/>
              <p:nvPr/>
            </p:nvGrpSpPr>
            <p:grpSpPr>
              <a:xfrm>
                <a:off x="7594877" y="4067704"/>
                <a:ext cx="1546361" cy="894188"/>
                <a:chOff x="3169319" y="2528899"/>
                <a:chExt cx="3331254" cy="1926308"/>
              </a:xfrm>
            </p:grpSpPr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52285153-B097-3BEB-E5EE-FE96F8DC32F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851287" y="2567441"/>
                  <a:ext cx="180020" cy="1746691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9933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FED7BA92-0D8C-6FDA-18B8-17B25A612C74}"/>
                    </a:ext>
                  </a:extLst>
                </p:cNvPr>
                <p:cNvSpPr/>
                <p:nvPr/>
              </p:nvSpPr>
              <p:spPr bwMode="auto">
                <a:xfrm rot="20700000">
                  <a:off x="3652134" y="2567441"/>
                  <a:ext cx="180020" cy="1746691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9933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正方形/長方形 16">
                  <a:extLst>
                    <a:ext uri="{FF2B5EF4-FFF2-40B4-BE49-F238E27FC236}">
                      <a16:creationId xmlns:a16="http://schemas.microsoft.com/office/drawing/2014/main" id="{3E65BC33-D860-F905-F291-5169D0ADF6E7}"/>
                    </a:ext>
                  </a:extLst>
                </p:cNvPr>
                <p:cNvSpPr/>
                <p:nvPr/>
              </p:nvSpPr>
              <p:spPr bwMode="auto">
                <a:xfrm>
                  <a:off x="3446565" y="2708920"/>
                  <a:ext cx="2790310" cy="990110"/>
                </a:xfrm>
                <a:prstGeom prst="rect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083CA51F-3612-D53C-7924-0B73B4370A97}"/>
                    </a:ext>
                  </a:extLst>
                </p:cNvPr>
                <p:cNvSpPr/>
                <p:nvPr/>
              </p:nvSpPr>
              <p:spPr bwMode="auto">
                <a:xfrm>
                  <a:off x="3446565" y="2708920"/>
                  <a:ext cx="2790310" cy="990110"/>
                </a:xfrm>
                <a:custGeom>
                  <a:avLst/>
                  <a:gdLst>
                    <a:gd name="connsiteX0" fmla="*/ 2641782 w 2790310"/>
                    <a:gd name="connsiteY0" fmla="*/ 0 h 990110"/>
                    <a:gd name="connsiteX1" fmla="*/ 2790310 w 2790310"/>
                    <a:gd name="connsiteY1" fmla="*/ 0 h 990110"/>
                    <a:gd name="connsiteX2" fmla="*/ 2790310 w 2790310"/>
                    <a:gd name="connsiteY2" fmla="*/ 374933 h 990110"/>
                    <a:gd name="connsiteX3" fmla="*/ 2461594 w 2790310"/>
                    <a:gd name="connsiteY3" fmla="*/ 990110 h 990110"/>
                    <a:gd name="connsiteX4" fmla="*/ 2112722 w 2790310"/>
                    <a:gd name="connsiteY4" fmla="*/ 990110 h 990110"/>
                    <a:gd name="connsiteX5" fmla="*/ 1900780 w 2790310"/>
                    <a:gd name="connsiteY5" fmla="*/ 0 h 990110"/>
                    <a:gd name="connsiteX6" fmla="*/ 2249652 w 2790310"/>
                    <a:gd name="connsiteY6" fmla="*/ 0 h 990110"/>
                    <a:gd name="connsiteX7" fmla="*/ 1720593 w 2790310"/>
                    <a:gd name="connsiteY7" fmla="*/ 990110 h 990110"/>
                    <a:gd name="connsiteX8" fmla="*/ 1371721 w 2790310"/>
                    <a:gd name="connsiteY8" fmla="*/ 990110 h 990110"/>
                    <a:gd name="connsiteX9" fmla="*/ 1159778 w 2790310"/>
                    <a:gd name="connsiteY9" fmla="*/ 0 h 990110"/>
                    <a:gd name="connsiteX10" fmla="*/ 1508650 w 2790310"/>
                    <a:gd name="connsiteY10" fmla="*/ 0 h 990110"/>
                    <a:gd name="connsiteX11" fmla="*/ 979591 w 2790310"/>
                    <a:gd name="connsiteY11" fmla="*/ 990110 h 990110"/>
                    <a:gd name="connsiteX12" fmla="*/ 630719 w 2790310"/>
                    <a:gd name="connsiteY12" fmla="*/ 990110 h 990110"/>
                    <a:gd name="connsiteX13" fmla="*/ 418776 w 2790310"/>
                    <a:gd name="connsiteY13" fmla="*/ 0 h 990110"/>
                    <a:gd name="connsiteX14" fmla="*/ 767647 w 2790310"/>
                    <a:gd name="connsiteY14" fmla="*/ 0 h 990110"/>
                    <a:gd name="connsiteX15" fmla="*/ 238589 w 2790310"/>
                    <a:gd name="connsiteY15" fmla="*/ 990110 h 990110"/>
                    <a:gd name="connsiteX16" fmla="*/ 0 w 2790310"/>
                    <a:gd name="connsiteY16" fmla="*/ 990110 h 990110"/>
                    <a:gd name="connsiteX17" fmla="*/ 0 w 2790310"/>
                    <a:gd name="connsiteY17" fmla="*/ 783720 h 990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90310" h="990110">
                      <a:moveTo>
                        <a:pt x="2641782" y="0"/>
                      </a:moveTo>
                      <a:lnTo>
                        <a:pt x="2790310" y="0"/>
                      </a:lnTo>
                      <a:lnTo>
                        <a:pt x="2790310" y="374933"/>
                      </a:lnTo>
                      <a:lnTo>
                        <a:pt x="2461594" y="990110"/>
                      </a:lnTo>
                      <a:lnTo>
                        <a:pt x="2112722" y="990110"/>
                      </a:lnTo>
                      <a:close/>
                      <a:moveTo>
                        <a:pt x="1900780" y="0"/>
                      </a:moveTo>
                      <a:lnTo>
                        <a:pt x="2249652" y="0"/>
                      </a:lnTo>
                      <a:lnTo>
                        <a:pt x="1720593" y="990110"/>
                      </a:lnTo>
                      <a:lnTo>
                        <a:pt x="1371721" y="990110"/>
                      </a:lnTo>
                      <a:close/>
                      <a:moveTo>
                        <a:pt x="1159778" y="0"/>
                      </a:moveTo>
                      <a:lnTo>
                        <a:pt x="1508650" y="0"/>
                      </a:lnTo>
                      <a:lnTo>
                        <a:pt x="979591" y="990110"/>
                      </a:lnTo>
                      <a:lnTo>
                        <a:pt x="630719" y="990110"/>
                      </a:lnTo>
                      <a:close/>
                      <a:moveTo>
                        <a:pt x="418776" y="0"/>
                      </a:moveTo>
                      <a:lnTo>
                        <a:pt x="767647" y="0"/>
                      </a:lnTo>
                      <a:lnTo>
                        <a:pt x="238589" y="990110"/>
                      </a:lnTo>
                      <a:lnTo>
                        <a:pt x="0" y="990110"/>
                      </a:lnTo>
                      <a:lnTo>
                        <a:pt x="0" y="78372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7E6F73C6-AE77-90FA-B656-4A24017D2CB4}"/>
                    </a:ext>
                  </a:extLst>
                </p:cNvPr>
                <p:cNvSpPr/>
                <p:nvPr/>
              </p:nvSpPr>
              <p:spPr bwMode="auto">
                <a:xfrm rot="900000">
                  <a:off x="3169319" y="2564997"/>
                  <a:ext cx="180020" cy="1890210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AA2C1EB4-4996-5BD5-4660-3FCDB66E903A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6320553" y="2564996"/>
                  <a:ext cx="180020" cy="1890210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E682BB18-6B8C-35FA-D32E-DB023FB206C0}"/>
                    </a:ext>
                  </a:extLst>
                </p:cNvPr>
                <p:cNvSpPr/>
                <p:nvPr/>
              </p:nvSpPr>
              <p:spPr bwMode="auto">
                <a:xfrm rot="5400000">
                  <a:off x="4734814" y="1050573"/>
                  <a:ext cx="180020" cy="3136671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正方形/長方形 21">
                  <a:extLst>
                    <a:ext uri="{FF2B5EF4-FFF2-40B4-BE49-F238E27FC236}">
                      <a16:creationId xmlns:a16="http://schemas.microsoft.com/office/drawing/2014/main" id="{309BB013-D64B-A437-62BE-F1478C4DB0DA}"/>
                    </a:ext>
                  </a:extLst>
                </p:cNvPr>
                <p:cNvSpPr/>
                <p:nvPr/>
              </p:nvSpPr>
              <p:spPr bwMode="auto">
                <a:xfrm>
                  <a:off x="3274982" y="2618908"/>
                  <a:ext cx="3137227" cy="98892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AAE08E6-56D9-55A4-38BA-A7FD6EA30091}"/>
                  </a:ext>
                </a:extLst>
              </p:cNvPr>
              <p:cNvSpPr/>
              <p:nvPr/>
            </p:nvSpPr>
            <p:spPr bwMode="auto">
              <a:xfrm>
                <a:off x="7999106" y="3197973"/>
                <a:ext cx="718336" cy="1914837"/>
              </a:xfrm>
              <a:custGeom>
                <a:avLst/>
                <a:gdLst>
                  <a:gd name="connsiteX0" fmla="*/ 360417 w 718336"/>
                  <a:gd name="connsiteY0" fmla="*/ 0 h 1914837"/>
                  <a:gd name="connsiteX1" fmla="*/ 648188 w 718336"/>
                  <a:gd name="connsiteY1" fmla="*/ 331798 h 1914837"/>
                  <a:gd name="connsiteX2" fmla="*/ 472431 w 718336"/>
                  <a:gd name="connsiteY2" fmla="*/ 637522 h 1914837"/>
                  <a:gd name="connsiteX3" fmla="*/ 423126 w 718336"/>
                  <a:gd name="connsiteY3" fmla="*/ 648999 h 1914837"/>
                  <a:gd name="connsiteX4" fmla="*/ 432466 w 718336"/>
                  <a:gd name="connsiteY4" fmla="*/ 686358 h 1914837"/>
                  <a:gd name="connsiteX5" fmla="*/ 477102 w 718336"/>
                  <a:gd name="connsiteY5" fmla="*/ 695370 h 1914837"/>
                  <a:gd name="connsiteX6" fmla="*/ 536878 w 718336"/>
                  <a:gd name="connsiteY6" fmla="*/ 744594 h 1914837"/>
                  <a:gd name="connsiteX7" fmla="*/ 545204 w 718336"/>
                  <a:gd name="connsiteY7" fmla="*/ 761914 h 1914837"/>
                  <a:gd name="connsiteX8" fmla="*/ 546043 w 718336"/>
                  <a:gd name="connsiteY8" fmla="*/ 762643 h 1914837"/>
                  <a:gd name="connsiteX9" fmla="*/ 555464 w 718336"/>
                  <a:gd name="connsiteY9" fmla="*/ 781609 h 1914837"/>
                  <a:gd name="connsiteX10" fmla="*/ 716506 w 718336"/>
                  <a:gd name="connsiteY10" fmla="*/ 1382629 h 1914837"/>
                  <a:gd name="connsiteX11" fmla="*/ 678797 w 718336"/>
                  <a:gd name="connsiteY11" fmla="*/ 1447943 h 1914837"/>
                  <a:gd name="connsiteX12" fmla="*/ 678798 w 718336"/>
                  <a:gd name="connsiteY12" fmla="*/ 1447944 h 1914837"/>
                  <a:gd name="connsiteX13" fmla="*/ 613484 w 718336"/>
                  <a:gd name="connsiteY13" fmla="*/ 1410235 h 1914837"/>
                  <a:gd name="connsiteX14" fmla="*/ 560081 w 718336"/>
                  <a:gd name="connsiteY14" fmla="*/ 1210935 h 1914837"/>
                  <a:gd name="connsiteX15" fmla="*/ 560081 w 718336"/>
                  <a:gd name="connsiteY15" fmla="*/ 1278513 h 1914837"/>
                  <a:gd name="connsiteX16" fmla="*/ 549404 w 718336"/>
                  <a:gd name="connsiteY16" fmla="*/ 1331397 h 1914837"/>
                  <a:gd name="connsiteX17" fmla="*/ 547037 w 718336"/>
                  <a:gd name="connsiteY17" fmla="*/ 1334909 h 1914837"/>
                  <a:gd name="connsiteX18" fmla="*/ 499109 w 718336"/>
                  <a:gd name="connsiteY18" fmla="*/ 1914837 h 1914837"/>
                  <a:gd name="connsiteX19" fmla="*/ 391837 w 718336"/>
                  <a:gd name="connsiteY19" fmla="*/ 1914837 h 1914837"/>
                  <a:gd name="connsiteX20" fmla="*/ 361256 w 718336"/>
                  <a:gd name="connsiteY20" fmla="*/ 1544797 h 1914837"/>
                  <a:gd name="connsiteX21" fmla="*/ 330674 w 718336"/>
                  <a:gd name="connsiteY21" fmla="*/ 1914837 h 1914837"/>
                  <a:gd name="connsiteX22" fmla="*/ 223402 w 718336"/>
                  <a:gd name="connsiteY22" fmla="*/ 1914837 h 1914837"/>
                  <a:gd name="connsiteX23" fmla="*/ 175709 w 718336"/>
                  <a:gd name="connsiteY23" fmla="*/ 1337740 h 1914837"/>
                  <a:gd name="connsiteX24" fmla="*/ 171432 w 718336"/>
                  <a:gd name="connsiteY24" fmla="*/ 1331397 h 1914837"/>
                  <a:gd name="connsiteX25" fmla="*/ 160755 w 718336"/>
                  <a:gd name="connsiteY25" fmla="*/ 1278513 h 1914837"/>
                  <a:gd name="connsiteX26" fmla="*/ 160755 w 718336"/>
                  <a:gd name="connsiteY26" fmla="*/ 1201603 h 1914837"/>
                  <a:gd name="connsiteX27" fmla="*/ 104853 w 718336"/>
                  <a:gd name="connsiteY27" fmla="*/ 1410233 h 1914837"/>
                  <a:gd name="connsiteX28" fmla="*/ 39538 w 718336"/>
                  <a:gd name="connsiteY28" fmla="*/ 1447942 h 1914837"/>
                  <a:gd name="connsiteX29" fmla="*/ 39539 w 718336"/>
                  <a:gd name="connsiteY29" fmla="*/ 1447941 h 1914837"/>
                  <a:gd name="connsiteX30" fmla="*/ 1830 w 718336"/>
                  <a:gd name="connsiteY30" fmla="*/ 1382627 h 1914837"/>
                  <a:gd name="connsiteX31" fmla="*/ 162873 w 718336"/>
                  <a:gd name="connsiteY31" fmla="*/ 781607 h 1914837"/>
                  <a:gd name="connsiteX32" fmla="*/ 172293 w 718336"/>
                  <a:gd name="connsiteY32" fmla="*/ 762641 h 1914837"/>
                  <a:gd name="connsiteX33" fmla="*/ 177430 w 718336"/>
                  <a:gd name="connsiteY33" fmla="*/ 758174 h 1914837"/>
                  <a:gd name="connsiteX34" fmla="*/ 183959 w 718336"/>
                  <a:gd name="connsiteY34" fmla="*/ 744594 h 1914837"/>
                  <a:gd name="connsiteX35" fmla="*/ 243734 w 718336"/>
                  <a:gd name="connsiteY35" fmla="*/ 695370 h 1914837"/>
                  <a:gd name="connsiteX36" fmla="*/ 288370 w 718336"/>
                  <a:gd name="connsiteY36" fmla="*/ 686358 h 1914837"/>
                  <a:gd name="connsiteX37" fmla="*/ 297710 w 718336"/>
                  <a:gd name="connsiteY37" fmla="*/ 648999 h 1914837"/>
                  <a:gd name="connsiteX38" fmla="*/ 248404 w 718336"/>
                  <a:gd name="connsiteY38" fmla="*/ 637522 h 1914837"/>
                  <a:gd name="connsiteX39" fmla="*/ 72646 w 718336"/>
                  <a:gd name="connsiteY39" fmla="*/ 331798 h 1914837"/>
                  <a:gd name="connsiteX40" fmla="*/ 360417 w 718336"/>
                  <a:gd name="connsiteY40" fmla="*/ 0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18336" h="1914837">
                    <a:moveTo>
                      <a:pt x="360417" y="0"/>
                    </a:moveTo>
                    <a:cubicBezTo>
                      <a:pt x="519349" y="0"/>
                      <a:pt x="648188" y="148551"/>
                      <a:pt x="648188" y="331798"/>
                    </a:cubicBezTo>
                    <a:cubicBezTo>
                      <a:pt x="648188" y="469233"/>
                      <a:pt x="575716" y="587152"/>
                      <a:pt x="472431" y="637522"/>
                    </a:cubicBezTo>
                    <a:lnTo>
                      <a:pt x="423126" y="648999"/>
                    </a:lnTo>
                    <a:lnTo>
                      <a:pt x="432466" y="686358"/>
                    </a:lnTo>
                    <a:lnTo>
                      <a:pt x="477102" y="695370"/>
                    </a:lnTo>
                    <a:cubicBezTo>
                      <a:pt x="501484" y="705682"/>
                      <a:pt x="522229" y="722910"/>
                      <a:pt x="536878" y="744594"/>
                    </a:cubicBezTo>
                    <a:lnTo>
                      <a:pt x="545204" y="761914"/>
                    </a:lnTo>
                    <a:lnTo>
                      <a:pt x="546043" y="762643"/>
                    </a:lnTo>
                    <a:cubicBezTo>
                      <a:pt x="550301" y="768108"/>
                      <a:pt x="553558" y="774497"/>
                      <a:pt x="555464" y="781609"/>
                    </a:cubicBezTo>
                    <a:lnTo>
                      <a:pt x="716506" y="1382629"/>
                    </a:lnTo>
                    <a:cubicBezTo>
                      <a:pt x="724129" y="1411078"/>
                      <a:pt x="707247" y="1440320"/>
                      <a:pt x="678797" y="1447943"/>
                    </a:cubicBezTo>
                    <a:lnTo>
                      <a:pt x="678798" y="1447944"/>
                    </a:lnTo>
                    <a:cubicBezTo>
                      <a:pt x="650349" y="1455567"/>
                      <a:pt x="621107" y="1438684"/>
                      <a:pt x="613484" y="1410235"/>
                    </a:cubicBezTo>
                    <a:lnTo>
                      <a:pt x="560081" y="1210935"/>
                    </a:lnTo>
                    <a:lnTo>
                      <a:pt x="560081" y="1278513"/>
                    </a:lnTo>
                    <a:cubicBezTo>
                      <a:pt x="560081" y="1297272"/>
                      <a:pt x="556279" y="1315143"/>
                      <a:pt x="549404" y="1331397"/>
                    </a:cubicBezTo>
                    <a:lnTo>
                      <a:pt x="547037" y="1334909"/>
                    </a:lnTo>
                    <a:lnTo>
                      <a:pt x="499109" y="1914837"/>
                    </a:lnTo>
                    <a:lnTo>
                      <a:pt x="391837" y="1914837"/>
                    </a:lnTo>
                    <a:lnTo>
                      <a:pt x="361256" y="1544797"/>
                    </a:lnTo>
                    <a:lnTo>
                      <a:pt x="330674" y="1914837"/>
                    </a:lnTo>
                    <a:lnTo>
                      <a:pt x="223402" y="1914837"/>
                    </a:lnTo>
                    <a:lnTo>
                      <a:pt x="175709" y="1337740"/>
                    </a:lnTo>
                    <a:lnTo>
                      <a:pt x="171432" y="1331397"/>
                    </a:lnTo>
                    <a:cubicBezTo>
                      <a:pt x="164557" y="1315143"/>
                      <a:pt x="160755" y="1297272"/>
                      <a:pt x="160755" y="1278513"/>
                    </a:cubicBezTo>
                    <a:lnTo>
                      <a:pt x="160755" y="1201603"/>
                    </a:lnTo>
                    <a:lnTo>
                      <a:pt x="104853" y="1410233"/>
                    </a:lnTo>
                    <a:cubicBezTo>
                      <a:pt x="97230" y="1438682"/>
                      <a:pt x="67987" y="1455565"/>
                      <a:pt x="39538" y="1447942"/>
                    </a:cubicBezTo>
                    <a:lnTo>
                      <a:pt x="39539" y="1447941"/>
                    </a:lnTo>
                    <a:cubicBezTo>
                      <a:pt x="11089" y="1440318"/>
                      <a:pt x="-5793" y="1411076"/>
                      <a:pt x="1830" y="1382627"/>
                    </a:cubicBezTo>
                    <a:lnTo>
                      <a:pt x="162873" y="781607"/>
                    </a:lnTo>
                    <a:cubicBezTo>
                      <a:pt x="164779" y="774495"/>
                      <a:pt x="168035" y="768106"/>
                      <a:pt x="172293" y="762641"/>
                    </a:cubicBezTo>
                    <a:lnTo>
                      <a:pt x="177430" y="758174"/>
                    </a:lnTo>
                    <a:lnTo>
                      <a:pt x="183959" y="744594"/>
                    </a:lnTo>
                    <a:cubicBezTo>
                      <a:pt x="198608" y="722910"/>
                      <a:pt x="219353" y="705682"/>
                      <a:pt x="243734" y="695370"/>
                    </a:cubicBezTo>
                    <a:lnTo>
                      <a:pt x="288370" y="686358"/>
                    </a:lnTo>
                    <a:lnTo>
                      <a:pt x="297710" y="648999"/>
                    </a:lnTo>
                    <a:lnTo>
                      <a:pt x="248404" y="637522"/>
                    </a:lnTo>
                    <a:cubicBezTo>
                      <a:pt x="145118" y="587152"/>
                      <a:pt x="72646" y="469233"/>
                      <a:pt x="72646" y="331798"/>
                    </a:cubicBezTo>
                    <a:cubicBezTo>
                      <a:pt x="72646" y="148551"/>
                      <a:pt x="201485" y="0"/>
                      <a:pt x="36041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195958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5126</TotalTime>
  <Words>91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popi00_山に入るな</dc:title>
  <dc:subject>popi00_山に入るな</dc:subject>
  <dc:creator>でじけろお</dc:creator>
  <cp:lastModifiedBy>Keroo</cp:lastModifiedBy>
  <cp:revision>1</cp:revision>
  <dcterms:created xsi:type="dcterms:W3CDTF">2014-12-04T06:28:15Z</dcterms:created>
  <dcterms:modified xsi:type="dcterms:W3CDTF">2025-10-12T02:47:57Z</dcterms:modified>
  <cp:version>1</cp:version>
</cp:coreProperties>
</file>