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9" r:id="rId2"/>
    <p:sldId id="344" r:id="rId3"/>
    <p:sldId id="326" r:id="rId4"/>
    <p:sldId id="339" r:id="rId5"/>
    <p:sldId id="342" r:id="rId6"/>
    <p:sldId id="34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6600"/>
    <a:srgbClr val="3366FF"/>
    <a:srgbClr val="FFCC00"/>
    <a:srgbClr val="FF3300"/>
    <a:srgbClr val="66CCFF"/>
    <a:srgbClr val="FF0000"/>
    <a:srgbClr val="99CCFF"/>
    <a:srgbClr val="FFCC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1" d="100"/>
          <a:sy n="41" d="100"/>
        </p:scale>
        <p:origin x="1596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C7D45-8386-9CA0-4DC1-D3D1A0E13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2E3AD06-0B1F-C172-C6BD-4170057F25E6}"/>
              </a:ext>
            </a:extLst>
          </p:cNvPr>
          <p:cNvSpPr txBox="1"/>
          <p:nvPr/>
        </p:nvSpPr>
        <p:spPr>
          <a:xfrm rot="5400000">
            <a:off x="-414545" y="2686052"/>
            <a:ext cx="7687090" cy="45339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入山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884963C-F255-B924-0057-23A4F55C86E3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29DD55A-E3B3-F6EE-B649-00074008FF9D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1443564-72FE-9E56-D61F-743E42C9BB3C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28555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F78EAA-499C-5603-015C-5282E40A45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6E649CF-B98F-6BBF-8F6C-2210FCCCEC43}"/>
              </a:ext>
            </a:extLst>
          </p:cNvPr>
          <p:cNvSpPr txBox="1"/>
          <p:nvPr/>
        </p:nvSpPr>
        <p:spPr>
          <a:xfrm rot="5400000">
            <a:off x="-750279" y="2121879"/>
            <a:ext cx="8358558" cy="566224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入山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厳禁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522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AFD2C-AD18-77FE-EA85-EF0F2F725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A7339D3-2B79-C298-8D13-B54CCACB1300}"/>
              </a:ext>
            </a:extLst>
          </p:cNvPr>
          <p:cNvSpPr txBox="1"/>
          <p:nvPr/>
        </p:nvSpPr>
        <p:spPr>
          <a:xfrm rot="5400000">
            <a:off x="-2311592" y="4491609"/>
            <a:ext cx="7687090" cy="92278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足元が不安定で落石や道迷いの恐れがあります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救助が困難なため、絶対に入らないでください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5A07299-9BA8-7CD7-034D-85E90A5C5380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ADBBEBE-1F7F-0B57-4FAA-B98A08238BD3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D0CCA40-F51A-B0A3-A825-39FE0D55C366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B0FD277-5AB0-1381-AE26-77C63A22496A}"/>
              </a:ext>
            </a:extLst>
          </p:cNvPr>
          <p:cNvSpPr txBox="1"/>
          <p:nvPr/>
        </p:nvSpPr>
        <p:spPr>
          <a:xfrm rot="5400000">
            <a:off x="296875" y="3173250"/>
            <a:ext cx="7687090" cy="355950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入山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36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7CB9AB-FF62-56C6-21D8-1A93C5F387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62646E6-D3BC-D249-1A9C-2AF48B91993E}"/>
              </a:ext>
            </a:extLst>
          </p:cNvPr>
          <p:cNvSpPr txBox="1"/>
          <p:nvPr/>
        </p:nvSpPr>
        <p:spPr>
          <a:xfrm>
            <a:off x="493282" y="1442610"/>
            <a:ext cx="5882118" cy="472486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入山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DC08506-F3D2-0636-B977-793057C8FB69}"/>
              </a:ext>
            </a:extLst>
          </p:cNvPr>
          <p:cNvSpPr txBox="1"/>
          <p:nvPr/>
        </p:nvSpPr>
        <p:spPr>
          <a:xfrm>
            <a:off x="308921" y="444500"/>
            <a:ext cx="6280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この先私有地につき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20CF84E-026D-32AD-10BF-83F95F05D2E9}"/>
              </a:ext>
            </a:extLst>
          </p:cNvPr>
          <p:cNvGrpSpPr/>
          <p:nvPr/>
        </p:nvGrpSpPr>
        <p:grpSpPr>
          <a:xfrm>
            <a:off x="1118026" y="6707588"/>
            <a:ext cx="4621947" cy="2753912"/>
            <a:chOff x="2621684" y="4750119"/>
            <a:chExt cx="3370675" cy="2008362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7F89D22-607D-B017-5775-075EA7354DB7}"/>
                </a:ext>
              </a:extLst>
            </p:cNvPr>
            <p:cNvSpPr/>
            <p:nvPr/>
          </p:nvSpPr>
          <p:spPr bwMode="auto">
            <a:xfrm>
              <a:off x="2924176" y="4750119"/>
              <a:ext cx="2748903" cy="2008362"/>
            </a:xfrm>
            <a:custGeom>
              <a:avLst/>
              <a:gdLst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0 w 3018165"/>
                <a:gd name="connsiteY7" fmla="*/ 1994701 h 1994701"/>
                <a:gd name="connsiteX8" fmla="*/ 807519 w 3018165"/>
                <a:gd name="connsiteY8" fmla="*/ 540061 h 1994701"/>
                <a:gd name="connsiteX9" fmla="*/ 987164 w 3018165"/>
                <a:gd name="connsiteY9" fmla="*/ 698869 h 1994701"/>
                <a:gd name="connsiteX10" fmla="*/ 1009236 w 3018165"/>
                <a:gd name="connsiteY10" fmla="*/ 734919 h 1994701"/>
                <a:gd name="connsiteX11" fmla="*/ 1019736 w 3018165"/>
                <a:gd name="connsiteY11" fmla="*/ 709168 h 1994701"/>
                <a:gd name="connsiteX12" fmla="*/ 1468788 w 3018165"/>
                <a:gd name="connsiteY12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0 w 3018165"/>
                <a:gd name="connsiteY6" fmla="*/ 1994701 h 1994701"/>
                <a:gd name="connsiteX7" fmla="*/ 807519 w 3018165"/>
                <a:gd name="connsiteY7" fmla="*/ 540061 h 1994701"/>
                <a:gd name="connsiteX8" fmla="*/ 987164 w 3018165"/>
                <a:gd name="connsiteY8" fmla="*/ 698869 h 1994701"/>
                <a:gd name="connsiteX9" fmla="*/ 1009236 w 3018165"/>
                <a:gd name="connsiteY9" fmla="*/ 734919 h 1994701"/>
                <a:gd name="connsiteX10" fmla="*/ 1019736 w 3018165"/>
                <a:gd name="connsiteY10" fmla="*/ 709168 h 1994701"/>
                <a:gd name="connsiteX11" fmla="*/ 1468788 w 3018165"/>
                <a:gd name="connsiteY11" fmla="*/ 0 h 1994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8165" h="1994701">
                  <a:moveTo>
                    <a:pt x="1468788" y="0"/>
                  </a:moveTo>
                  <a:cubicBezTo>
                    <a:pt x="1595360" y="-452"/>
                    <a:pt x="1752748" y="314583"/>
                    <a:pt x="1917840" y="708490"/>
                  </a:cubicBezTo>
                  <a:lnTo>
                    <a:pt x="1918997" y="711329"/>
                  </a:lnTo>
                  <a:lnTo>
                    <a:pt x="1959514" y="629771"/>
                  </a:lnTo>
                  <a:cubicBezTo>
                    <a:pt x="2044704" y="466800"/>
                    <a:pt x="2124309" y="360285"/>
                    <a:pt x="2193400" y="360041"/>
                  </a:cubicBezTo>
                  <a:cubicBezTo>
                    <a:pt x="2414492" y="359260"/>
                    <a:pt x="2895370" y="1392665"/>
                    <a:pt x="3018165" y="1994701"/>
                  </a:cubicBezTo>
                  <a:lnTo>
                    <a:pt x="0" y="1994701"/>
                  </a:lnTo>
                  <a:cubicBezTo>
                    <a:pt x="157079" y="1401871"/>
                    <a:pt x="591050" y="540756"/>
                    <a:pt x="807519" y="540061"/>
                  </a:cubicBezTo>
                  <a:cubicBezTo>
                    <a:pt x="861636" y="539887"/>
                    <a:pt x="922341" y="600410"/>
                    <a:pt x="987164" y="698869"/>
                  </a:cubicBezTo>
                  <a:lnTo>
                    <a:pt x="1009236" y="734919"/>
                  </a:lnTo>
                  <a:lnTo>
                    <a:pt x="1019736" y="709168"/>
                  </a:lnTo>
                  <a:cubicBezTo>
                    <a:pt x="1184829" y="315487"/>
                    <a:pt x="1342217" y="452"/>
                    <a:pt x="1468788" y="0"/>
                  </a:cubicBezTo>
                  <a:close/>
                </a:path>
              </a:pathLst>
            </a:custGeom>
            <a:solidFill>
              <a:srgbClr val="339933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1FFA151-26CB-33FC-6129-64EB1D495F46}"/>
                </a:ext>
              </a:extLst>
            </p:cNvPr>
            <p:cNvSpPr/>
            <p:nvPr/>
          </p:nvSpPr>
          <p:spPr bwMode="auto">
            <a:xfrm rot="1800000" flipH="1">
              <a:off x="5024562" y="5341756"/>
              <a:ext cx="967797" cy="1180351"/>
            </a:xfrm>
            <a:custGeom>
              <a:avLst/>
              <a:gdLst>
                <a:gd name="connsiteX0" fmla="*/ 1168040 w 2304067"/>
                <a:gd name="connsiteY0" fmla="*/ 1271 h 2810103"/>
                <a:gd name="connsiteX1" fmla="*/ 987400 w 2304067"/>
                <a:gd name="connsiteY1" fmla="*/ 141696 h 2810103"/>
                <a:gd name="connsiteX2" fmla="*/ 810733 w 2304067"/>
                <a:gd name="connsiteY2" fmla="*/ 1302552 h 2810103"/>
                <a:gd name="connsiteX3" fmla="*/ 741474 w 2304067"/>
                <a:gd name="connsiteY3" fmla="*/ 1293877 h 2810103"/>
                <a:gd name="connsiteX4" fmla="*/ 711954 w 2304067"/>
                <a:gd name="connsiteY4" fmla="*/ 277056 h 2810103"/>
                <a:gd name="connsiteX5" fmla="*/ 566496 w 2304067"/>
                <a:gd name="connsiteY5" fmla="*/ 131598 h 2810103"/>
                <a:gd name="connsiteX6" fmla="*/ 421038 w 2304067"/>
                <a:gd name="connsiteY6" fmla="*/ 277056 h 2810103"/>
                <a:gd name="connsiteX7" fmla="*/ 392412 w 2304067"/>
                <a:gd name="connsiteY7" fmla="*/ 1250156 h 2810103"/>
                <a:gd name="connsiteX8" fmla="*/ 346838 w 2304067"/>
                <a:gd name="connsiteY8" fmla="*/ 1244448 h 2810103"/>
                <a:gd name="connsiteX9" fmla="*/ 310919 w 2304067"/>
                <a:gd name="connsiteY9" fmla="*/ 1061482 h 2810103"/>
                <a:gd name="connsiteX10" fmla="*/ 222463 w 2304067"/>
                <a:gd name="connsiteY10" fmla="*/ 571748 h 2810103"/>
                <a:gd name="connsiteX11" fmla="*/ 96480 w 2304067"/>
                <a:gd name="connsiteY11" fmla="*/ 476332 h 2810103"/>
                <a:gd name="connsiteX12" fmla="*/ 1063 w 2304067"/>
                <a:gd name="connsiteY12" fmla="*/ 602316 h 2810103"/>
                <a:gd name="connsiteX13" fmla="*/ 86963 w 2304067"/>
                <a:gd name="connsiteY13" fmla="*/ 1444537 h 2810103"/>
                <a:gd name="connsiteX14" fmla="*/ 20502 w 2304067"/>
                <a:gd name="connsiteY14" fmla="*/ 1975152 h 2810103"/>
                <a:gd name="connsiteX15" fmla="*/ 665040 w 2304067"/>
                <a:gd name="connsiteY15" fmla="*/ 2804268 h 2810103"/>
                <a:gd name="connsiteX16" fmla="*/ 1480916 w 2304067"/>
                <a:gd name="connsiteY16" fmla="*/ 2234590 h 2810103"/>
                <a:gd name="connsiteX17" fmla="*/ 1483155 w 2304067"/>
                <a:gd name="connsiteY17" fmla="*/ 2221931 h 2810103"/>
                <a:gd name="connsiteX18" fmla="*/ 2204609 w 2304067"/>
                <a:gd name="connsiteY18" fmla="*/ 1731614 h 2810103"/>
                <a:gd name="connsiteX19" fmla="*/ 2271930 w 2304067"/>
                <a:gd name="connsiteY19" fmla="*/ 1444909 h 2810103"/>
                <a:gd name="connsiteX20" fmla="*/ 1980575 w 2304067"/>
                <a:gd name="connsiteY20" fmla="*/ 1401969 h 2810103"/>
                <a:gd name="connsiteX21" fmla="*/ 1552639 w 2304067"/>
                <a:gd name="connsiteY21" fmla="*/ 1692806 h 2810103"/>
                <a:gd name="connsiteX22" fmla="*/ 1580028 w 2304067"/>
                <a:gd name="connsiteY22" fmla="*/ 1474133 h 2810103"/>
                <a:gd name="connsiteX23" fmla="*/ 1588668 w 2304067"/>
                <a:gd name="connsiteY23" fmla="*/ 1438002 h 2810103"/>
                <a:gd name="connsiteX24" fmla="*/ 1807610 w 2304067"/>
                <a:gd name="connsiteY24" fmla="*/ 472638 h 2810103"/>
                <a:gd name="connsiteX25" fmla="*/ 1702519 w 2304067"/>
                <a:gd name="connsiteY25" fmla="*/ 295797 h 2810103"/>
                <a:gd name="connsiteX26" fmla="*/ 1525679 w 2304067"/>
                <a:gd name="connsiteY26" fmla="*/ 400888 h 2810103"/>
                <a:gd name="connsiteX27" fmla="*/ 1253055 w 2304067"/>
                <a:gd name="connsiteY27" fmla="*/ 1357954 h 2810103"/>
                <a:gd name="connsiteX28" fmla="*/ 1190430 w 2304067"/>
                <a:gd name="connsiteY28" fmla="*/ 1350110 h 2810103"/>
                <a:gd name="connsiteX29" fmla="*/ 1200681 w 2304067"/>
                <a:gd name="connsiteY29" fmla="*/ 1257999 h 2810103"/>
                <a:gd name="connsiteX30" fmla="*/ 1308466 w 2304067"/>
                <a:gd name="connsiteY30" fmla="*/ 181911 h 2810103"/>
                <a:gd name="connsiteX31" fmla="*/ 1168040 w 2304067"/>
                <a:gd name="connsiteY31" fmla="*/ 1271 h 281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04067" h="2810103">
                  <a:moveTo>
                    <a:pt x="1168040" y="1271"/>
                  </a:moveTo>
                  <a:cubicBezTo>
                    <a:pt x="1079381" y="-9834"/>
                    <a:pt x="998505" y="53037"/>
                    <a:pt x="987400" y="141696"/>
                  </a:cubicBezTo>
                  <a:lnTo>
                    <a:pt x="810733" y="1302552"/>
                  </a:lnTo>
                  <a:lnTo>
                    <a:pt x="741474" y="1293877"/>
                  </a:lnTo>
                  <a:lnTo>
                    <a:pt x="711954" y="277056"/>
                  </a:lnTo>
                  <a:cubicBezTo>
                    <a:pt x="711954" y="196722"/>
                    <a:pt x="646830" y="131598"/>
                    <a:pt x="566496" y="131598"/>
                  </a:cubicBezTo>
                  <a:cubicBezTo>
                    <a:pt x="486162" y="131598"/>
                    <a:pt x="421038" y="196722"/>
                    <a:pt x="421038" y="277056"/>
                  </a:cubicBezTo>
                  <a:lnTo>
                    <a:pt x="392412" y="1250156"/>
                  </a:lnTo>
                  <a:lnTo>
                    <a:pt x="346838" y="1244448"/>
                  </a:lnTo>
                  <a:lnTo>
                    <a:pt x="310919" y="1061482"/>
                  </a:lnTo>
                  <a:cubicBezTo>
                    <a:pt x="277824" y="897252"/>
                    <a:pt x="244729" y="733022"/>
                    <a:pt x="222463" y="571748"/>
                  </a:cubicBezTo>
                  <a:cubicBezTo>
                    <a:pt x="214022" y="510610"/>
                    <a:pt x="157618" y="467891"/>
                    <a:pt x="96480" y="476332"/>
                  </a:cubicBezTo>
                  <a:cubicBezTo>
                    <a:pt x="35342" y="484773"/>
                    <a:pt x="-7378" y="541178"/>
                    <a:pt x="1063" y="602316"/>
                  </a:cubicBezTo>
                  <a:lnTo>
                    <a:pt x="86963" y="1444537"/>
                  </a:lnTo>
                  <a:lnTo>
                    <a:pt x="20502" y="1975152"/>
                  </a:lnTo>
                  <a:cubicBezTo>
                    <a:pt x="-30468" y="2382090"/>
                    <a:pt x="258101" y="2753298"/>
                    <a:pt x="665040" y="2804268"/>
                  </a:cubicBezTo>
                  <a:cubicBezTo>
                    <a:pt x="1046544" y="2852052"/>
                    <a:pt x="1396645" y="2601414"/>
                    <a:pt x="1480916" y="2234590"/>
                  </a:cubicBezTo>
                  <a:lnTo>
                    <a:pt x="1483155" y="2221931"/>
                  </a:lnTo>
                  <a:lnTo>
                    <a:pt x="2204609" y="1731614"/>
                  </a:lnTo>
                  <a:cubicBezTo>
                    <a:pt x="2303655" y="1664299"/>
                    <a:pt x="2333796" y="1535938"/>
                    <a:pt x="2271930" y="1444909"/>
                  </a:cubicBezTo>
                  <a:cubicBezTo>
                    <a:pt x="2210065" y="1353880"/>
                    <a:pt x="2079621" y="1334655"/>
                    <a:pt x="1980575" y="1401969"/>
                  </a:cubicBezTo>
                  <a:lnTo>
                    <a:pt x="1552639" y="1692806"/>
                  </a:lnTo>
                  <a:lnTo>
                    <a:pt x="1580028" y="1474133"/>
                  </a:lnTo>
                  <a:lnTo>
                    <a:pt x="1588668" y="1438002"/>
                  </a:lnTo>
                  <a:cubicBezTo>
                    <a:pt x="1661648" y="1116214"/>
                    <a:pt x="1725547" y="795088"/>
                    <a:pt x="1807610" y="472638"/>
                  </a:cubicBezTo>
                  <a:cubicBezTo>
                    <a:pt x="1827423" y="394785"/>
                    <a:pt x="1780373" y="315611"/>
                    <a:pt x="1702519" y="295797"/>
                  </a:cubicBezTo>
                  <a:cubicBezTo>
                    <a:pt x="1624666" y="275984"/>
                    <a:pt x="1545492" y="323034"/>
                    <a:pt x="1525679" y="400888"/>
                  </a:cubicBezTo>
                  <a:lnTo>
                    <a:pt x="1253055" y="1357954"/>
                  </a:lnTo>
                  <a:lnTo>
                    <a:pt x="1190430" y="1350110"/>
                  </a:lnTo>
                  <a:lnTo>
                    <a:pt x="1200681" y="1257999"/>
                  </a:lnTo>
                  <a:cubicBezTo>
                    <a:pt x="1236609" y="899303"/>
                    <a:pt x="1263677" y="539497"/>
                    <a:pt x="1308466" y="181911"/>
                  </a:cubicBezTo>
                  <a:cubicBezTo>
                    <a:pt x="1319570" y="93251"/>
                    <a:pt x="1256699" y="12376"/>
                    <a:pt x="1168040" y="127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484FDAF3-AC43-51CE-8AE5-4766741DF7CD}"/>
                </a:ext>
              </a:extLst>
            </p:cNvPr>
            <p:cNvSpPr/>
            <p:nvPr/>
          </p:nvSpPr>
          <p:spPr bwMode="auto">
            <a:xfrm rot="19800000">
              <a:off x="2621684" y="5316218"/>
              <a:ext cx="967797" cy="1180351"/>
            </a:xfrm>
            <a:custGeom>
              <a:avLst/>
              <a:gdLst>
                <a:gd name="connsiteX0" fmla="*/ 1168040 w 2304067"/>
                <a:gd name="connsiteY0" fmla="*/ 1271 h 2810103"/>
                <a:gd name="connsiteX1" fmla="*/ 987400 w 2304067"/>
                <a:gd name="connsiteY1" fmla="*/ 141696 h 2810103"/>
                <a:gd name="connsiteX2" fmla="*/ 810733 w 2304067"/>
                <a:gd name="connsiteY2" fmla="*/ 1302552 h 2810103"/>
                <a:gd name="connsiteX3" fmla="*/ 741474 w 2304067"/>
                <a:gd name="connsiteY3" fmla="*/ 1293877 h 2810103"/>
                <a:gd name="connsiteX4" fmla="*/ 711954 w 2304067"/>
                <a:gd name="connsiteY4" fmla="*/ 277056 h 2810103"/>
                <a:gd name="connsiteX5" fmla="*/ 566496 w 2304067"/>
                <a:gd name="connsiteY5" fmla="*/ 131598 h 2810103"/>
                <a:gd name="connsiteX6" fmla="*/ 421038 w 2304067"/>
                <a:gd name="connsiteY6" fmla="*/ 277056 h 2810103"/>
                <a:gd name="connsiteX7" fmla="*/ 392412 w 2304067"/>
                <a:gd name="connsiteY7" fmla="*/ 1250156 h 2810103"/>
                <a:gd name="connsiteX8" fmla="*/ 346838 w 2304067"/>
                <a:gd name="connsiteY8" fmla="*/ 1244448 h 2810103"/>
                <a:gd name="connsiteX9" fmla="*/ 310919 w 2304067"/>
                <a:gd name="connsiteY9" fmla="*/ 1061482 h 2810103"/>
                <a:gd name="connsiteX10" fmla="*/ 222463 w 2304067"/>
                <a:gd name="connsiteY10" fmla="*/ 571748 h 2810103"/>
                <a:gd name="connsiteX11" fmla="*/ 96480 w 2304067"/>
                <a:gd name="connsiteY11" fmla="*/ 476332 h 2810103"/>
                <a:gd name="connsiteX12" fmla="*/ 1063 w 2304067"/>
                <a:gd name="connsiteY12" fmla="*/ 602316 h 2810103"/>
                <a:gd name="connsiteX13" fmla="*/ 86963 w 2304067"/>
                <a:gd name="connsiteY13" fmla="*/ 1444537 h 2810103"/>
                <a:gd name="connsiteX14" fmla="*/ 20502 w 2304067"/>
                <a:gd name="connsiteY14" fmla="*/ 1975152 h 2810103"/>
                <a:gd name="connsiteX15" fmla="*/ 665040 w 2304067"/>
                <a:gd name="connsiteY15" fmla="*/ 2804268 h 2810103"/>
                <a:gd name="connsiteX16" fmla="*/ 1480916 w 2304067"/>
                <a:gd name="connsiteY16" fmla="*/ 2234590 h 2810103"/>
                <a:gd name="connsiteX17" fmla="*/ 1483155 w 2304067"/>
                <a:gd name="connsiteY17" fmla="*/ 2221931 h 2810103"/>
                <a:gd name="connsiteX18" fmla="*/ 2204609 w 2304067"/>
                <a:gd name="connsiteY18" fmla="*/ 1731614 h 2810103"/>
                <a:gd name="connsiteX19" fmla="*/ 2271930 w 2304067"/>
                <a:gd name="connsiteY19" fmla="*/ 1444909 h 2810103"/>
                <a:gd name="connsiteX20" fmla="*/ 1980575 w 2304067"/>
                <a:gd name="connsiteY20" fmla="*/ 1401969 h 2810103"/>
                <a:gd name="connsiteX21" fmla="*/ 1552639 w 2304067"/>
                <a:gd name="connsiteY21" fmla="*/ 1692806 h 2810103"/>
                <a:gd name="connsiteX22" fmla="*/ 1580028 w 2304067"/>
                <a:gd name="connsiteY22" fmla="*/ 1474133 h 2810103"/>
                <a:gd name="connsiteX23" fmla="*/ 1588668 w 2304067"/>
                <a:gd name="connsiteY23" fmla="*/ 1438002 h 2810103"/>
                <a:gd name="connsiteX24" fmla="*/ 1807610 w 2304067"/>
                <a:gd name="connsiteY24" fmla="*/ 472638 h 2810103"/>
                <a:gd name="connsiteX25" fmla="*/ 1702519 w 2304067"/>
                <a:gd name="connsiteY25" fmla="*/ 295797 h 2810103"/>
                <a:gd name="connsiteX26" fmla="*/ 1525679 w 2304067"/>
                <a:gd name="connsiteY26" fmla="*/ 400888 h 2810103"/>
                <a:gd name="connsiteX27" fmla="*/ 1253055 w 2304067"/>
                <a:gd name="connsiteY27" fmla="*/ 1357954 h 2810103"/>
                <a:gd name="connsiteX28" fmla="*/ 1190430 w 2304067"/>
                <a:gd name="connsiteY28" fmla="*/ 1350110 h 2810103"/>
                <a:gd name="connsiteX29" fmla="*/ 1200681 w 2304067"/>
                <a:gd name="connsiteY29" fmla="*/ 1257999 h 2810103"/>
                <a:gd name="connsiteX30" fmla="*/ 1308466 w 2304067"/>
                <a:gd name="connsiteY30" fmla="*/ 181911 h 2810103"/>
                <a:gd name="connsiteX31" fmla="*/ 1168040 w 2304067"/>
                <a:gd name="connsiteY31" fmla="*/ 1271 h 281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04067" h="2810103">
                  <a:moveTo>
                    <a:pt x="1168040" y="1271"/>
                  </a:moveTo>
                  <a:cubicBezTo>
                    <a:pt x="1079381" y="-9834"/>
                    <a:pt x="998505" y="53037"/>
                    <a:pt x="987400" y="141696"/>
                  </a:cubicBezTo>
                  <a:lnTo>
                    <a:pt x="810733" y="1302552"/>
                  </a:lnTo>
                  <a:lnTo>
                    <a:pt x="741474" y="1293877"/>
                  </a:lnTo>
                  <a:lnTo>
                    <a:pt x="711954" y="277056"/>
                  </a:lnTo>
                  <a:cubicBezTo>
                    <a:pt x="711954" y="196722"/>
                    <a:pt x="646830" y="131598"/>
                    <a:pt x="566496" y="131598"/>
                  </a:cubicBezTo>
                  <a:cubicBezTo>
                    <a:pt x="486162" y="131598"/>
                    <a:pt x="421038" y="196722"/>
                    <a:pt x="421038" y="277056"/>
                  </a:cubicBezTo>
                  <a:lnTo>
                    <a:pt x="392412" y="1250156"/>
                  </a:lnTo>
                  <a:lnTo>
                    <a:pt x="346838" y="1244448"/>
                  </a:lnTo>
                  <a:lnTo>
                    <a:pt x="310919" y="1061482"/>
                  </a:lnTo>
                  <a:cubicBezTo>
                    <a:pt x="277824" y="897252"/>
                    <a:pt x="244729" y="733022"/>
                    <a:pt x="222463" y="571748"/>
                  </a:cubicBezTo>
                  <a:cubicBezTo>
                    <a:pt x="214022" y="510610"/>
                    <a:pt x="157618" y="467891"/>
                    <a:pt x="96480" y="476332"/>
                  </a:cubicBezTo>
                  <a:cubicBezTo>
                    <a:pt x="35342" y="484773"/>
                    <a:pt x="-7378" y="541178"/>
                    <a:pt x="1063" y="602316"/>
                  </a:cubicBezTo>
                  <a:lnTo>
                    <a:pt x="86963" y="1444537"/>
                  </a:lnTo>
                  <a:lnTo>
                    <a:pt x="20502" y="1975152"/>
                  </a:lnTo>
                  <a:cubicBezTo>
                    <a:pt x="-30468" y="2382090"/>
                    <a:pt x="258101" y="2753298"/>
                    <a:pt x="665040" y="2804268"/>
                  </a:cubicBezTo>
                  <a:cubicBezTo>
                    <a:pt x="1046544" y="2852052"/>
                    <a:pt x="1396645" y="2601414"/>
                    <a:pt x="1480916" y="2234590"/>
                  </a:cubicBezTo>
                  <a:lnTo>
                    <a:pt x="1483155" y="2221931"/>
                  </a:lnTo>
                  <a:lnTo>
                    <a:pt x="2204609" y="1731614"/>
                  </a:lnTo>
                  <a:cubicBezTo>
                    <a:pt x="2303655" y="1664299"/>
                    <a:pt x="2333796" y="1535938"/>
                    <a:pt x="2271930" y="1444909"/>
                  </a:cubicBezTo>
                  <a:cubicBezTo>
                    <a:pt x="2210065" y="1353880"/>
                    <a:pt x="2079621" y="1334655"/>
                    <a:pt x="1980575" y="1401969"/>
                  </a:cubicBezTo>
                  <a:lnTo>
                    <a:pt x="1552639" y="1692806"/>
                  </a:lnTo>
                  <a:lnTo>
                    <a:pt x="1580028" y="1474133"/>
                  </a:lnTo>
                  <a:lnTo>
                    <a:pt x="1588668" y="1438002"/>
                  </a:lnTo>
                  <a:cubicBezTo>
                    <a:pt x="1661648" y="1116214"/>
                    <a:pt x="1725547" y="795088"/>
                    <a:pt x="1807610" y="472638"/>
                  </a:cubicBezTo>
                  <a:cubicBezTo>
                    <a:pt x="1827423" y="394785"/>
                    <a:pt x="1780373" y="315611"/>
                    <a:pt x="1702519" y="295797"/>
                  </a:cubicBezTo>
                  <a:cubicBezTo>
                    <a:pt x="1624666" y="275984"/>
                    <a:pt x="1545492" y="323034"/>
                    <a:pt x="1525679" y="400888"/>
                  </a:cubicBezTo>
                  <a:lnTo>
                    <a:pt x="1253055" y="1357954"/>
                  </a:lnTo>
                  <a:lnTo>
                    <a:pt x="1190430" y="1350110"/>
                  </a:lnTo>
                  <a:lnTo>
                    <a:pt x="1200681" y="1257999"/>
                  </a:lnTo>
                  <a:cubicBezTo>
                    <a:pt x="1236609" y="899303"/>
                    <a:pt x="1263677" y="539497"/>
                    <a:pt x="1308466" y="181911"/>
                  </a:cubicBezTo>
                  <a:cubicBezTo>
                    <a:pt x="1319570" y="93251"/>
                    <a:pt x="1256699" y="12376"/>
                    <a:pt x="1168040" y="127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月 7">
              <a:extLst>
                <a:ext uri="{FF2B5EF4-FFF2-40B4-BE49-F238E27FC236}">
                  <a16:creationId xmlns:a16="http://schemas.microsoft.com/office/drawing/2014/main" id="{98379A50-79B0-F6D8-A04D-DBF18BA1728A}"/>
                </a:ext>
              </a:extLst>
            </p:cNvPr>
            <p:cNvSpPr/>
            <p:nvPr/>
          </p:nvSpPr>
          <p:spPr bwMode="auto">
            <a:xfrm rot="5400000">
              <a:off x="4152973" y="6045505"/>
              <a:ext cx="308096" cy="62278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7CF871F8-1E1D-2FEE-61C4-25BC4A9D77E9}"/>
                </a:ext>
              </a:extLst>
            </p:cNvPr>
            <p:cNvSpPr/>
            <p:nvPr/>
          </p:nvSpPr>
          <p:spPr bwMode="auto">
            <a:xfrm>
              <a:off x="3677810" y="5664200"/>
              <a:ext cx="390140" cy="39014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F1073B0B-3513-8AF0-B427-15F0ECD373D2}"/>
                </a:ext>
              </a:extLst>
            </p:cNvPr>
            <p:cNvSpPr/>
            <p:nvPr/>
          </p:nvSpPr>
          <p:spPr bwMode="auto">
            <a:xfrm>
              <a:off x="4547760" y="5664200"/>
              <a:ext cx="390140" cy="39014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7B8FD511-105F-ADF6-2F06-3A1DB5C95AC5}"/>
                </a:ext>
              </a:extLst>
            </p:cNvPr>
            <p:cNvSpPr/>
            <p:nvPr/>
          </p:nvSpPr>
          <p:spPr bwMode="auto">
            <a:xfrm>
              <a:off x="3796060" y="5782450"/>
              <a:ext cx="153640" cy="153640"/>
            </a:xfrm>
            <a:prstGeom prst="ellipse">
              <a:avLst/>
            </a:prstGeom>
            <a:solidFill>
              <a:schemeClr val="tx1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E343D8A6-480F-818B-8B66-1753D9DECDCD}"/>
                </a:ext>
              </a:extLst>
            </p:cNvPr>
            <p:cNvSpPr/>
            <p:nvPr/>
          </p:nvSpPr>
          <p:spPr bwMode="auto">
            <a:xfrm>
              <a:off x="4666010" y="5782450"/>
              <a:ext cx="153640" cy="153640"/>
            </a:xfrm>
            <a:prstGeom prst="ellipse">
              <a:avLst/>
            </a:prstGeom>
            <a:solidFill>
              <a:schemeClr val="tx1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47694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874408-5794-CC09-2BF9-D6E0E8AF6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8BA9F311-BDB0-082C-80A3-928DD8C1672C}"/>
              </a:ext>
            </a:extLst>
          </p:cNvPr>
          <p:cNvSpPr/>
          <p:nvPr/>
        </p:nvSpPr>
        <p:spPr>
          <a:xfrm>
            <a:off x="3348441" y="377371"/>
            <a:ext cx="3156862" cy="9166138"/>
          </a:xfrm>
          <a:prstGeom prst="roundRect">
            <a:avLst>
              <a:gd name="adj" fmla="val 6951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4F651AA-AE13-D826-ACEB-C1375E28FA18}"/>
              </a:ext>
            </a:extLst>
          </p:cNvPr>
          <p:cNvSpPr txBox="1"/>
          <p:nvPr/>
        </p:nvSpPr>
        <p:spPr>
          <a:xfrm rot="5400000">
            <a:off x="683118" y="3891403"/>
            <a:ext cx="8487508" cy="213807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入山厳禁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19FCED8-9440-26DC-6DA7-4625F8458A57}"/>
              </a:ext>
            </a:extLst>
          </p:cNvPr>
          <p:cNvSpPr txBox="1"/>
          <p:nvPr/>
        </p:nvSpPr>
        <p:spPr>
          <a:xfrm rot="5400000">
            <a:off x="-1632689" y="2829109"/>
            <a:ext cx="6329630" cy="183847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貴重な自然を守るため、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立ち入りはご遠慮ください。</a:t>
            </a:r>
          </a:p>
          <a:p>
            <a:pPr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皆さまのご配慮が必要です。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09069B4-23A6-7C26-14F1-82F5F2DB4164}"/>
              </a:ext>
            </a:extLst>
          </p:cNvPr>
          <p:cNvGrpSpPr/>
          <p:nvPr/>
        </p:nvGrpSpPr>
        <p:grpSpPr>
          <a:xfrm>
            <a:off x="352697" y="6917143"/>
            <a:ext cx="3386469" cy="2550243"/>
            <a:chOff x="4391934" y="996340"/>
            <a:chExt cx="3632506" cy="2735526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E06B0266-F748-4021-4686-766C3F682ABA}"/>
                </a:ext>
              </a:extLst>
            </p:cNvPr>
            <p:cNvSpPr/>
            <p:nvPr/>
          </p:nvSpPr>
          <p:spPr bwMode="auto">
            <a:xfrm>
              <a:off x="4391934" y="1004886"/>
              <a:ext cx="2488925" cy="1961871"/>
            </a:xfrm>
            <a:custGeom>
              <a:avLst/>
              <a:gdLst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0 w 3018165"/>
                <a:gd name="connsiteY7" fmla="*/ 1994701 h 1994701"/>
                <a:gd name="connsiteX8" fmla="*/ 807519 w 3018165"/>
                <a:gd name="connsiteY8" fmla="*/ 540061 h 1994701"/>
                <a:gd name="connsiteX9" fmla="*/ 987164 w 3018165"/>
                <a:gd name="connsiteY9" fmla="*/ 698869 h 1994701"/>
                <a:gd name="connsiteX10" fmla="*/ 1009236 w 3018165"/>
                <a:gd name="connsiteY10" fmla="*/ 734919 h 1994701"/>
                <a:gd name="connsiteX11" fmla="*/ 1019736 w 3018165"/>
                <a:gd name="connsiteY11" fmla="*/ 709168 h 1994701"/>
                <a:gd name="connsiteX12" fmla="*/ 1468788 w 3018165"/>
                <a:gd name="connsiteY12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0 w 3018165"/>
                <a:gd name="connsiteY6" fmla="*/ 1994701 h 1994701"/>
                <a:gd name="connsiteX7" fmla="*/ 807519 w 3018165"/>
                <a:gd name="connsiteY7" fmla="*/ 540061 h 1994701"/>
                <a:gd name="connsiteX8" fmla="*/ 987164 w 3018165"/>
                <a:gd name="connsiteY8" fmla="*/ 698869 h 1994701"/>
                <a:gd name="connsiteX9" fmla="*/ 1009236 w 3018165"/>
                <a:gd name="connsiteY9" fmla="*/ 734919 h 1994701"/>
                <a:gd name="connsiteX10" fmla="*/ 1019736 w 3018165"/>
                <a:gd name="connsiteY10" fmla="*/ 709168 h 1994701"/>
                <a:gd name="connsiteX11" fmla="*/ 1468788 w 3018165"/>
                <a:gd name="connsiteY11" fmla="*/ 0 h 1994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8165" h="1994701">
                  <a:moveTo>
                    <a:pt x="1468788" y="0"/>
                  </a:moveTo>
                  <a:cubicBezTo>
                    <a:pt x="1595360" y="-452"/>
                    <a:pt x="1752748" y="314583"/>
                    <a:pt x="1917840" y="708490"/>
                  </a:cubicBezTo>
                  <a:lnTo>
                    <a:pt x="1918997" y="711329"/>
                  </a:lnTo>
                  <a:lnTo>
                    <a:pt x="1959514" y="629771"/>
                  </a:lnTo>
                  <a:cubicBezTo>
                    <a:pt x="2044704" y="466800"/>
                    <a:pt x="2124309" y="360285"/>
                    <a:pt x="2193400" y="360041"/>
                  </a:cubicBezTo>
                  <a:cubicBezTo>
                    <a:pt x="2414492" y="359260"/>
                    <a:pt x="2895370" y="1392665"/>
                    <a:pt x="3018165" y="1994701"/>
                  </a:cubicBezTo>
                  <a:lnTo>
                    <a:pt x="0" y="1994701"/>
                  </a:lnTo>
                  <a:cubicBezTo>
                    <a:pt x="157079" y="1401871"/>
                    <a:pt x="591050" y="540756"/>
                    <a:pt x="807519" y="540061"/>
                  </a:cubicBezTo>
                  <a:cubicBezTo>
                    <a:pt x="861636" y="539887"/>
                    <a:pt x="922341" y="600410"/>
                    <a:pt x="987164" y="698869"/>
                  </a:cubicBezTo>
                  <a:lnTo>
                    <a:pt x="1009236" y="734919"/>
                  </a:lnTo>
                  <a:lnTo>
                    <a:pt x="1019736" y="709168"/>
                  </a:lnTo>
                  <a:cubicBezTo>
                    <a:pt x="1184829" y="315487"/>
                    <a:pt x="1342217" y="452"/>
                    <a:pt x="1468788" y="0"/>
                  </a:cubicBezTo>
                  <a:close/>
                </a:path>
              </a:pathLst>
            </a:custGeom>
            <a:solidFill>
              <a:srgbClr val="339933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2D9229DC-6DA0-BE88-8666-97BDD45F48DB}"/>
                </a:ext>
              </a:extLst>
            </p:cNvPr>
            <p:cNvSpPr/>
            <p:nvPr/>
          </p:nvSpPr>
          <p:spPr bwMode="auto">
            <a:xfrm>
              <a:off x="6393160" y="996340"/>
              <a:ext cx="1631280" cy="2735526"/>
            </a:xfrm>
            <a:custGeom>
              <a:avLst/>
              <a:gdLst>
                <a:gd name="connsiteX0" fmla="*/ 681832 w 1296642"/>
                <a:gd name="connsiteY0" fmla="*/ 0 h 2174365"/>
                <a:gd name="connsiteX1" fmla="*/ 350868 w 1296642"/>
                <a:gd name="connsiteY1" fmla="*/ 253424 h 2174365"/>
                <a:gd name="connsiteX2" fmla="*/ 340460 w 1296642"/>
                <a:gd name="connsiteY2" fmla="*/ 292158 h 2174365"/>
                <a:gd name="connsiteX3" fmla="*/ 299504 w 1296642"/>
                <a:gd name="connsiteY3" fmla="*/ 311784 h 2174365"/>
                <a:gd name="connsiteX4" fmla="*/ 218948 w 1296642"/>
                <a:gd name="connsiteY4" fmla="*/ 416053 h 2174365"/>
                <a:gd name="connsiteX5" fmla="*/ 322993 w 1296642"/>
                <a:gd name="connsiteY5" fmla="*/ 410911 h 2174365"/>
                <a:gd name="connsiteX6" fmla="*/ 322641 w 1296642"/>
                <a:gd name="connsiteY6" fmla="*/ 414936 h 2174365"/>
                <a:gd name="connsiteX7" fmla="*/ 542019 w 1296642"/>
                <a:gd name="connsiteY7" fmla="*/ 797265 h 2174365"/>
                <a:gd name="connsiteX8" fmla="*/ 606987 w 1296642"/>
                <a:gd name="connsiteY8" fmla="*/ 812417 h 2174365"/>
                <a:gd name="connsiteX9" fmla="*/ 595572 w 1296642"/>
                <a:gd name="connsiteY9" fmla="*/ 887776 h 2174365"/>
                <a:gd name="connsiteX10" fmla="*/ 553826 w 1296642"/>
                <a:gd name="connsiteY10" fmla="*/ 915923 h 2174365"/>
                <a:gd name="connsiteX11" fmla="*/ 539210 w 1296642"/>
                <a:gd name="connsiteY11" fmla="*/ 937601 h 2174365"/>
                <a:gd name="connsiteX12" fmla="*/ 526943 w 1296642"/>
                <a:gd name="connsiteY12" fmla="*/ 942171 h 2174365"/>
                <a:gd name="connsiteX13" fmla="*/ 305719 w 1296642"/>
                <a:gd name="connsiteY13" fmla="*/ 1147970 h 2174365"/>
                <a:gd name="connsiteX14" fmla="*/ 102713 w 1296642"/>
                <a:gd name="connsiteY14" fmla="*/ 1100356 h 2174365"/>
                <a:gd name="connsiteX15" fmla="*/ 2227 w 1296642"/>
                <a:gd name="connsiteY15" fmla="*/ 1162661 h 2174365"/>
                <a:gd name="connsiteX16" fmla="*/ 64531 w 1296642"/>
                <a:gd name="connsiteY16" fmla="*/ 1263147 h 2174365"/>
                <a:gd name="connsiteX17" fmla="*/ 298590 w 1296642"/>
                <a:gd name="connsiteY17" fmla="*/ 1318044 h 2174365"/>
                <a:gd name="connsiteX18" fmla="*/ 300060 w 1296642"/>
                <a:gd name="connsiteY18" fmla="*/ 1318089 h 2174365"/>
                <a:gd name="connsiteX19" fmla="*/ 325928 w 1296642"/>
                <a:gd name="connsiteY19" fmla="*/ 1324100 h 2174365"/>
                <a:gd name="connsiteX20" fmla="*/ 385890 w 1296642"/>
                <a:gd name="connsiteY20" fmla="*/ 1301762 h 2174365"/>
                <a:gd name="connsiteX21" fmla="*/ 496278 w 1296642"/>
                <a:gd name="connsiteY21" fmla="*/ 1199070 h 2174365"/>
                <a:gd name="connsiteX22" fmla="*/ 496278 w 1296642"/>
                <a:gd name="connsiteY22" fmla="*/ 1514981 h 2174365"/>
                <a:gd name="connsiteX23" fmla="*/ 500270 w 1296642"/>
                <a:gd name="connsiteY23" fmla="*/ 1554579 h 2174365"/>
                <a:gd name="connsiteX24" fmla="*/ 510373 w 1296642"/>
                <a:gd name="connsiteY24" fmla="*/ 1587124 h 2174365"/>
                <a:gd name="connsiteX25" fmla="*/ 256491 w 1296642"/>
                <a:gd name="connsiteY25" fmla="*/ 2124010 h 2174365"/>
                <a:gd name="connsiteX26" fmla="*/ 343708 w 1296642"/>
                <a:gd name="connsiteY26" fmla="*/ 2174365 h 2174365"/>
                <a:gd name="connsiteX27" fmla="*/ 667647 w 1296642"/>
                <a:gd name="connsiteY27" fmla="*/ 1706391 h 2174365"/>
                <a:gd name="connsiteX28" fmla="*/ 692757 w 1296642"/>
                <a:gd name="connsiteY28" fmla="*/ 1711460 h 2174365"/>
                <a:gd name="connsiteX29" fmla="*/ 692756 w 1296642"/>
                <a:gd name="connsiteY29" fmla="*/ 1711461 h 2174365"/>
                <a:gd name="connsiteX30" fmla="*/ 704596 w 1296642"/>
                <a:gd name="connsiteY30" fmla="*/ 1709071 h 2174365"/>
                <a:gd name="connsiteX31" fmla="*/ 774221 w 1296642"/>
                <a:gd name="connsiteY31" fmla="*/ 1908039 h 2174365"/>
                <a:gd name="connsiteX32" fmla="*/ 1055511 w 1296642"/>
                <a:gd name="connsiteY32" fmla="*/ 2169101 h 2174365"/>
                <a:gd name="connsiteX33" fmla="*/ 1129745 w 1296642"/>
                <a:gd name="connsiteY33" fmla="*/ 2094868 h 2174365"/>
                <a:gd name="connsiteX34" fmla="*/ 928569 w 1296642"/>
                <a:gd name="connsiteY34" fmla="*/ 1872167 h 2174365"/>
                <a:gd name="connsiteX35" fmla="*/ 874830 w 1296642"/>
                <a:gd name="connsiteY35" fmla="*/ 1588128 h 2174365"/>
                <a:gd name="connsiteX36" fmla="*/ 885243 w 1296642"/>
                <a:gd name="connsiteY36" fmla="*/ 1554580 h 2174365"/>
                <a:gd name="connsiteX37" fmla="*/ 889235 w 1296642"/>
                <a:gd name="connsiteY37" fmla="*/ 1514982 h 2174365"/>
                <a:gd name="connsiteX38" fmla="*/ 889236 w 1296642"/>
                <a:gd name="connsiteY38" fmla="*/ 1158949 h 2174365"/>
                <a:gd name="connsiteX39" fmla="*/ 1173133 w 1296642"/>
                <a:gd name="connsiteY39" fmla="*/ 1389781 h 2174365"/>
                <a:gd name="connsiteX40" fmla="*/ 1279668 w 1296642"/>
                <a:gd name="connsiteY40" fmla="*/ 1378798 h 2174365"/>
                <a:gd name="connsiteX41" fmla="*/ 1268685 w 1296642"/>
                <a:gd name="connsiteY41" fmla="*/ 1272263 h 2174365"/>
                <a:gd name="connsiteX42" fmla="*/ 836657 w 1296642"/>
                <a:gd name="connsiteY42" fmla="*/ 920987 h 2174365"/>
                <a:gd name="connsiteX43" fmla="*/ 832820 w 1296642"/>
                <a:gd name="connsiteY43" fmla="*/ 919843 h 2174365"/>
                <a:gd name="connsiteX44" fmla="*/ 817736 w 1296642"/>
                <a:gd name="connsiteY44" fmla="*/ 903242 h 2174365"/>
                <a:gd name="connsiteX45" fmla="*/ 769236 w 1296642"/>
                <a:gd name="connsiteY45" fmla="*/ 873816 h 2174365"/>
                <a:gd name="connsiteX46" fmla="*/ 759338 w 1296642"/>
                <a:gd name="connsiteY46" fmla="*/ 871817 h 2174365"/>
                <a:gd name="connsiteX47" fmla="*/ 750556 w 1296642"/>
                <a:gd name="connsiteY47" fmla="*/ 813844 h 2174365"/>
                <a:gd name="connsiteX48" fmla="*/ 821646 w 1296642"/>
                <a:gd name="connsiteY48" fmla="*/ 797265 h 2174365"/>
                <a:gd name="connsiteX49" fmla="*/ 1041023 w 1296642"/>
                <a:gd name="connsiteY49" fmla="*/ 414936 h 2174365"/>
                <a:gd name="connsiteX50" fmla="*/ 1040596 w 1296642"/>
                <a:gd name="connsiteY50" fmla="*/ 410038 h 2174365"/>
                <a:gd name="connsiteX51" fmla="*/ 1162316 w 1296642"/>
                <a:gd name="connsiteY51" fmla="*/ 416053 h 2174365"/>
                <a:gd name="connsiteX52" fmla="*/ 1024163 w 1296642"/>
                <a:gd name="connsiteY52" fmla="*/ 284183 h 2174365"/>
                <a:gd name="connsiteX53" fmla="*/ 1020764 w 1296642"/>
                <a:gd name="connsiteY53" fmla="*/ 283074 h 2174365"/>
                <a:gd name="connsiteX54" fmla="*/ 1012796 w 1296642"/>
                <a:gd name="connsiteY54" fmla="*/ 253424 h 2174365"/>
                <a:gd name="connsiteX55" fmla="*/ 681832 w 1296642"/>
                <a:gd name="connsiteY55" fmla="*/ 0 h 2174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296642" h="2174365">
                  <a:moveTo>
                    <a:pt x="681832" y="0"/>
                  </a:moveTo>
                  <a:cubicBezTo>
                    <a:pt x="533050" y="0"/>
                    <a:pt x="405396" y="104497"/>
                    <a:pt x="350868" y="253424"/>
                  </a:cubicBezTo>
                  <a:lnTo>
                    <a:pt x="340460" y="292158"/>
                  </a:lnTo>
                  <a:lnTo>
                    <a:pt x="299504" y="311784"/>
                  </a:lnTo>
                  <a:cubicBezTo>
                    <a:pt x="248645" y="341548"/>
                    <a:pt x="218948" y="377429"/>
                    <a:pt x="218948" y="416053"/>
                  </a:cubicBezTo>
                  <a:lnTo>
                    <a:pt x="322993" y="410911"/>
                  </a:lnTo>
                  <a:lnTo>
                    <a:pt x="322641" y="414936"/>
                  </a:lnTo>
                  <a:cubicBezTo>
                    <a:pt x="322641" y="586809"/>
                    <a:pt x="413100" y="734274"/>
                    <a:pt x="542019" y="797265"/>
                  </a:cubicBezTo>
                  <a:lnTo>
                    <a:pt x="606987" y="812417"/>
                  </a:lnTo>
                  <a:lnTo>
                    <a:pt x="595572" y="887776"/>
                  </a:lnTo>
                  <a:lnTo>
                    <a:pt x="553826" y="915923"/>
                  </a:lnTo>
                  <a:lnTo>
                    <a:pt x="539210" y="937601"/>
                  </a:lnTo>
                  <a:lnTo>
                    <a:pt x="526943" y="942171"/>
                  </a:lnTo>
                  <a:lnTo>
                    <a:pt x="305719" y="1147970"/>
                  </a:lnTo>
                  <a:lnTo>
                    <a:pt x="102713" y="1100356"/>
                  </a:lnTo>
                  <a:cubicBezTo>
                    <a:pt x="57759" y="1089813"/>
                    <a:pt x="12770" y="1117707"/>
                    <a:pt x="2227" y="1162661"/>
                  </a:cubicBezTo>
                  <a:cubicBezTo>
                    <a:pt x="-8317" y="1207615"/>
                    <a:pt x="19578" y="1252603"/>
                    <a:pt x="64531" y="1263147"/>
                  </a:cubicBezTo>
                  <a:lnTo>
                    <a:pt x="298590" y="1318044"/>
                  </a:lnTo>
                  <a:lnTo>
                    <a:pt x="300060" y="1318089"/>
                  </a:lnTo>
                  <a:lnTo>
                    <a:pt x="325928" y="1324100"/>
                  </a:lnTo>
                  <a:cubicBezTo>
                    <a:pt x="347310" y="1324871"/>
                    <a:pt x="368987" y="1317487"/>
                    <a:pt x="385890" y="1301762"/>
                  </a:cubicBezTo>
                  <a:lnTo>
                    <a:pt x="496278" y="1199070"/>
                  </a:lnTo>
                  <a:lnTo>
                    <a:pt x="496278" y="1514981"/>
                  </a:lnTo>
                  <a:cubicBezTo>
                    <a:pt x="496278" y="1528545"/>
                    <a:pt x="497653" y="1541788"/>
                    <a:pt x="500270" y="1554579"/>
                  </a:cubicBezTo>
                  <a:lnTo>
                    <a:pt x="510373" y="1587124"/>
                  </a:lnTo>
                  <a:lnTo>
                    <a:pt x="256491" y="2124010"/>
                  </a:lnTo>
                  <a:lnTo>
                    <a:pt x="343708" y="2174365"/>
                  </a:lnTo>
                  <a:lnTo>
                    <a:pt x="667647" y="1706391"/>
                  </a:lnTo>
                  <a:lnTo>
                    <a:pt x="692757" y="1711460"/>
                  </a:lnTo>
                  <a:lnTo>
                    <a:pt x="692756" y="1711461"/>
                  </a:lnTo>
                  <a:lnTo>
                    <a:pt x="704596" y="1709071"/>
                  </a:lnTo>
                  <a:lnTo>
                    <a:pt x="774221" y="1908039"/>
                  </a:lnTo>
                  <a:lnTo>
                    <a:pt x="1055511" y="2169101"/>
                  </a:lnTo>
                  <a:lnTo>
                    <a:pt x="1129745" y="2094868"/>
                  </a:lnTo>
                  <a:lnTo>
                    <a:pt x="928569" y="1872167"/>
                  </a:lnTo>
                  <a:lnTo>
                    <a:pt x="874830" y="1588128"/>
                  </a:lnTo>
                  <a:lnTo>
                    <a:pt x="885243" y="1554580"/>
                  </a:lnTo>
                  <a:cubicBezTo>
                    <a:pt x="887861" y="1541789"/>
                    <a:pt x="889235" y="1528546"/>
                    <a:pt x="889235" y="1514982"/>
                  </a:cubicBezTo>
                  <a:lnTo>
                    <a:pt x="889236" y="1158949"/>
                  </a:lnTo>
                  <a:lnTo>
                    <a:pt x="1173133" y="1389781"/>
                  </a:lnTo>
                  <a:cubicBezTo>
                    <a:pt x="1205584" y="1416167"/>
                    <a:pt x="1253282" y="1411250"/>
                    <a:pt x="1279668" y="1378798"/>
                  </a:cubicBezTo>
                  <a:cubicBezTo>
                    <a:pt x="1306054" y="1346347"/>
                    <a:pt x="1301137" y="1298649"/>
                    <a:pt x="1268685" y="1272263"/>
                  </a:cubicBezTo>
                  <a:lnTo>
                    <a:pt x="836657" y="920987"/>
                  </a:lnTo>
                  <a:lnTo>
                    <a:pt x="832820" y="919843"/>
                  </a:lnTo>
                  <a:lnTo>
                    <a:pt x="817736" y="903242"/>
                  </a:lnTo>
                  <a:cubicBezTo>
                    <a:pt x="803180" y="891229"/>
                    <a:pt x="786865" y="881273"/>
                    <a:pt x="769236" y="873816"/>
                  </a:cubicBezTo>
                  <a:lnTo>
                    <a:pt x="759338" y="871817"/>
                  </a:lnTo>
                  <a:lnTo>
                    <a:pt x="750556" y="813844"/>
                  </a:lnTo>
                  <a:lnTo>
                    <a:pt x="821646" y="797265"/>
                  </a:lnTo>
                  <a:cubicBezTo>
                    <a:pt x="950565" y="734274"/>
                    <a:pt x="1041023" y="586809"/>
                    <a:pt x="1041023" y="414936"/>
                  </a:cubicBezTo>
                  <a:lnTo>
                    <a:pt x="1040596" y="410038"/>
                  </a:lnTo>
                  <a:lnTo>
                    <a:pt x="1162316" y="416053"/>
                  </a:lnTo>
                  <a:cubicBezTo>
                    <a:pt x="1162316" y="364555"/>
                    <a:pt x="1109521" y="317932"/>
                    <a:pt x="1024163" y="284183"/>
                  </a:cubicBezTo>
                  <a:lnTo>
                    <a:pt x="1020764" y="283074"/>
                  </a:lnTo>
                  <a:lnTo>
                    <a:pt x="1012796" y="253424"/>
                  </a:lnTo>
                  <a:cubicBezTo>
                    <a:pt x="958268" y="104497"/>
                    <a:pt x="830614" y="0"/>
                    <a:pt x="681832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F48ED69-71C4-5D97-75BE-105A72B07F42}"/>
                </a:ext>
              </a:extLst>
            </p:cNvPr>
            <p:cNvSpPr/>
            <p:nvPr/>
          </p:nvSpPr>
          <p:spPr bwMode="auto">
            <a:xfrm flipH="1">
              <a:off x="5116403" y="2483895"/>
              <a:ext cx="1081302" cy="1081300"/>
            </a:xfrm>
            <a:custGeom>
              <a:avLst/>
              <a:gdLst>
                <a:gd name="connsiteX0" fmla="*/ 119315 w 894802"/>
                <a:gd name="connsiteY0" fmla="*/ 0 h 894802"/>
                <a:gd name="connsiteX1" fmla="*/ 447401 w 894802"/>
                <a:gd name="connsiteY1" fmla="*/ 328086 h 894802"/>
                <a:gd name="connsiteX2" fmla="*/ 775487 w 894802"/>
                <a:gd name="connsiteY2" fmla="*/ 0 h 894802"/>
                <a:gd name="connsiteX3" fmla="*/ 894802 w 894802"/>
                <a:gd name="connsiteY3" fmla="*/ 119315 h 894802"/>
                <a:gd name="connsiteX4" fmla="*/ 566716 w 894802"/>
                <a:gd name="connsiteY4" fmla="*/ 447401 h 894802"/>
                <a:gd name="connsiteX5" fmla="*/ 894802 w 894802"/>
                <a:gd name="connsiteY5" fmla="*/ 775487 h 894802"/>
                <a:gd name="connsiteX6" fmla="*/ 775487 w 894802"/>
                <a:gd name="connsiteY6" fmla="*/ 894802 h 894802"/>
                <a:gd name="connsiteX7" fmla="*/ 447401 w 894802"/>
                <a:gd name="connsiteY7" fmla="*/ 566716 h 894802"/>
                <a:gd name="connsiteX8" fmla="*/ 119315 w 894802"/>
                <a:gd name="connsiteY8" fmla="*/ 894802 h 894802"/>
                <a:gd name="connsiteX9" fmla="*/ 0 w 894802"/>
                <a:gd name="connsiteY9" fmla="*/ 775487 h 894802"/>
                <a:gd name="connsiteX10" fmla="*/ 328086 w 894802"/>
                <a:gd name="connsiteY10" fmla="*/ 447401 h 894802"/>
                <a:gd name="connsiteX11" fmla="*/ 0 w 894802"/>
                <a:gd name="connsiteY11" fmla="*/ 119315 h 894802"/>
                <a:gd name="connsiteX12" fmla="*/ 119315 w 894802"/>
                <a:gd name="connsiteY12" fmla="*/ 0 h 894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94802" h="894802">
                  <a:moveTo>
                    <a:pt x="119315" y="0"/>
                  </a:moveTo>
                  <a:lnTo>
                    <a:pt x="447401" y="328086"/>
                  </a:lnTo>
                  <a:lnTo>
                    <a:pt x="775487" y="0"/>
                  </a:lnTo>
                  <a:lnTo>
                    <a:pt x="894802" y="119315"/>
                  </a:lnTo>
                  <a:lnTo>
                    <a:pt x="566716" y="447401"/>
                  </a:lnTo>
                  <a:lnTo>
                    <a:pt x="894802" y="775487"/>
                  </a:lnTo>
                  <a:lnTo>
                    <a:pt x="775487" y="894802"/>
                  </a:lnTo>
                  <a:lnTo>
                    <a:pt x="447401" y="566716"/>
                  </a:lnTo>
                  <a:lnTo>
                    <a:pt x="119315" y="894802"/>
                  </a:lnTo>
                  <a:lnTo>
                    <a:pt x="0" y="775487"/>
                  </a:lnTo>
                  <a:lnTo>
                    <a:pt x="328086" y="447401"/>
                  </a:lnTo>
                  <a:lnTo>
                    <a:pt x="0" y="119315"/>
                  </a:lnTo>
                  <a:lnTo>
                    <a:pt x="119315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74532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3D5CDD-B82A-4E8F-57C6-5C646CF80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B3EF251B-6E20-E598-7AD9-65989F19DD68}"/>
              </a:ext>
            </a:extLst>
          </p:cNvPr>
          <p:cNvSpPr txBox="1"/>
          <p:nvPr/>
        </p:nvSpPr>
        <p:spPr>
          <a:xfrm>
            <a:off x="422029" y="362490"/>
            <a:ext cx="6025664" cy="412903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入山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17EA7E78-E3A3-7BE7-5C94-2BDE5A0D2F12}"/>
              </a:ext>
            </a:extLst>
          </p:cNvPr>
          <p:cNvSpPr txBox="1"/>
          <p:nvPr/>
        </p:nvSpPr>
        <p:spPr>
          <a:xfrm>
            <a:off x="308921" y="8148355"/>
            <a:ext cx="62800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この先は私有地です</a:t>
            </a:r>
          </a:p>
          <a:p>
            <a:pPr algn="ctr"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キノコや山菜の採取などは</a:t>
            </a:r>
          </a:p>
          <a:p>
            <a:pPr algn="ctr"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許可がない場合犯罪となります</a:t>
            </a: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D436A952-C2A6-295D-C863-DD7865CF47C0}"/>
              </a:ext>
            </a:extLst>
          </p:cNvPr>
          <p:cNvGrpSpPr/>
          <p:nvPr/>
        </p:nvGrpSpPr>
        <p:grpSpPr>
          <a:xfrm>
            <a:off x="1578698" y="4772980"/>
            <a:ext cx="3700604" cy="3095314"/>
            <a:chOff x="730717" y="3233966"/>
            <a:chExt cx="5341838" cy="4468100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E217303A-6C43-69F7-8C6C-A701372D0885}"/>
                </a:ext>
              </a:extLst>
            </p:cNvPr>
            <p:cNvSpPr/>
            <p:nvPr/>
          </p:nvSpPr>
          <p:spPr bwMode="auto">
            <a:xfrm>
              <a:off x="730717" y="3233966"/>
              <a:ext cx="5341838" cy="3424859"/>
            </a:xfrm>
            <a:custGeom>
              <a:avLst/>
              <a:gdLst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0 w 3018165"/>
                <a:gd name="connsiteY7" fmla="*/ 1994701 h 1994701"/>
                <a:gd name="connsiteX8" fmla="*/ 807519 w 3018165"/>
                <a:gd name="connsiteY8" fmla="*/ 540061 h 1994701"/>
                <a:gd name="connsiteX9" fmla="*/ 987164 w 3018165"/>
                <a:gd name="connsiteY9" fmla="*/ 698869 h 1994701"/>
                <a:gd name="connsiteX10" fmla="*/ 1009236 w 3018165"/>
                <a:gd name="connsiteY10" fmla="*/ 734919 h 1994701"/>
                <a:gd name="connsiteX11" fmla="*/ 1019736 w 3018165"/>
                <a:gd name="connsiteY11" fmla="*/ 709168 h 1994701"/>
                <a:gd name="connsiteX12" fmla="*/ 1468788 w 3018165"/>
                <a:gd name="connsiteY12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0 w 3018165"/>
                <a:gd name="connsiteY6" fmla="*/ 1994701 h 1994701"/>
                <a:gd name="connsiteX7" fmla="*/ 807519 w 3018165"/>
                <a:gd name="connsiteY7" fmla="*/ 540061 h 1994701"/>
                <a:gd name="connsiteX8" fmla="*/ 987164 w 3018165"/>
                <a:gd name="connsiteY8" fmla="*/ 698869 h 1994701"/>
                <a:gd name="connsiteX9" fmla="*/ 1009236 w 3018165"/>
                <a:gd name="connsiteY9" fmla="*/ 734919 h 1994701"/>
                <a:gd name="connsiteX10" fmla="*/ 1019736 w 3018165"/>
                <a:gd name="connsiteY10" fmla="*/ 709168 h 1994701"/>
                <a:gd name="connsiteX11" fmla="*/ 1468788 w 3018165"/>
                <a:gd name="connsiteY11" fmla="*/ 0 h 1994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8165" h="1994701">
                  <a:moveTo>
                    <a:pt x="1468788" y="0"/>
                  </a:moveTo>
                  <a:cubicBezTo>
                    <a:pt x="1595360" y="-452"/>
                    <a:pt x="1752748" y="314583"/>
                    <a:pt x="1917840" y="708490"/>
                  </a:cubicBezTo>
                  <a:lnTo>
                    <a:pt x="1918997" y="711329"/>
                  </a:lnTo>
                  <a:lnTo>
                    <a:pt x="1959514" y="629771"/>
                  </a:lnTo>
                  <a:cubicBezTo>
                    <a:pt x="2044704" y="466800"/>
                    <a:pt x="2124309" y="360285"/>
                    <a:pt x="2193400" y="360041"/>
                  </a:cubicBezTo>
                  <a:cubicBezTo>
                    <a:pt x="2414492" y="359260"/>
                    <a:pt x="2895370" y="1392665"/>
                    <a:pt x="3018165" y="1994701"/>
                  </a:cubicBezTo>
                  <a:lnTo>
                    <a:pt x="0" y="1994701"/>
                  </a:lnTo>
                  <a:cubicBezTo>
                    <a:pt x="157079" y="1401871"/>
                    <a:pt x="591050" y="540756"/>
                    <a:pt x="807519" y="540061"/>
                  </a:cubicBezTo>
                  <a:cubicBezTo>
                    <a:pt x="861636" y="539887"/>
                    <a:pt x="922341" y="600410"/>
                    <a:pt x="987164" y="698869"/>
                  </a:cubicBezTo>
                  <a:lnTo>
                    <a:pt x="1009236" y="734919"/>
                  </a:lnTo>
                  <a:lnTo>
                    <a:pt x="1019736" y="709168"/>
                  </a:lnTo>
                  <a:cubicBezTo>
                    <a:pt x="1184829" y="315487"/>
                    <a:pt x="1342217" y="452"/>
                    <a:pt x="1468788" y="0"/>
                  </a:cubicBezTo>
                  <a:close/>
                </a:path>
              </a:pathLst>
            </a:custGeom>
            <a:solidFill>
              <a:srgbClr val="339933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6C8FC080-DC12-2EA5-C5E6-62FBE572A515}"/>
                </a:ext>
              </a:extLst>
            </p:cNvPr>
            <p:cNvGrpSpPr/>
            <p:nvPr/>
          </p:nvGrpSpPr>
          <p:grpSpPr>
            <a:xfrm>
              <a:off x="1817459" y="3728456"/>
              <a:ext cx="3208960" cy="3973610"/>
              <a:chOff x="7594877" y="3197973"/>
              <a:chExt cx="1546361" cy="1914837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F9A3A1F6-ADE8-9D38-8E4E-750945981EFE}"/>
                  </a:ext>
                </a:extLst>
              </p:cNvPr>
              <p:cNvGrpSpPr/>
              <p:nvPr/>
            </p:nvGrpSpPr>
            <p:grpSpPr>
              <a:xfrm>
                <a:off x="7594877" y="4067704"/>
                <a:ext cx="1546361" cy="894188"/>
                <a:chOff x="3169319" y="2528899"/>
                <a:chExt cx="3331254" cy="1926308"/>
              </a:xfrm>
            </p:grpSpPr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52285153-B097-3BEB-E5EE-FE96F8DC32F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851287" y="2567441"/>
                  <a:ext cx="180020" cy="1746691"/>
                </a:xfrm>
                <a:prstGeom prst="roundRect">
                  <a:avLst>
                    <a:gd name="adj" fmla="val 20194"/>
                  </a:avLst>
                </a:prstGeom>
                <a:solidFill>
                  <a:srgbClr val="FF9933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FED7BA92-0D8C-6FDA-18B8-17B25A612C74}"/>
                    </a:ext>
                  </a:extLst>
                </p:cNvPr>
                <p:cNvSpPr/>
                <p:nvPr/>
              </p:nvSpPr>
              <p:spPr bwMode="auto">
                <a:xfrm rot="20700000">
                  <a:off x="3652134" y="2567441"/>
                  <a:ext cx="180020" cy="1746691"/>
                </a:xfrm>
                <a:prstGeom prst="roundRect">
                  <a:avLst>
                    <a:gd name="adj" fmla="val 20194"/>
                  </a:avLst>
                </a:prstGeom>
                <a:solidFill>
                  <a:srgbClr val="FF9933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正方形/長方形 16">
                  <a:extLst>
                    <a:ext uri="{FF2B5EF4-FFF2-40B4-BE49-F238E27FC236}">
                      <a16:creationId xmlns:a16="http://schemas.microsoft.com/office/drawing/2014/main" id="{3E65BC33-D860-F905-F291-5169D0ADF6E7}"/>
                    </a:ext>
                  </a:extLst>
                </p:cNvPr>
                <p:cNvSpPr/>
                <p:nvPr/>
              </p:nvSpPr>
              <p:spPr bwMode="auto">
                <a:xfrm>
                  <a:off x="3446565" y="2708920"/>
                  <a:ext cx="2790310" cy="990110"/>
                </a:xfrm>
                <a:prstGeom prst="rect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083CA51F-3612-D53C-7924-0B73B4370A97}"/>
                    </a:ext>
                  </a:extLst>
                </p:cNvPr>
                <p:cNvSpPr/>
                <p:nvPr/>
              </p:nvSpPr>
              <p:spPr bwMode="auto">
                <a:xfrm>
                  <a:off x="3446565" y="2708920"/>
                  <a:ext cx="2790310" cy="990110"/>
                </a:xfrm>
                <a:custGeom>
                  <a:avLst/>
                  <a:gdLst>
                    <a:gd name="connsiteX0" fmla="*/ 2641782 w 2790310"/>
                    <a:gd name="connsiteY0" fmla="*/ 0 h 990110"/>
                    <a:gd name="connsiteX1" fmla="*/ 2790310 w 2790310"/>
                    <a:gd name="connsiteY1" fmla="*/ 0 h 990110"/>
                    <a:gd name="connsiteX2" fmla="*/ 2790310 w 2790310"/>
                    <a:gd name="connsiteY2" fmla="*/ 374933 h 990110"/>
                    <a:gd name="connsiteX3" fmla="*/ 2461594 w 2790310"/>
                    <a:gd name="connsiteY3" fmla="*/ 990110 h 990110"/>
                    <a:gd name="connsiteX4" fmla="*/ 2112722 w 2790310"/>
                    <a:gd name="connsiteY4" fmla="*/ 990110 h 990110"/>
                    <a:gd name="connsiteX5" fmla="*/ 1900780 w 2790310"/>
                    <a:gd name="connsiteY5" fmla="*/ 0 h 990110"/>
                    <a:gd name="connsiteX6" fmla="*/ 2249652 w 2790310"/>
                    <a:gd name="connsiteY6" fmla="*/ 0 h 990110"/>
                    <a:gd name="connsiteX7" fmla="*/ 1720593 w 2790310"/>
                    <a:gd name="connsiteY7" fmla="*/ 990110 h 990110"/>
                    <a:gd name="connsiteX8" fmla="*/ 1371721 w 2790310"/>
                    <a:gd name="connsiteY8" fmla="*/ 990110 h 990110"/>
                    <a:gd name="connsiteX9" fmla="*/ 1159778 w 2790310"/>
                    <a:gd name="connsiteY9" fmla="*/ 0 h 990110"/>
                    <a:gd name="connsiteX10" fmla="*/ 1508650 w 2790310"/>
                    <a:gd name="connsiteY10" fmla="*/ 0 h 990110"/>
                    <a:gd name="connsiteX11" fmla="*/ 979591 w 2790310"/>
                    <a:gd name="connsiteY11" fmla="*/ 990110 h 990110"/>
                    <a:gd name="connsiteX12" fmla="*/ 630719 w 2790310"/>
                    <a:gd name="connsiteY12" fmla="*/ 990110 h 990110"/>
                    <a:gd name="connsiteX13" fmla="*/ 418776 w 2790310"/>
                    <a:gd name="connsiteY13" fmla="*/ 0 h 990110"/>
                    <a:gd name="connsiteX14" fmla="*/ 767647 w 2790310"/>
                    <a:gd name="connsiteY14" fmla="*/ 0 h 990110"/>
                    <a:gd name="connsiteX15" fmla="*/ 238589 w 2790310"/>
                    <a:gd name="connsiteY15" fmla="*/ 990110 h 990110"/>
                    <a:gd name="connsiteX16" fmla="*/ 0 w 2790310"/>
                    <a:gd name="connsiteY16" fmla="*/ 990110 h 990110"/>
                    <a:gd name="connsiteX17" fmla="*/ 0 w 2790310"/>
                    <a:gd name="connsiteY17" fmla="*/ 783720 h 990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90310" h="990110">
                      <a:moveTo>
                        <a:pt x="2641782" y="0"/>
                      </a:moveTo>
                      <a:lnTo>
                        <a:pt x="2790310" y="0"/>
                      </a:lnTo>
                      <a:lnTo>
                        <a:pt x="2790310" y="374933"/>
                      </a:lnTo>
                      <a:lnTo>
                        <a:pt x="2461594" y="990110"/>
                      </a:lnTo>
                      <a:lnTo>
                        <a:pt x="2112722" y="990110"/>
                      </a:lnTo>
                      <a:close/>
                      <a:moveTo>
                        <a:pt x="1900780" y="0"/>
                      </a:moveTo>
                      <a:lnTo>
                        <a:pt x="2249652" y="0"/>
                      </a:lnTo>
                      <a:lnTo>
                        <a:pt x="1720593" y="990110"/>
                      </a:lnTo>
                      <a:lnTo>
                        <a:pt x="1371721" y="990110"/>
                      </a:lnTo>
                      <a:close/>
                      <a:moveTo>
                        <a:pt x="1159778" y="0"/>
                      </a:moveTo>
                      <a:lnTo>
                        <a:pt x="1508650" y="0"/>
                      </a:lnTo>
                      <a:lnTo>
                        <a:pt x="979591" y="990110"/>
                      </a:lnTo>
                      <a:lnTo>
                        <a:pt x="630719" y="990110"/>
                      </a:lnTo>
                      <a:close/>
                      <a:moveTo>
                        <a:pt x="418776" y="0"/>
                      </a:moveTo>
                      <a:lnTo>
                        <a:pt x="767647" y="0"/>
                      </a:lnTo>
                      <a:lnTo>
                        <a:pt x="238589" y="990110"/>
                      </a:lnTo>
                      <a:lnTo>
                        <a:pt x="0" y="990110"/>
                      </a:lnTo>
                      <a:lnTo>
                        <a:pt x="0" y="78372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" name="四角形: 角を丸くする 18">
                  <a:extLst>
                    <a:ext uri="{FF2B5EF4-FFF2-40B4-BE49-F238E27FC236}">
                      <a16:creationId xmlns:a16="http://schemas.microsoft.com/office/drawing/2014/main" id="{7E6F73C6-AE77-90FA-B656-4A24017D2CB4}"/>
                    </a:ext>
                  </a:extLst>
                </p:cNvPr>
                <p:cNvSpPr/>
                <p:nvPr/>
              </p:nvSpPr>
              <p:spPr bwMode="auto">
                <a:xfrm rot="900000">
                  <a:off x="3169319" y="2564997"/>
                  <a:ext cx="180020" cy="1890210"/>
                </a:xfrm>
                <a:prstGeom prst="roundRect">
                  <a:avLst>
                    <a:gd name="adj" fmla="val 20194"/>
                  </a:avLst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AA2C1EB4-4996-5BD5-4660-3FCDB66E903A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6320553" y="2564996"/>
                  <a:ext cx="180020" cy="1890210"/>
                </a:xfrm>
                <a:prstGeom prst="roundRect">
                  <a:avLst>
                    <a:gd name="adj" fmla="val 20194"/>
                  </a:avLst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四角形: 角を丸くする 20">
                  <a:extLst>
                    <a:ext uri="{FF2B5EF4-FFF2-40B4-BE49-F238E27FC236}">
                      <a16:creationId xmlns:a16="http://schemas.microsoft.com/office/drawing/2014/main" id="{E682BB18-6B8C-35FA-D32E-DB023FB206C0}"/>
                    </a:ext>
                  </a:extLst>
                </p:cNvPr>
                <p:cNvSpPr/>
                <p:nvPr/>
              </p:nvSpPr>
              <p:spPr bwMode="auto">
                <a:xfrm rot="5400000">
                  <a:off x="4734814" y="1050573"/>
                  <a:ext cx="180020" cy="3136671"/>
                </a:xfrm>
                <a:prstGeom prst="roundRect">
                  <a:avLst>
                    <a:gd name="adj" fmla="val 20194"/>
                  </a:avLst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正方形/長方形 21">
                  <a:extLst>
                    <a:ext uri="{FF2B5EF4-FFF2-40B4-BE49-F238E27FC236}">
                      <a16:creationId xmlns:a16="http://schemas.microsoft.com/office/drawing/2014/main" id="{309BB013-D64B-A437-62BE-F1478C4DB0DA}"/>
                    </a:ext>
                  </a:extLst>
                </p:cNvPr>
                <p:cNvSpPr/>
                <p:nvPr/>
              </p:nvSpPr>
              <p:spPr bwMode="auto">
                <a:xfrm>
                  <a:off x="3274982" y="2618908"/>
                  <a:ext cx="3137227" cy="98892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AAE08E6-56D9-55A4-38BA-A7FD6EA30091}"/>
                  </a:ext>
                </a:extLst>
              </p:cNvPr>
              <p:cNvSpPr/>
              <p:nvPr/>
            </p:nvSpPr>
            <p:spPr bwMode="auto">
              <a:xfrm>
                <a:off x="7999106" y="3197973"/>
                <a:ext cx="718336" cy="1914837"/>
              </a:xfrm>
              <a:custGeom>
                <a:avLst/>
                <a:gdLst>
                  <a:gd name="connsiteX0" fmla="*/ 360417 w 718336"/>
                  <a:gd name="connsiteY0" fmla="*/ 0 h 1914837"/>
                  <a:gd name="connsiteX1" fmla="*/ 648188 w 718336"/>
                  <a:gd name="connsiteY1" fmla="*/ 331798 h 1914837"/>
                  <a:gd name="connsiteX2" fmla="*/ 472431 w 718336"/>
                  <a:gd name="connsiteY2" fmla="*/ 637522 h 1914837"/>
                  <a:gd name="connsiteX3" fmla="*/ 423126 w 718336"/>
                  <a:gd name="connsiteY3" fmla="*/ 648999 h 1914837"/>
                  <a:gd name="connsiteX4" fmla="*/ 432466 w 718336"/>
                  <a:gd name="connsiteY4" fmla="*/ 686358 h 1914837"/>
                  <a:gd name="connsiteX5" fmla="*/ 477102 w 718336"/>
                  <a:gd name="connsiteY5" fmla="*/ 695370 h 1914837"/>
                  <a:gd name="connsiteX6" fmla="*/ 536878 w 718336"/>
                  <a:gd name="connsiteY6" fmla="*/ 744594 h 1914837"/>
                  <a:gd name="connsiteX7" fmla="*/ 545204 w 718336"/>
                  <a:gd name="connsiteY7" fmla="*/ 761914 h 1914837"/>
                  <a:gd name="connsiteX8" fmla="*/ 546043 w 718336"/>
                  <a:gd name="connsiteY8" fmla="*/ 762643 h 1914837"/>
                  <a:gd name="connsiteX9" fmla="*/ 555464 w 718336"/>
                  <a:gd name="connsiteY9" fmla="*/ 781609 h 1914837"/>
                  <a:gd name="connsiteX10" fmla="*/ 716506 w 718336"/>
                  <a:gd name="connsiteY10" fmla="*/ 1382629 h 1914837"/>
                  <a:gd name="connsiteX11" fmla="*/ 678797 w 718336"/>
                  <a:gd name="connsiteY11" fmla="*/ 1447943 h 1914837"/>
                  <a:gd name="connsiteX12" fmla="*/ 678798 w 718336"/>
                  <a:gd name="connsiteY12" fmla="*/ 1447944 h 1914837"/>
                  <a:gd name="connsiteX13" fmla="*/ 613484 w 718336"/>
                  <a:gd name="connsiteY13" fmla="*/ 1410235 h 1914837"/>
                  <a:gd name="connsiteX14" fmla="*/ 560081 w 718336"/>
                  <a:gd name="connsiteY14" fmla="*/ 1210935 h 1914837"/>
                  <a:gd name="connsiteX15" fmla="*/ 560081 w 718336"/>
                  <a:gd name="connsiteY15" fmla="*/ 1278513 h 1914837"/>
                  <a:gd name="connsiteX16" fmla="*/ 549404 w 718336"/>
                  <a:gd name="connsiteY16" fmla="*/ 1331397 h 1914837"/>
                  <a:gd name="connsiteX17" fmla="*/ 547037 w 718336"/>
                  <a:gd name="connsiteY17" fmla="*/ 1334909 h 1914837"/>
                  <a:gd name="connsiteX18" fmla="*/ 499109 w 718336"/>
                  <a:gd name="connsiteY18" fmla="*/ 1914837 h 1914837"/>
                  <a:gd name="connsiteX19" fmla="*/ 391837 w 718336"/>
                  <a:gd name="connsiteY19" fmla="*/ 1914837 h 1914837"/>
                  <a:gd name="connsiteX20" fmla="*/ 361256 w 718336"/>
                  <a:gd name="connsiteY20" fmla="*/ 1544797 h 1914837"/>
                  <a:gd name="connsiteX21" fmla="*/ 330674 w 718336"/>
                  <a:gd name="connsiteY21" fmla="*/ 1914837 h 1914837"/>
                  <a:gd name="connsiteX22" fmla="*/ 223402 w 718336"/>
                  <a:gd name="connsiteY22" fmla="*/ 1914837 h 1914837"/>
                  <a:gd name="connsiteX23" fmla="*/ 175709 w 718336"/>
                  <a:gd name="connsiteY23" fmla="*/ 1337740 h 1914837"/>
                  <a:gd name="connsiteX24" fmla="*/ 171432 w 718336"/>
                  <a:gd name="connsiteY24" fmla="*/ 1331397 h 1914837"/>
                  <a:gd name="connsiteX25" fmla="*/ 160755 w 718336"/>
                  <a:gd name="connsiteY25" fmla="*/ 1278513 h 1914837"/>
                  <a:gd name="connsiteX26" fmla="*/ 160755 w 718336"/>
                  <a:gd name="connsiteY26" fmla="*/ 1201603 h 1914837"/>
                  <a:gd name="connsiteX27" fmla="*/ 104853 w 718336"/>
                  <a:gd name="connsiteY27" fmla="*/ 1410233 h 1914837"/>
                  <a:gd name="connsiteX28" fmla="*/ 39538 w 718336"/>
                  <a:gd name="connsiteY28" fmla="*/ 1447942 h 1914837"/>
                  <a:gd name="connsiteX29" fmla="*/ 39539 w 718336"/>
                  <a:gd name="connsiteY29" fmla="*/ 1447941 h 1914837"/>
                  <a:gd name="connsiteX30" fmla="*/ 1830 w 718336"/>
                  <a:gd name="connsiteY30" fmla="*/ 1382627 h 1914837"/>
                  <a:gd name="connsiteX31" fmla="*/ 162873 w 718336"/>
                  <a:gd name="connsiteY31" fmla="*/ 781607 h 1914837"/>
                  <a:gd name="connsiteX32" fmla="*/ 172293 w 718336"/>
                  <a:gd name="connsiteY32" fmla="*/ 762641 h 1914837"/>
                  <a:gd name="connsiteX33" fmla="*/ 177430 w 718336"/>
                  <a:gd name="connsiteY33" fmla="*/ 758174 h 1914837"/>
                  <a:gd name="connsiteX34" fmla="*/ 183959 w 718336"/>
                  <a:gd name="connsiteY34" fmla="*/ 744594 h 1914837"/>
                  <a:gd name="connsiteX35" fmla="*/ 243734 w 718336"/>
                  <a:gd name="connsiteY35" fmla="*/ 695370 h 1914837"/>
                  <a:gd name="connsiteX36" fmla="*/ 288370 w 718336"/>
                  <a:gd name="connsiteY36" fmla="*/ 686358 h 1914837"/>
                  <a:gd name="connsiteX37" fmla="*/ 297710 w 718336"/>
                  <a:gd name="connsiteY37" fmla="*/ 648999 h 1914837"/>
                  <a:gd name="connsiteX38" fmla="*/ 248404 w 718336"/>
                  <a:gd name="connsiteY38" fmla="*/ 637522 h 1914837"/>
                  <a:gd name="connsiteX39" fmla="*/ 72646 w 718336"/>
                  <a:gd name="connsiteY39" fmla="*/ 331798 h 1914837"/>
                  <a:gd name="connsiteX40" fmla="*/ 360417 w 718336"/>
                  <a:gd name="connsiteY40" fmla="*/ 0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18336" h="1914837">
                    <a:moveTo>
                      <a:pt x="360417" y="0"/>
                    </a:moveTo>
                    <a:cubicBezTo>
                      <a:pt x="519349" y="0"/>
                      <a:pt x="648188" y="148551"/>
                      <a:pt x="648188" y="331798"/>
                    </a:cubicBezTo>
                    <a:cubicBezTo>
                      <a:pt x="648188" y="469233"/>
                      <a:pt x="575716" y="587152"/>
                      <a:pt x="472431" y="637522"/>
                    </a:cubicBezTo>
                    <a:lnTo>
                      <a:pt x="423126" y="648999"/>
                    </a:lnTo>
                    <a:lnTo>
                      <a:pt x="432466" y="686358"/>
                    </a:lnTo>
                    <a:lnTo>
                      <a:pt x="477102" y="695370"/>
                    </a:lnTo>
                    <a:cubicBezTo>
                      <a:pt x="501484" y="705682"/>
                      <a:pt x="522229" y="722910"/>
                      <a:pt x="536878" y="744594"/>
                    </a:cubicBezTo>
                    <a:lnTo>
                      <a:pt x="545204" y="761914"/>
                    </a:lnTo>
                    <a:lnTo>
                      <a:pt x="546043" y="762643"/>
                    </a:lnTo>
                    <a:cubicBezTo>
                      <a:pt x="550301" y="768108"/>
                      <a:pt x="553558" y="774497"/>
                      <a:pt x="555464" y="781609"/>
                    </a:cubicBezTo>
                    <a:lnTo>
                      <a:pt x="716506" y="1382629"/>
                    </a:lnTo>
                    <a:cubicBezTo>
                      <a:pt x="724129" y="1411078"/>
                      <a:pt x="707247" y="1440320"/>
                      <a:pt x="678797" y="1447943"/>
                    </a:cubicBezTo>
                    <a:lnTo>
                      <a:pt x="678798" y="1447944"/>
                    </a:lnTo>
                    <a:cubicBezTo>
                      <a:pt x="650349" y="1455567"/>
                      <a:pt x="621107" y="1438684"/>
                      <a:pt x="613484" y="1410235"/>
                    </a:cubicBezTo>
                    <a:lnTo>
                      <a:pt x="560081" y="1210935"/>
                    </a:lnTo>
                    <a:lnTo>
                      <a:pt x="560081" y="1278513"/>
                    </a:lnTo>
                    <a:cubicBezTo>
                      <a:pt x="560081" y="1297272"/>
                      <a:pt x="556279" y="1315143"/>
                      <a:pt x="549404" y="1331397"/>
                    </a:cubicBezTo>
                    <a:lnTo>
                      <a:pt x="547037" y="1334909"/>
                    </a:lnTo>
                    <a:lnTo>
                      <a:pt x="499109" y="1914837"/>
                    </a:lnTo>
                    <a:lnTo>
                      <a:pt x="391837" y="1914837"/>
                    </a:lnTo>
                    <a:lnTo>
                      <a:pt x="361256" y="1544797"/>
                    </a:lnTo>
                    <a:lnTo>
                      <a:pt x="330674" y="1914837"/>
                    </a:lnTo>
                    <a:lnTo>
                      <a:pt x="223402" y="1914837"/>
                    </a:lnTo>
                    <a:lnTo>
                      <a:pt x="175709" y="1337740"/>
                    </a:lnTo>
                    <a:lnTo>
                      <a:pt x="171432" y="1331397"/>
                    </a:lnTo>
                    <a:cubicBezTo>
                      <a:pt x="164557" y="1315143"/>
                      <a:pt x="160755" y="1297272"/>
                      <a:pt x="160755" y="1278513"/>
                    </a:cubicBezTo>
                    <a:lnTo>
                      <a:pt x="160755" y="1201603"/>
                    </a:lnTo>
                    <a:lnTo>
                      <a:pt x="104853" y="1410233"/>
                    </a:lnTo>
                    <a:cubicBezTo>
                      <a:pt x="97230" y="1438682"/>
                      <a:pt x="67987" y="1455565"/>
                      <a:pt x="39538" y="1447942"/>
                    </a:cubicBezTo>
                    <a:lnTo>
                      <a:pt x="39539" y="1447941"/>
                    </a:lnTo>
                    <a:cubicBezTo>
                      <a:pt x="11089" y="1440318"/>
                      <a:pt x="-5793" y="1411076"/>
                      <a:pt x="1830" y="1382627"/>
                    </a:cubicBezTo>
                    <a:lnTo>
                      <a:pt x="162873" y="781607"/>
                    </a:lnTo>
                    <a:cubicBezTo>
                      <a:pt x="164779" y="774495"/>
                      <a:pt x="168035" y="768106"/>
                      <a:pt x="172293" y="762641"/>
                    </a:cubicBezTo>
                    <a:lnTo>
                      <a:pt x="177430" y="758174"/>
                    </a:lnTo>
                    <a:lnTo>
                      <a:pt x="183959" y="744594"/>
                    </a:lnTo>
                    <a:cubicBezTo>
                      <a:pt x="198608" y="722910"/>
                      <a:pt x="219353" y="705682"/>
                      <a:pt x="243734" y="695370"/>
                    </a:cubicBezTo>
                    <a:lnTo>
                      <a:pt x="288370" y="686358"/>
                    </a:lnTo>
                    <a:lnTo>
                      <a:pt x="297710" y="648999"/>
                    </a:lnTo>
                    <a:lnTo>
                      <a:pt x="248404" y="637522"/>
                    </a:lnTo>
                    <a:cubicBezTo>
                      <a:pt x="145118" y="587152"/>
                      <a:pt x="72646" y="469233"/>
                      <a:pt x="72646" y="331798"/>
                    </a:cubicBezTo>
                    <a:cubicBezTo>
                      <a:pt x="72646" y="148551"/>
                      <a:pt x="201485" y="0"/>
                      <a:pt x="36041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195958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5358</TotalTime>
  <Words>80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popi02_入山厳禁</dc:title>
  <dc:subject>popi02_入山厳禁</dc:subject>
  <dc:creator>でじけろお</dc:creator>
  <cp:lastModifiedBy>Keroo</cp:lastModifiedBy>
  <cp:revision>1</cp:revision>
  <dcterms:created xsi:type="dcterms:W3CDTF">2014-12-04T06:28:15Z</dcterms:created>
  <dcterms:modified xsi:type="dcterms:W3CDTF">2025-10-12T13:10:18Z</dcterms:modified>
  <cp:version>1</cp:version>
</cp:coreProperties>
</file>