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2" r:id="rId2"/>
    <p:sldId id="344" r:id="rId3"/>
    <p:sldId id="330" r:id="rId4"/>
    <p:sldId id="333" r:id="rId5"/>
    <p:sldId id="340" r:id="rId6"/>
    <p:sldId id="34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00"/>
    <a:srgbClr val="CCECFF"/>
    <a:srgbClr val="99CCFF"/>
    <a:srgbClr val="66CCFF"/>
    <a:srgbClr val="FF66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90" d="100"/>
          <a:sy n="90" d="100"/>
        </p:scale>
        <p:origin x="1302" y="30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436F71-3A62-5FC4-3DCB-D29A490415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1A99CE8B-6DD4-762E-95AC-3EAC7852BB42}"/>
              </a:ext>
            </a:extLst>
          </p:cNvPr>
          <p:cNvGrpSpPr/>
          <p:nvPr/>
        </p:nvGrpSpPr>
        <p:grpSpPr>
          <a:xfrm>
            <a:off x="235948" y="228601"/>
            <a:ext cx="9441452" cy="6443122"/>
            <a:chOff x="235948" y="228601"/>
            <a:chExt cx="9441452" cy="6443122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16069235-D3B9-DFF3-D799-772261763100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4D36D2A8-578A-5CA4-B612-CF206EDF50E1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37CFED5-BB97-9A6A-D9E4-0949850ED855}"/>
              </a:ext>
            </a:extLst>
          </p:cNvPr>
          <p:cNvSpPr txBox="1"/>
          <p:nvPr/>
        </p:nvSpPr>
        <p:spPr>
          <a:xfrm>
            <a:off x="1013460" y="1143001"/>
            <a:ext cx="7879080" cy="461432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それ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盗電です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165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60172D-56B7-005D-2155-2345B0D615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0767AF7-7AB7-35C3-1314-7208EFE3686C}"/>
              </a:ext>
            </a:extLst>
          </p:cNvPr>
          <p:cNvGrpSpPr/>
          <p:nvPr/>
        </p:nvGrpSpPr>
        <p:grpSpPr>
          <a:xfrm>
            <a:off x="566057" y="622679"/>
            <a:ext cx="8773886" cy="5612642"/>
            <a:chOff x="1013460" y="982945"/>
            <a:chExt cx="7879080" cy="4799342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45568986-5B91-58D2-5195-909B1A8BFAF9}"/>
                </a:ext>
              </a:extLst>
            </p:cNvPr>
            <p:cNvSpPr txBox="1"/>
            <p:nvPr/>
          </p:nvSpPr>
          <p:spPr>
            <a:xfrm>
              <a:off x="1013460" y="5287552"/>
              <a:ext cx="7879080" cy="49473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この電源を許可なく使用しないでください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393D52E7-85EE-3A1C-7C1F-8139DE708A87}"/>
                </a:ext>
              </a:extLst>
            </p:cNvPr>
            <p:cNvSpPr txBox="1"/>
            <p:nvPr/>
          </p:nvSpPr>
          <p:spPr>
            <a:xfrm>
              <a:off x="1013460" y="982945"/>
              <a:ext cx="7879080" cy="3780746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それ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盗電です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3081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ADF8F8D-5A99-E733-148F-638BB7303A65}"/>
              </a:ext>
            </a:extLst>
          </p:cNvPr>
          <p:cNvGrpSpPr/>
          <p:nvPr/>
        </p:nvGrpSpPr>
        <p:grpSpPr>
          <a:xfrm>
            <a:off x="235948" y="228601"/>
            <a:ext cx="9441452" cy="6443122"/>
            <a:chOff x="235948" y="228601"/>
            <a:chExt cx="9441452" cy="6443122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8FE61E30-5ECA-9B51-3480-E23FEB028A7C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3DA06E62-BFF9-E4E5-2D5B-14E8A33B6D46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1D85BD0-FCC6-0317-3595-819956776946}"/>
              </a:ext>
            </a:extLst>
          </p:cNvPr>
          <p:cNvSpPr txBox="1"/>
          <p:nvPr/>
        </p:nvSpPr>
        <p:spPr>
          <a:xfrm>
            <a:off x="1013460" y="4059071"/>
            <a:ext cx="7879080" cy="19725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スマホや電動自転車の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バッテリー充電は盗電行為です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絶対におやめください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AFD45E4-C060-3E30-9932-8E7F1FDC64D7}"/>
              </a:ext>
            </a:extLst>
          </p:cNvPr>
          <p:cNvSpPr txBox="1"/>
          <p:nvPr/>
        </p:nvSpPr>
        <p:spPr>
          <a:xfrm>
            <a:off x="1013460" y="1088740"/>
            <a:ext cx="7879080" cy="253980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それ盗電です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528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10FB860-581D-1112-9637-AE9A9C9C592E}"/>
              </a:ext>
            </a:extLst>
          </p:cNvPr>
          <p:cNvSpPr txBox="1"/>
          <p:nvPr/>
        </p:nvSpPr>
        <p:spPr>
          <a:xfrm>
            <a:off x="493282" y="1488597"/>
            <a:ext cx="8960218" cy="232697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盗電です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37EB306-A3EF-EE1D-03CA-52E50B1FD126}"/>
              </a:ext>
            </a:extLst>
          </p:cNvPr>
          <p:cNvSpPr txBox="1"/>
          <p:nvPr/>
        </p:nvSpPr>
        <p:spPr>
          <a:xfrm>
            <a:off x="308921" y="211206"/>
            <a:ext cx="92795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それ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7EB4F7DF-72B0-D687-CE07-DEC9F6520955}"/>
              </a:ext>
            </a:extLst>
          </p:cNvPr>
          <p:cNvGrpSpPr/>
          <p:nvPr/>
        </p:nvGrpSpPr>
        <p:grpSpPr>
          <a:xfrm>
            <a:off x="857545" y="4221127"/>
            <a:ext cx="7987672" cy="2296552"/>
            <a:chOff x="902550" y="1223755"/>
            <a:chExt cx="6209311" cy="1785253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2E8630B-FCA1-0B38-52C1-1C4BEF2E865B}"/>
                </a:ext>
              </a:extLst>
            </p:cNvPr>
            <p:cNvGrpSpPr/>
            <p:nvPr/>
          </p:nvGrpSpPr>
          <p:grpSpPr>
            <a:xfrm>
              <a:off x="902550" y="1223755"/>
              <a:ext cx="6209311" cy="1785253"/>
              <a:chOff x="2129991" y="1132690"/>
              <a:chExt cx="6209311" cy="1785253"/>
            </a:xfrm>
          </p:grpSpPr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06485C44-606A-1B27-AB98-FF6BEEB01AA9}"/>
                  </a:ext>
                </a:extLst>
              </p:cNvPr>
              <p:cNvSpPr/>
              <p:nvPr/>
            </p:nvSpPr>
            <p:spPr bwMode="auto">
              <a:xfrm>
                <a:off x="5237614" y="1178750"/>
                <a:ext cx="810090" cy="1215135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355DFDAA-9B8E-A254-8610-1D3A34E503DF}"/>
                  </a:ext>
                </a:extLst>
              </p:cNvPr>
              <p:cNvSpPr/>
              <p:nvPr/>
            </p:nvSpPr>
            <p:spPr bwMode="auto">
              <a:xfrm>
                <a:off x="5396335" y="1358770"/>
                <a:ext cx="492649" cy="270030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39BDB685-DC99-811F-EAD6-C9838817B0BA}"/>
                  </a:ext>
                </a:extLst>
              </p:cNvPr>
              <p:cNvSpPr/>
              <p:nvPr/>
            </p:nvSpPr>
            <p:spPr bwMode="auto">
              <a:xfrm>
                <a:off x="5396335" y="1943835"/>
                <a:ext cx="492649" cy="270030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34AA4A30-C6F7-F275-DF53-5C5803779E07}"/>
                  </a:ext>
                </a:extLst>
              </p:cNvPr>
              <p:cNvSpPr/>
              <p:nvPr/>
            </p:nvSpPr>
            <p:spPr bwMode="auto">
              <a:xfrm>
                <a:off x="5507644" y="1402556"/>
                <a:ext cx="271402" cy="182458"/>
              </a:xfrm>
              <a:custGeom>
                <a:avLst/>
                <a:gdLst>
                  <a:gd name="connsiteX0" fmla="*/ 224938 w 271402"/>
                  <a:gd name="connsiteY0" fmla="*/ 0 h 182458"/>
                  <a:gd name="connsiteX1" fmla="*/ 268392 w 271402"/>
                  <a:gd name="connsiteY1" fmla="*/ 0 h 182458"/>
                  <a:gd name="connsiteX2" fmla="*/ 271402 w 271402"/>
                  <a:gd name="connsiteY2" fmla="*/ 3010 h 182458"/>
                  <a:gd name="connsiteX3" fmla="*/ 271402 w 271402"/>
                  <a:gd name="connsiteY3" fmla="*/ 179448 h 182458"/>
                  <a:gd name="connsiteX4" fmla="*/ 268392 w 271402"/>
                  <a:gd name="connsiteY4" fmla="*/ 182458 h 182458"/>
                  <a:gd name="connsiteX5" fmla="*/ 224938 w 271402"/>
                  <a:gd name="connsiteY5" fmla="*/ 182458 h 182458"/>
                  <a:gd name="connsiteX6" fmla="*/ 221928 w 271402"/>
                  <a:gd name="connsiteY6" fmla="*/ 179448 h 182458"/>
                  <a:gd name="connsiteX7" fmla="*/ 221928 w 271402"/>
                  <a:gd name="connsiteY7" fmla="*/ 3010 h 182458"/>
                  <a:gd name="connsiteX8" fmla="*/ 224938 w 271402"/>
                  <a:gd name="connsiteY8" fmla="*/ 0 h 182458"/>
                  <a:gd name="connsiteX9" fmla="*/ 3010 w 271402"/>
                  <a:gd name="connsiteY9" fmla="*/ 0 h 182458"/>
                  <a:gd name="connsiteX10" fmla="*/ 46464 w 271402"/>
                  <a:gd name="connsiteY10" fmla="*/ 0 h 182458"/>
                  <a:gd name="connsiteX11" fmla="*/ 49474 w 271402"/>
                  <a:gd name="connsiteY11" fmla="*/ 3010 h 182458"/>
                  <a:gd name="connsiteX12" fmla="*/ 49474 w 271402"/>
                  <a:gd name="connsiteY12" fmla="*/ 179448 h 182458"/>
                  <a:gd name="connsiteX13" fmla="*/ 46464 w 271402"/>
                  <a:gd name="connsiteY13" fmla="*/ 182458 h 182458"/>
                  <a:gd name="connsiteX14" fmla="*/ 3010 w 271402"/>
                  <a:gd name="connsiteY14" fmla="*/ 182458 h 182458"/>
                  <a:gd name="connsiteX15" fmla="*/ 0 w 271402"/>
                  <a:gd name="connsiteY15" fmla="*/ 179448 h 182458"/>
                  <a:gd name="connsiteX16" fmla="*/ 0 w 271402"/>
                  <a:gd name="connsiteY16" fmla="*/ 3010 h 182458"/>
                  <a:gd name="connsiteX17" fmla="*/ 3010 w 271402"/>
                  <a:gd name="connsiteY17" fmla="*/ 0 h 182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1402" h="182458">
                    <a:moveTo>
                      <a:pt x="224938" y="0"/>
                    </a:moveTo>
                    <a:lnTo>
                      <a:pt x="268392" y="0"/>
                    </a:lnTo>
                    <a:cubicBezTo>
                      <a:pt x="270054" y="0"/>
                      <a:pt x="271402" y="1348"/>
                      <a:pt x="271402" y="3010"/>
                    </a:cubicBezTo>
                    <a:lnTo>
                      <a:pt x="271402" y="179448"/>
                    </a:lnTo>
                    <a:cubicBezTo>
                      <a:pt x="271402" y="181110"/>
                      <a:pt x="270054" y="182458"/>
                      <a:pt x="268392" y="182458"/>
                    </a:cubicBezTo>
                    <a:lnTo>
                      <a:pt x="224938" y="182458"/>
                    </a:lnTo>
                    <a:cubicBezTo>
                      <a:pt x="223276" y="182458"/>
                      <a:pt x="221928" y="181110"/>
                      <a:pt x="221928" y="179448"/>
                    </a:cubicBezTo>
                    <a:lnTo>
                      <a:pt x="221928" y="3010"/>
                    </a:lnTo>
                    <a:cubicBezTo>
                      <a:pt x="221928" y="1348"/>
                      <a:pt x="223276" y="0"/>
                      <a:pt x="224938" y="0"/>
                    </a:cubicBezTo>
                    <a:close/>
                    <a:moveTo>
                      <a:pt x="3010" y="0"/>
                    </a:moveTo>
                    <a:lnTo>
                      <a:pt x="46464" y="0"/>
                    </a:lnTo>
                    <a:cubicBezTo>
                      <a:pt x="48126" y="0"/>
                      <a:pt x="49474" y="1348"/>
                      <a:pt x="49474" y="3010"/>
                    </a:cubicBezTo>
                    <a:lnTo>
                      <a:pt x="49474" y="179448"/>
                    </a:lnTo>
                    <a:cubicBezTo>
                      <a:pt x="49474" y="181110"/>
                      <a:pt x="48126" y="182458"/>
                      <a:pt x="46464" y="182458"/>
                    </a:cubicBezTo>
                    <a:lnTo>
                      <a:pt x="3010" y="182458"/>
                    </a:lnTo>
                    <a:cubicBezTo>
                      <a:pt x="1348" y="182458"/>
                      <a:pt x="0" y="181110"/>
                      <a:pt x="0" y="179448"/>
                    </a:cubicBezTo>
                    <a:lnTo>
                      <a:pt x="0" y="3010"/>
                    </a:lnTo>
                    <a:cubicBezTo>
                      <a:pt x="0" y="1348"/>
                      <a:pt x="1348" y="0"/>
                      <a:pt x="3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E77AE922-FBC2-6E2D-2126-7349E9AA02A1}"/>
                  </a:ext>
                </a:extLst>
              </p:cNvPr>
              <p:cNvSpPr/>
              <p:nvPr/>
            </p:nvSpPr>
            <p:spPr bwMode="auto">
              <a:xfrm>
                <a:off x="5507644" y="1991822"/>
                <a:ext cx="271402" cy="182458"/>
              </a:xfrm>
              <a:custGeom>
                <a:avLst/>
                <a:gdLst>
                  <a:gd name="connsiteX0" fmla="*/ 224938 w 271402"/>
                  <a:gd name="connsiteY0" fmla="*/ 0 h 182458"/>
                  <a:gd name="connsiteX1" fmla="*/ 268392 w 271402"/>
                  <a:gd name="connsiteY1" fmla="*/ 0 h 182458"/>
                  <a:gd name="connsiteX2" fmla="*/ 271402 w 271402"/>
                  <a:gd name="connsiteY2" fmla="*/ 3010 h 182458"/>
                  <a:gd name="connsiteX3" fmla="*/ 271402 w 271402"/>
                  <a:gd name="connsiteY3" fmla="*/ 179448 h 182458"/>
                  <a:gd name="connsiteX4" fmla="*/ 268392 w 271402"/>
                  <a:gd name="connsiteY4" fmla="*/ 182458 h 182458"/>
                  <a:gd name="connsiteX5" fmla="*/ 224938 w 271402"/>
                  <a:gd name="connsiteY5" fmla="*/ 182458 h 182458"/>
                  <a:gd name="connsiteX6" fmla="*/ 221928 w 271402"/>
                  <a:gd name="connsiteY6" fmla="*/ 179448 h 182458"/>
                  <a:gd name="connsiteX7" fmla="*/ 221928 w 271402"/>
                  <a:gd name="connsiteY7" fmla="*/ 3010 h 182458"/>
                  <a:gd name="connsiteX8" fmla="*/ 224938 w 271402"/>
                  <a:gd name="connsiteY8" fmla="*/ 0 h 182458"/>
                  <a:gd name="connsiteX9" fmla="*/ 3010 w 271402"/>
                  <a:gd name="connsiteY9" fmla="*/ 0 h 182458"/>
                  <a:gd name="connsiteX10" fmla="*/ 46464 w 271402"/>
                  <a:gd name="connsiteY10" fmla="*/ 0 h 182458"/>
                  <a:gd name="connsiteX11" fmla="*/ 49474 w 271402"/>
                  <a:gd name="connsiteY11" fmla="*/ 3010 h 182458"/>
                  <a:gd name="connsiteX12" fmla="*/ 49474 w 271402"/>
                  <a:gd name="connsiteY12" fmla="*/ 179448 h 182458"/>
                  <a:gd name="connsiteX13" fmla="*/ 46464 w 271402"/>
                  <a:gd name="connsiteY13" fmla="*/ 182458 h 182458"/>
                  <a:gd name="connsiteX14" fmla="*/ 3010 w 271402"/>
                  <a:gd name="connsiteY14" fmla="*/ 182458 h 182458"/>
                  <a:gd name="connsiteX15" fmla="*/ 0 w 271402"/>
                  <a:gd name="connsiteY15" fmla="*/ 179448 h 182458"/>
                  <a:gd name="connsiteX16" fmla="*/ 0 w 271402"/>
                  <a:gd name="connsiteY16" fmla="*/ 3010 h 182458"/>
                  <a:gd name="connsiteX17" fmla="*/ 3010 w 271402"/>
                  <a:gd name="connsiteY17" fmla="*/ 0 h 182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1402" h="182458">
                    <a:moveTo>
                      <a:pt x="224938" y="0"/>
                    </a:moveTo>
                    <a:lnTo>
                      <a:pt x="268392" y="0"/>
                    </a:lnTo>
                    <a:cubicBezTo>
                      <a:pt x="270054" y="0"/>
                      <a:pt x="271402" y="1348"/>
                      <a:pt x="271402" y="3010"/>
                    </a:cubicBezTo>
                    <a:lnTo>
                      <a:pt x="271402" y="179448"/>
                    </a:lnTo>
                    <a:cubicBezTo>
                      <a:pt x="271402" y="181110"/>
                      <a:pt x="270054" y="182458"/>
                      <a:pt x="268392" y="182458"/>
                    </a:cubicBezTo>
                    <a:lnTo>
                      <a:pt x="224938" y="182458"/>
                    </a:lnTo>
                    <a:cubicBezTo>
                      <a:pt x="223276" y="182458"/>
                      <a:pt x="221928" y="181110"/>
                      <a:pt x="221928" y="179448"/>
                    </a:cubicBezTo>
                    <a:lnTo>
                      <a:pt x="221928" y="3010"/>
                    </a:lnTo>
                    <a:cubicBezTo>
                      <a:pt x="221928" y="1348"/>
                      <a:pt x="223276" y="0"/>
                      <a:pt x="224938" y="0"/>
                    </a:cubicBezTo>
                    <a:close/>
                    <a:moveTo>
                      <a:pt x="3010" y="0"/>
                    </a:moveTo>
                    <a:lnTo>
                      <a:pt x="46464" y="0"/>
                    </a:lnTo>
                    <a:cubicBezTo>
                      <a:pt x="48126" y="0"/>
                      <a:pt x="49474" y="1348"/>
                      <a:pt x="49474" y="3010"/>
                    </a:cubicBezTo>
                    <a:lnTo>
                      <a:pt x="49474" y="179448"/>
                    </a:lnTo>
                    <a:cubicBezTo>
                      <a:pt x="49474" y="181110"/>
                      <a:pt x="48126" y="182458"/>
                      <a:pt x="46464" y="182458"/>
                    </a:cubicBezTo>
                    <a:lnTo>
                      <a:pt x="3010" y="182458"/>
                    </a:lnTo>
                    <a:cubicBezTo>
                      <a:pt x="1348" y="182458"/>
                      <a:pt x="0" y="181110"/>
                      <a:pt x="0" y="179448"/>
                    </a:cubicBezTo>
                    <a:lnTo>
                      <a:pt x="0" y="3010"/>
                    </a:lnTo>
                    <a:cubicBezTo>
                      <a:pt x="0" y="1348"/>
                      <a:pt x="1348" y="0"/>
                      <a:pt x="3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95B0DD18-57E2-531B-9568-985F9CE5E7F1}"/>
                  </a:ext>
                </a:extLst>
              </p:cNvPr>
              <p:cNvGrpSpPr/>
              <p:nvPr/>
            </p:nvGrpSpPr>
            <p:grpSpPr>
              <a:xfrm>
                <a:off x="3690891" y="1879249"/>
                <a:ext cx="1490892" cy="945815"/>
                <a:chOff x="3690891" y="1879249"/>
                <a:chExt cx="1490892" cy="945815"/>
              </a:xfrm>
            </p:grpSpPr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390ABFC6-956C-0021-292E-35383A4422CE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3811945" y="1912791"/>
                  <a:ext cx="791219" cy="1033328"/>
                </a:xfrm>
                <a:custGeom>
                  <a:avLst/>
                  <a:gdLst>
                    <a:gd name="connsiteX0" fmla="*/ 0 w 791219"/>
                    <a:gd name="connsiteY0" fmla="*/ 527815 h 1033328"/>
                    <a:gd name="connsiteX1" fmla="*/ 0 w 791219"/>
                    <a:gd name="connsiteY1" fmla="*/ 1033328 h 1033328"/>
                    <a:gd name="connsiteX2" fmla="*/ 41119 w 791219"/>
                    <a:gd name="connsiteY2" fmla="*/ 1033328 h 1033328"/>
                    <a:gd name="connsiteX3" fmla="*/ 41119 w 791219"/>
                    <a:gd name="connsiteY3" fmla="*/ 527815 h 1033328"/>
                    <a:gd name="connsiteX4" fmla="*/ 208425 w 791219"/>
                    <a:gd name="connsiteY4" fmla="*/ 360509 h 1033328"/>
                    <a:gd name="connsiteX5" fmla="*/ 208426 w 791219"/>
                    <a:gd name="connsiteY5" fmla="*/ 360509 h 1033328"/>
                    <a:gd name="connsiteX6" fmla="*/ 375732 w 791219"/>
                    <a:gd name="connsiteY6" fmla="*/ 527815 h 1033328"/>
                    <a:gd name="connsiteX7" fmla="*/ 375732 w 791219"/>
                    <a:gd name="connsiteY7" fmla="*/ 604281 h 1033328"/>
                    <a:gd name="connsiteX8" fmla="*/ 374368 w 791219"/>
                    <a:gd name="connsiteY8" fmla="*/ 604281 h 1033328"/>
                    <a:gd name="connsiteX9" fmla="*/ 374368 w 791219"/>
                    <a:gd name="connsiteY9" fmla="*/ 758763 h 1033328"/>
                    <a:gd name="connsiteX10" fmla="*/ 582794 w 791219"/>
                    <a:gd name="connsiteY10" fmla="*/ 967188 h 1033328"/>
                    <a:gd name="connsiteX11" fmla="*/ 791219 w 791219"/>
                    <a:gd name="connsiteY11" fmla="*/ 758763 h 1033328"/>
                    <a:gd name="connsiteX12" fmla="*/ 791219 w 791219"/>
                    <a:gd name="connsiteY12" fmla="*/ 0 h 1033328"/>
                    <a:gd name="connsiteX13" fmla="*/ 750100 w 791219"/>
                    <a:gd name="connsiteY13" fmla="*/ 0 h 1033328"/>
                    <a:gd name="connsiteX14" fmla="*/ 750100 w 791219"/>
                    <a:gd name="connsiteY14" fmla="*/ 758763 h 1033328"/>
                    <a:gd name="connsiteX15" fmla="*/ 582794 w 791219"/>
                    <a:gd name="connsiteY15" fmla="*/ 926069 h 1033328"/>
                    <a:gd name="connsiteX16" fmla="*/ 582793 w 791219"/>
                    <a:gd name="connsiteY16" fmla="*/ 926069 h 1033328"/>
                    <a:gd name="connsiteX17" fmla="*/ 415487 w 791219"/>
                    <a:gd name="connsiteY17" fmla="*/ 758763 h 1033328"/>
                    <a:gd name="connsiteX18" fmla="*/ 415487 w 791219"/>
                    <a:gd name="connsiteY18" fmla="*/ 620345 h 1033328"/>
                    <a:gd name="connsiteX19" fmla="*/ 416851 w 791219"/>
                    <a:gd name="connsiteY19" fmla="*/ 620345 h 1033328"/>
                    <a:gd name="connsiteX20" fmla="*/ 416851 w 791219"/>
                    <a:gd name="connsiteY20" fmla="*/ 527815 h 1033328"/>
                    <a:gd name="connsiteX21" fmla="*/ 208425 w 791219"/>
                    <a:gd name="connsiteY21" fmla="*/ 319390 h 1033328"/>
                    <a:gd name="connsiteX22" fmla="*/ 0 w 791219"/>
                    <a:gd name="connsiteY22" fmla="*/ 527815 h 1033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91219" h="1033328">
                      <a:moveTo>
                        <a:pt x="0" y="527815"/>
                      </a:moveTo>
                      <a:lnTo>
                        <a:pt x="0" y="1033328"/>
                      </a:lnTo>
                      <a:lnTo>
                        <a:pt x="41119" y="1033328"/>
                      </a:lnTo>
                      <a:lnTo>
                        <a:pt x="41119" y="527815"/>
                      </a:lnTo>
                      <a:cubicBezTo>
                        <a:pt x="41119" y="435415"/>
                        <a:pt x="116025" y="360509"/>
                        <a:pt x="208425" y="360509"/>
                      </a:cubicBezTo>
                      <a:lnTo>
                        <a:pt x="208426" y="360509"/>
                      </a:lnTo>
                      <a:cubicBezTo>
                        <a:pt x="300827" y="360509"/>
                        <a:pt x="375732" y="435415"/>
                        <a:pt x="375732" y="527815"/>
                      </a:cubicBezTo>
                      <a:lnTo>
                        <a:pt x="375732" y="604281"/>
                      </a:lnTo>
                      <a:lnTo>
                        <a:pt x="374368" y="604281"/>
                      </a:lnTo>
                      <a:lnTo>
                        <a:pt x="374368" y="758763"/>
                      </a:lnTo>
                      <a:cubicBezTo>
                        <a:pt x="374368" y="873873"/>
                        <a:pt x="467683" y="967188"/>
                        <a:pt x="582794" y="967188"/>
                      </a:cubicBezTo>
                      <a:cubicBezTo>
                        <a:pt x="697904" y="967188"/>
                        <a:pt x="791219" y="873873"/>
                        <a:pt x="791219" y="758763"/>
                      </a:cubicBezTo>
                      <a:lnTo>
                        <a:pt x="791219" y="0"/>
                      </a:lnTo>
                      <a:lnTo>
                        <a:pt x="750100" y="0"/>
                      </a:lnTo>
                      <a:lnTo>
                        <a:pt x="750100" y="758763"/>
                      </a:lnTo>
                      <a:cubicBezTo>
                        <a:pt x="750100" y="851163"/>
                        <a:pt x="675194" y="926069"/>
                        <a:pt x="582794" y="926069"/>
                      </a:cubicBezTo>
                      <a:lnTo>
                        <a:pt x="582793" y="926069"/>
                      </a:lnTo>
                      <a:cubicBezTo>
                        <a:pt x="490393" y="926069"/>
                        <a:pt x="415487" y="851163"/>
                        <a:pt x="415487" y="758763"/>
                      </a:cubicBezTo>
                      <a:lnTo>
                        <a:pt x="415487" y="620345"/>
                      </a:lnTo>
                      <a:lnTo>
                        <a:pt x="416851" y="620345"/>
                      </a:lnTo>
                      <a:lnTo>
                        <a:pt x="416851" y="527815"/>
                      </a:lnTo>
                      <a:cubicBezTo>
                        <a:pt x="416851" y="412705"/>
                        <a:pt x="323536" y="319390"/>
                        <a:pt x="208425" y="319390"/>
                      </a:cubicBezTo>
                      <a:cubicBezTo>
                        <a:pt x="93315" y="319390"/>
                        <a:pt x="0" y="412705"/>
                        <a:pt x="0" y="52781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27D866A5-C235-D931-0DCE-5272ED6B514B}"/>
                    </a:ext>
                  </a:extLst>
                </p:cNvPr>
                <p:cNvGrpSpPr/>
                <p:nvPr/>
              </p:nvGrpSpPr>
              <p:grpSpPr>
                <a:xfrm>
                  <a:off x="4994025" y="1958527"/>
                  <a:ext cx="187758" cy="195806"/>
                  <a:chOff x="4955177" y="1952082"/>
                  <a:chExt cx="225025" cy="324325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44" name="正方形/長方形 43">
                    <a:extLst>
                      <a:ext uri="{FF2B5EF4-FFF2-40B4-BE49-F238E27FC236}">
                        <a16:creationId xmlns:a16="http://schemas.microsoft.com/office/drawing/2014/main" id="{6CEFCF0E-4771-B98A-A755-D7182DD46E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55177" y="1952082"/>
                    <a:ext cx="225025" cy="45719"/>
                  </a:xfrm>
                  <a:prstGeom prst="rect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5" name="正方形/長方形 44">
                    <a:extLst>
                      <a:ext uri="{FF2B5EF4-FFF2-40B4-BE49-F238E27FC236}">
                        <a16:creationId xmlns:a16="http://schemas.microsoft.com/office/drawing/2014/main" id="{4B647FCB-6629-E93F-6EE1-632B23B780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55177" y="2230688"/>
                    <a:ext cx="225025" cy="45719"/>
                  </a:xfrm>
                  <a:prstGeom prst="rect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42" name="四角形: 上の 2 つの角を丸める 41">
                  <a:extLst>
                    <a:ext uri="{FF2B5EF4-FFF2-40B4-BE49-F238E27FC236}">
                      <a16:creationId xmlns:a16="http://schemas.microsoft.com/office/drawing/2014/main" id="{1FA108D3-BECA-CC83-AD97-0565922435FF}"/>
                    </a:ext>
                  </a:extLst>
                </p:cNvPr>
                <p:cNvSpPr/>
                <p:nvPr/>
              </p:nvSpPr>
              <p:spPr bwMode="auto">
                <a:xfrm rot="16200000">
                  <a:off x="4619910" y="2029808"/>
                  <a:ext cx="76260" cy="45719"/>
                </a:xfrm>
                <a:prstGeom prst="round2Same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5F4B675C-4CC9-8CE4-C6A4-1A825685CB5D}"/>
                    </a:ext>
                  </a:extLst>
                </p:cNvPr>
                <p:cNvSpPr/>
                <p:nvPr/>
              </p:nvSpPr>
              <p:spPr bwMode="auto">
                <a:xfrm rot="16200000">
                  <a:off x="4666542" y="1888191"/>
                  <a:ext cx="354364" cy="336479"/>
                </a:xfrm>
                <a:custGeom>
                  <a:avLst/>
                  <a:gdLst>
                    <a:gd name="connsiteX0" fmla="*/ 354364 w 354364"/>
                    <a:gd name="connsiteY0" fmla="*/ 349529 h 395248"/>
                    <a:gd name="connsiteX1" fmla="*/ 354364 w 354364"/>
                    <a:gd name="connsiteY1" fmla="*/ 395248 h 395248"/>
                    <a:gd name="connsiteX2" fmla="*/ 0 w 354364"/>
                    <a:gd name="connsiteY2" fmla="*/ 395248 h 395248"/>
                    <a:gd name="connsiteX3" fmla="*/ 0 w 354364"/>
                    <a:gd name="connsiteY3" fmla="*/ 349529 h 395248"/>
                    <a:gd name="connsiteX4" fmla="*/ 19748 w 354364"/>
                    <a:gd name="connsiteY4" fmla="*/ 349529 h 395248"/>
                    <a:gd name="connsiteX5" fmla="*/ 19748 w 354364"/>
                    <a:gd name="connsiteY5" fmla="*/ 100182 h 395248"/>
                    <a:gd name="connsiteX6" fmla="*/ 109277 w 354364"/>
                    <a:gd name="connsiteY6" fmla="*/ 0 h 395248"/>
                    <a:gd name="connsiteX7" fmla="*/ 251395 w 354364"/>
                    <a:gd name="connsiteY7" fmla="*/ 0 h 395248"/>
                    <a:gd name="connsiteX8" fmla="*/ 340922 w 354364"/>
                    <a:gd name="connsiteY8" fmla="*/ 100182 h 395248"/>
                    <a:gd name="connsiteX9" fmla="*/ 340922 w 354364"/>
                    <a:gd name="connsiteY9" fmla="*/ 349529 h 395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54364" h="395248">
                      <a:moveTo>
                        <a:pt x="354364" y="349529"/>
                      </a:moveTo>
                      <a:lnTo>
                        <a:pt x="354364" y="395248"/>
                      </a:lnTo>
                      <a:lnTo>
                        <a:pt x="0" y="395248"/>
                      </a:lnTo>
                      <a:lnTo>
                        <a:pt x="0" y="349529"/>
                      </a:lnTo>
                      <a:lnTo>
                        <a:pt x="19748" y="349529"/>
                      </a:lnTo>
                      <a:lnTo>
                        <a:pt x="19748" y="100182"/>
                      </a:lnTo>
                      <a:lnTo>
                        <a:pt x="109277" y="0"/>
                      </a:lnTo>
                      <a:lnTo>
                        <a:pt x="251395" y="0"/>
                      </a:lnTo>
                      <a:lnTo>
                        <a:pt x="340922" y="100182"/>
                      </a:lnTo>
                      <a:lnTo>
                        <a:pt x="340922" y="34952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7221F138-2531-AD71-E91A-4C868DCFD38A}"/>
                  </a:ext>
                </a:extLst>
              </p:cNvPr>
              <p:cNvGrpSpPr/>
              <p:nvPr/>
            </p:nvGrpSpPr>
            <p:grpSpPr>
              <a:xfrm>
                <a:off x="6154883" y="1311184"/>
                <a:ext cx="2184419" cy="1606759"/>
                <a:chOff x="6106605" y="1178750"/>
                <a:chExt cx="2059495" cy="1514871"/>
              </a:xfrm>
            </p:grpSpPr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66E70C1E-0976-2A11-38B0-3ACD5802AB9D}"/>
                    </a:ext>
                  </a:extLst>
                </p:cNvPr>
                <p:cNvSpPr/>
                <p:nvPr/>
              </p:nvSpPr>
              <p:spPr bwMode="auto">
                <a:xfrm>
                  <a:off x="6371495" y="1718808"/>
                  <a:ext cx="1513166" cy="974813"/>
                </a:xfrm>
                <a:custGeom>
                  <a:avLst/>
                  <a:gdLst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650210 w 1513166"/>
                    <a:gd name="connsiteY8" fmla="*/ 597891 h 974813"/>
                    <a:gd name="connsiteX9" fmla="*/ 511792 w 1513166"/>
                    <a:gd name="connsiteY9" fmla="*/ 597891 h 974813"/>
                    <a:gd name="connsiteX10" fmla="*/ 344486 w 1513166"/>
                    <a:gd name="connsiteY10" fmla="*/ 765198 h 974813"/>
                    <a:gd name="connsiteX11" fmla="*/ 344486 w 1513166"/>
                    <a:gd name="connsiteY11" fmla="*/ 765199 h 974813"/>
                    <a:gd name="connsiteX12" fmla="*/ 511792 w 1513166"/>
                    <a:gd name="connsiteY12" fmla="*/ 932505 h 974813"/>
                    <a:gd name="connsiteX13" fmla="*/ 1236800 w 1513166"/>
                    <a:gd name="connsiteY13" fmla="*/ 932505 h 974813"/>
                    <a:gd name="connsiteX14" fmla="*/ 1236800 w 1513166"/>
                    <a:gd name="connsiteY14" fmla="*/ 931081 h 974813"/>
                    <a:gd name="connsiteX15" fmla="*/ 1434952 w 1513166"/>
                    <a:gd name="connsiteY15" fmla="*/ 931081 h 974813"/>
                    <a:gd name="connsiteX16" fmla="*/ 1469433 w 1513166"/>
                    <a:gd name="connsiteY16" fmla="*/ 896600 h 974813"/>
                    <a:gd name="connsiteX17" fmla="*/ 1469433 w 1513166"/>
                    <a:gd name="connsiteY17" fmla="*/ 765087 h 974813"/>
                    <a:gd name="connsiteX18" fmla="*/ 1513166 w 1513166"/>
                    <a:gd name="connsiteY18" fmla="*/ 765087 h 974813"/>
                    <a:gd name="connsiteX19" fmla="*/ 1513166 w 1513166"/>
                    <a:gd name="connsiteY19" fmla="*/ 896599 h 974813"/>
                    <a:gd name="connsiteX20" fmla="*/ 1434952 w 1513166"/>
                    <a:gd name="connsiteY20" fmla="*/ 974813 h 974813"/>
                    <a:gd name="connsiteX21" fmla="*/ 1236800 w 1513166"/>
                    <a:gd name="connsiteY21" fmla="*/ 974813 h 974813"/>
                    <a:gd name="connsiteX22" fmla="*/ 1236800 w 1513166"/>
                    <a:gd name="connsiteY22" fmla="*/ 973624 h 974813"/>
                    <a:gd name="connsiteX23" fmla="*/ 511792 w 1513166"/>
                    <a:gd name="connsiteY23" fmla="*/ 973624 h 974813"/>
                    <a:gd name="connsiteX24" fmla="*/ 303367 w 1513166"/>
                    <a:gd name="connsiteY24" fmla="*/ 765199 h 974813"/>
                    <a:gd name="connsiteX25" fmla="*/ 511792 w 1513166"/>
                    <a:gd name="connsiteY25" fmla="*/ 556772 h 974813"/>
                    <a:gd name="connsiteX26" fmla="*/ 666274 w 1513166"/>
                    <a:gd name="connsiteY26" fmla="*/ 556772 h 974813"/>
                    <a:gd name="connsiteX27" fmla="*/ 666274 w 1513166"/>
                    <a:gd name="connsiteY27" fmla="*/ 558136 h 974813"/>
                    <a:gd name="connsiteX28" fmla="*/ 742740 w 1513166"/>
                    <a:gd name="connsiteY28" fmla="*/ 558136 h 974813"/>
                    <a:gd name="connsiteX29" fmla="*/ 910046 w 1513166"/>
                    <a:gd name="connsiteY29" fmla="*/ 390830 h 974813"/>
                    <a:gd name="connsiteX30" fmla="*/ 910046 w 1513166"/>
                    <a:gd name="connsiteY30" fmla="*/ 390829 h 974813"/>
                    <a:gd name="connsiteX31" fmla="*/ 742740 w 1513166"/>
                    <a:gd name="connsiteY31" fmla="*/ 223523 h 974813"/>
                    <a:gd name="connsiteX32" fmla="*/ 127421 w 1513166"/>
                    <a:gd name="connsiteY32" fmla="*/ 222907 h 974813"/>
                    <a:gd name="connsiteX33" fmla="*/ 0 w 1513166"/>
                    <a:gd name="connsiteY33" fmla="*/ 95485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650210 w 1513166"/>
                    <a:gd name="connsiteY8" fmla="*/ 597891 h 974813"/>
                    <a:gd name="connsiteX9" fmla="*/ 511792 w 1513166"/>
                    <a:gd name="connsiteY9" fmla="*/ 597891 h 974813"/>
                    <a:gd name="connsiteX10" fmla="*/ 344486 w 1513166"/>
                    <a:gd name="connsiteY10" fmla="*/ 765198 h 974813"/>
                    <a:gd name="connsiteX11" fmla="*/ 344486 w 1513166"/>
                    <a:gd name="connsiteY11" fmla="*/ 765199 h 974813"/>
                    <a:gd name="connsiteX12" fmla="*/ 511792 w 1513166"/>
                    <a:gd name="connsiteY12" fmla="*/ 932505 h 974813"/>
                    <a:gd name="connsiteX13" fmla="*/ 1236800 w 1513166"/>
                    <a:gd name="connsiteY13" fmla="*/ 932505 h 974813"/>
                    <a:gd name="connsiteX14" fmla="*/ 1434952 w 1513166"/>
                    <a:gd name="connsiteY14" fmla="*/ 931081 h 974813"/>
                    <a:gd name="connsiteX15" fmla="*/ 1469433 w 1513166"/>
                    <a:gd name="connsiteY15" fmla="*/ 896600 h 974813"/>
                    <a:gd name="connsiteX16" fmla="*/ 1469433 w 1513166"/>
                    <a:gd name="connsiteY16" fmla="*/ 765087 h 974813"/>
                    <a:gd name="connsiteX17" fmla="*/ 1513166 w 1513166"/>
                    <a:gd name="connsiteY17" fmla="*/ 765087 h 974813"/>
                    <a:gd name="connsiteX18" fmla="*/ 1513166 w 1513166"/>
                    <a:gd name="connsiteY18" fmla="*/ 896599 h 974813"/>
                    <a:gd name="connsiteX19" fmla="*/ 1434952 w 1513166"/>
                    <a:gd name="connsiteY19" fmla="*/ 974813 h 974813"/>
                    <a:gd name="connsiteX20" fmla="*/ 1236800 w 1513166"/>
                    <a:gd name="connsiteY20" fmla="*/ 974813 h 974813"/>
                    <a:gd name="connsiteX21" fmla="*/ 1236800 w 1513166"/>
                    <a:gd name="connsiteY21" fmla="*/ 973624 h 974813"/>
                    <a:gd name="connsiteX22" fmla="*/ 511792 w 1513166"/>
                    <a:gd name="connsiteY22" fmla="*/ 973624 h 974813"/>
                    <a:gd name="connsiteX23" fmla="*/ 303367 w 1513166"/>
                    <a:gd name="connsiteY23" fmla="*/ 765199 h 974813"/>
                    <a:gd name="connsiteX24" fmla="*/ 511792 w 1513166"/>
                    <a:gd name="connsiteY24" fmla="*/ 556772 h 974813"/>
                    <a:gd name="connsiteX25" fmla="*/ 666274 w 1513166"/>
                    <a:gd name="connsiteY25" fmla="*/ 556772 h 974813"/>
                    <a:gd name="connsiteX26" fmla="*/ 666274 w 1513166"/>
                    <a:gd name="connsiteY26" fmla="*/ 558136 h 974813"/>
                    <a:gd name="connsiteX27" fmla="*/ 742740 w 1513166"/>
                    <a:gd name="connsiteY27" fmla="*/ 558136 h 974813"/>
                    <a:gd name="connsiteX28" fmla="*/ 910046 w 1513166"/>
                    <a:gd name="connsiteY28" fmla="*/ 390830 h 974813"/>
                    <a:gd name="connsiteX29" fmla="*/ 910046 w 1513166"/>
                    <a:gd name="connsiteY29" fmla="*/ 390829 h 974813"/>
                    <a:gd name="connsiteX30" fmla="*/ 742740 w 1513166"/>
                    <a:gd name="connsiteY30" fmla="*/ 223523 h 974813"/>
                    <a:gd name="connsiteX31" fmla="*/ 127421 w 1513166"/>
                    <a:gd name="connsiteY31" fmla="*/ 222907 h 974813"/>
                    <a:gd name="connsiteX32" fmla="*/ 0 w 1513166"/>
                    <a:gd name="connsiteY32" fmla="*/ 95485 h 974813"/>
                    <a:gd name="connsiteX33" fmla="*/ 1 w 1513166"/>
                    <a:gd name="connsiteY33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650210 w 1513166"/>
                    <a:gd name="connsiteY8" fmla="*/ 597891 h 974813"/>
                    <a:gd name="connsiteX9" fmla="*/ 511792 w 1513166"/>
                    <a:gd name="connsiteY9" fmla="*/ 597891 h 974813"/>
                    <a:gd name="connsiteX10" fmla="*/ 344486 w 1513166"/>
                    <a:gd name="connsiteY10" fmla="*/ 765198 h 974813"/>
                    <a:gd name="connsiteX11" fmla="*/ 344486 w 1513166"/>
                    <a:gd name="connsiteY11" fmla="*/ 765199 h 974813"/>
                    <a:gd name="connsiteX12" fmla="*/ 511792 w 1513166"/>
                    <a:gd name="connsiteY12" fmla="*/ 932505 h 974813"/>
                    <a:gd name="connsiteX13" fmla="*/ 1434952 w 1513166"/>
                    <a:gd name="connsiteY13" fmla="*/ 931081 h 974813"/>
                    <a:gd name="connsiteX14" fmla="*/ 1469433 w 1513166"/>
                    <a:gd name="connsiteY14" fmla="*/ 896600 h 974813"/>
                    <a:gd name="connsiteX15" fmla="*/ 1469433 w 1513166"/>
                    <a:gd name="connsiteY15" fmla="*/ 765087 h 974813"/>
                    <a:gd name="connsiteX16" fmla="*/ 1513166 w 1513166"/>
                    <a:gd name="connsiteY16" fmla="*/ 765087 h 974813"/>
                    <a:gd name="connsiteX17" fmla="*/ 1513166 w 1513166"/>
                    <a:gd name="connsiteY17" fmla="*/ 896599 h 974813"/>
                    <a:gd name="connsiteX18" fmla="*/ 1434952 w 1513166"/>
                    <a:gd name="connsiteY18" fmla="*/ 974813 h 974813"/>
                    <a:gd name="connsiteX19" fmla="*/ 1236800 w 1513166"/>
                    <a:gd name="connsiteY19" fmla="*/ 974813 h 974813"/>
                    <a:gd name="connsiteX20" fmla="*/ 1236800 w 1513166"/>
                    <a:gd name="connsiteY20" fmla="*/ 973624 h 974813"/>
                    <a:gd name="connsiteX21" fmla="*/ 511792 w 1513166"/>
                    <a:gd name="connsiteY21" fmla="*/ 973624 h 974813"/>
                    <a:gd name="connsiteX22" fmla="*/ 303367 w 1513166"/>
                    <a:gd name="connsiteY22" fmla="*/ 765199 h 974813"/>
                    <a:gd name="connsiteX23" fmla="*/ 511792 w 1513166"/>
                    <a:gd name="connsiteY23" fmla="*/ 556772 h 974813"/>
                    <a:gd name="connsiteX24" fmla="*/ 666274 w 1513166"/>
                    <a:gd name="connsiteY24" fmla="*/ 556772 h 974813"/>
                    <a:gd name="connsiteX25" fmla="*/ 666274 w 1513166"/>
                    <a:gd name="connsiteY25" fmla="*/ 558136 h 974813"/>
                    <a:gd name="connsiteX26" fmla="*/ 742740 w 1513166"/>
                    <a:gd name="connsiteY26" fmla="*/ 558136 h 974813"/>
                    <a:gd name="connsiteX27" fmla="*/ 910046 w 1513166"/>
                    <a:gd name="connsiteY27" fmla="*/ 390830 h 974813"/>
                    <a:gd name="connsiteX28" fmla="*/ 910046 w 1513166"/>
                    <a:gd name="connsiteY28" fmla="*/ 390829 h 974813"/>
                    <a:gd name="connsiteX29" fmla="*/ 742740 w 1513166"/>
                    <a:gd name="connsiteY29" fmla="*/ 223523 h 974813"/>
                    <a:gd name="connsiteX30" fmla="*/ 127421 w 1513166"/>
                    <a:gd name="connsiteY30" fmla="*/ 222907 h 974813"/>
                    <a:gd name="connsiteX31" fmla="*/ 0 w 1513166"/>
                    <a:gd name="connsiteY31" fmla="*/ 95485 h 974813"/>
                    <a:gd name="connsiteX32" fmla="*/ 1 w 1513166"/>
                    <a:gd name="connsiteY32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650210 w 1513166"/>
                    <a:gd name="connsiteY8" fmla="*/ 597891 h 974813"/>
                    <a:gd name="connsiteX9" fmla="*/ 511792 w 1513166"/>
                    <a:gd name="connsiteY9" fmla="*/ 597891 h 974813"/>
                    <a:gd name="connsiteX10" fmla="*/ 344486 w 1513166"/>
                    <a:gd name="connsiteY10" fmla="*/ 765198 h 974813"/>
                    <a:gd name="connsiteX11" fmla="*/ 344486 w 1513166"/>
                    <a:gd name="connsiteY11" fmla="*/ 765199 h 974813"/>
                    <a:gd name="connsiteX12" fmla="*/ 511792 w 1513166"/>
                    <a:gd name="connsiteY12" fmla="*/ 932505 h 974813"/>
                    <a:gd name="connsiteX13" fmla="*/ 1434952 w 1513166"/>
                    <a:gd name="connsiteY13" fmla="*/ 931081 h 974813"/>
                    <a:gd name="connsiteX14" fmla="*/ 1469433 w 1513166"/>
                    <a:gd name="connsiteY14" fmla="*/ 896600 h 974813"/>
                    <a:gd name="connsiteX15" fmla="*/ 1469433 w 1513166"/>
                    <a:gd name="connsiteY15" fmla="*/ 765087 h 974813"/>
                    <a:gd name="connsiteX16" fmla="*/ 1513166 w 1513166"/>
                    <a:gd name="connsiteY16" fmla="*/ 765087 h 974813"/>
                    <a:gd name="connsiteX17" fmla="*/ 1513166 w 1513166"/>
                    <a:gd name="connsiteY17" fmla="*/ 896599 h 974813"/>
                    <a:gd name="connsiteX18" fmla="*/ 1434952 w 1513166"/>
                    <a:gd name="connsiteY18" fmla="*/ 974813 h 974813"/>
                    <a:gd name="connsiteX19" fmla="*/ 1236800 w 1513166"/>
                    <a:gd name="connsiteY19" fmla="*/ 974813 h 974813"/>
                    <a:gd name="connsiteX20" fmla="*/ 511792 w 1513166"/>
                    <a:gd name="connsiteY20" fmla="*/ 973624 h 974813"/>
                    <a:gd name="connsiteX21" fmla="*/ 303367 w 1513166"/>
                    <a:gd name="connsiteY21" fmla="*/ 765199 h 974813"/>
                    <a:gd name="connsiteX22" fmla="*/ 511792 w 1513166"/>
                    <a:gd name="connsiteY22" fmla="*/ 556772 h 974813"/>
                    <a:gd name="connsiteX23" fmla="*/ 666274 w 1513166"/>
                    <a:gd name="connsiteY23" fmla="*/ 556772 h 974813"/>
                    <a:gd name="connsiteX24" fmla="*/ 666274 w 1513166"/>
                    <a:gd name="connsiteY24" fmla="*/ 558136 h 974813"/>
                    <a:gd name="connsiteX25" fmla="*/ 742740 w 1513166"/>
                    <a:gd name="connsiteY25" fmla="*/ 558136 h 974813"/>
                    <a:gd name="connsiteX26" fmla="*/ 910046 w 1513166"/>
                    <a:gd name="connsiteY26" fmla="*/ 390830 h 974813"/>
                    <a:gd name="connsiteX27" fmla="*/ 910046 w 1513166"/>
                    <a:gd name="connsiteY27" fmla="*/ 390829 h 974813"/>
                    <a:gd name="connsiteX28" fmla="*/ 742740 w 1513166"/>
                    <a:gd name="connsiteY28" fmla="*/ 223523 h 974813"/>
                    <a:gd name="connsiteX29" fmla="*/ 127421 w 1513166"/>
                    <a:gd name="connsiteY29" fmla="*/ 222907 h 974813"/>
                    <a:gd name="connsiteX30" fmla="*/ 0 w 1513166"/>
                    <a:gd name="connsiteY30" fmla="*/ 95485 h 974813"/>
                    <a:gd name="connsiteX31" fmla="*/ 1 w 1513166"/>
                    <a:gd name="connsiteY31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650210 w 1513166"/>
                    <a:gd name="connsiteY8" fmla="*/ 597891 h 974813"/>
                    <a:gd name="connsiteX9" fmla="*/ 511792 w 1513166"/>
                    <a:gd name="connsiteY9" fmla="*/ 597891 h 974813"/>
                    <a:gd name="connsiteX10" fmla="*/ 344486 w 1513166"/>
                    <a:gd name="connsiteY10" fmla="*/ 765198 h 974813"/>
                    <a:gd name="connsiteX11" fmla="*/ 344486 w 1513166"/>
                    <a:gd name="connsiteY11" fmla="*/ 765199 h 974813"/>
                    <a:gd name="connsiteX12" fmla="*/ 511792 w 1513166"/>
                    <a:gd name="connsiteY12" fmla="*/ 932505 h 974813"/>
                    <a:gd name="connsiteX13" fmla="*/ 1434952 w 1513166"/>
                    <a:gd name="connsiteY13" fmla="*/ 931081 h 974813"/>
                    <a:gd name="connsiteX14" fmla="*/ 1469433 w 1513166"/>
                    <a:gd name="connsiteY14" fmla="*/ 896600 h 974813"/>
                    <a:gd name="connsiteX15" fmla="*/ 1469433 w 1513166"/>
                    <a:gd name="connsiteY15" fmla="*/ 765087 h 974813"/>
                    <a:gd name="connsiteX16" fmla="*/ 1513166 w 1513166"/>
                    <a:gd name="connsiteY16" fmla="*/ 765087 h 974813"/>
                    <a:gd name="connsiteX17" fmla="*/ 1513166 w 1513166"/>
                    <a:gd name="connsiteY17" fmla="*/ 896599 h 974813"/>
                    <a:gd name="connsiteX18" fmla="*/ 1434952 w 1513166"/>
                    <a:gd name="connsiteY18" fmla="*/ 974813 h 974813"/>
                    <a:gd name="connsiteX19" fmla="*/ 511792 w 1513166"/>
                    <a:gd name="connsiteY19" fmla="*/ 973624 h 974813"/>
                    <a:gd name="connsiteX20" fmla="*/ 303367 w 1513166"/>
                    <a:gd name="connsiteY20" fmla="*/ 765199 h 974813"/>
                    <a:gd name="connsiteX21" fmla="*/ 511792 w 1513166"/>
                    <a:gd name="connsiteY21" fmla="*/ 556772 h 974813"/>
                    <a:gd name="connsiteX22" fmla="*/ 666274 w 1513166"/>
                    <a:gd name="connsiteY22" fmla="*/ 556772 h 974813"/>
                    <a:gd name="connsiteX23" fmla="*/ 666274 w 1513166"/>
                    <a:gd name="connsiteY23" fmla="*/ 558136 h 974813"/>
                    <a:gd name="connsiteX24" fmla="*/ 742740 w 1513166"/>
                    <a:gd name="connsiteY24" fmla="*/ 558136 h 974813"/>
                    <a:gd name="connsiteX25" fmla="*/ 910046 w 1513166"/>
                    <a:gd name="connsiteY25" fmla="*/ 390830 h 974813"/>
                    <a:gd name="connsiteX26" fmla="*/ 910046 w 1513166"/>
                    <a:gd name="connsiteY26" fmla="*/ 390829 h 974813"/>
                    <a:gd name="connsiteX27" fmla="*/ 742740 w 1513166"/>
                    <a:gd name="connsiteY27" fmla="*/ 223523 h 974813"/>
                    <a:gd name="connsiteX28" fmla="*/ 127421 w 1513166"/>
                    <a:gd name="connsiteY28" fmla="*/ 222907 h 974813"/>
                    <a:gd name="connsiteX29" fmla="*/ 0 w 1513166"/>
                    <a:gd name="connsiteY29" fmla="*/ 95485 h 974813"/>
                    <a:gd name="connsiteX30" fmla="*/ 1 w 1513166"/>
                    <a:gd name="connsiteY30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511792 w 1513166"/>
                    <a:gd name="connsiteY8" fmla="*/ 597891 h 974813"/>
                    <a:gd name="connsiteX9" fmla="*/ 344486 w 1513166"/>
                    <a:gd name="connsiteY9" fmla="*/ 765198 h 974813"/>
                    <a:gd name="connsiteX10" fmla="*/ 344486 w 1513166"/>
                    <a:gd name="connsiteY10" fmla="*/ 765199 h 974813"/>
                    <a:gd name="connsiteX11" fmla="*/ 511792 w 1513166"/>
                    <a:gd name="connsiteY11" fmla="*/ 932505 h 974813"/>
                    <a:gd name="connsiteX12" fmla="*/ 1434952 w 1513166"/>
                    <a:gd name="connsiteY12" fmla="*/ 931081 h 974813"/>
                    <a:gd name="connsiteX13" fmla="*/ 1469433 w 1513166"/>
                    <a:gd name="connsiteY13" fmla="*/ 896600 h 974813"/>
                    <a:gd name="connsiteX14" fmla="*/ 1469433 w 1513166"/>
                    <a:gd name="connsiteY14" fmla="*/ 765087 h 974813"/>
                    <a:gd name="connsiteX15" fmla="*/ 1513166 w 1513166"/>
                    <a:gd name="connsiteY15" fmla="*/ 765087 h 974813"/>
                    <a:gd name="connsiteX16" fmla="*/ 1513166 w 1513166"/>
                    <a:gd name="connsiteY16" fmla="*/ 896599 h 974813"/>
                    <a:gd name="connsiteX17" fmla="*/ 1434952 w 1513166"/>
                    <a:gd name="connsiteY17" fmla="*/ 974813 h 974813"/>
                    <a:gd name="connsiteX18" fmla="*/ 511792 w 1513166"/>
                    <a:gd name="connsiteY18" fmla="*/ 973624 h 974813"/>
                    <a:gd name="connsiteX19" fmla="*/ 303367 w 1513166"/>
                    <a:gd name="connsiteY19" fmla="*/ 765199 h 974813"/>
                    <a:gd name="connsiteX20" fmla="*/ 511792 w 1513166"/>
                    <a:gd name="connsiteY20" fmla="*/ 556772 h 974813"/>
                    <a:gd name="connsiteX21" fmla="*/ 666274 w 1513166"/>
                    <a:gd name="connsiteY21" fmla="*/ 556772 h 974813"/>
                    <a:gd name="connsiteX22" fmla="*/ 666274 w 1513166"/>
                    <a:gd name="connsiteY22" fmla="*/ 558136 h 974813"/>
                    <a:gd name="connsiteX23" fmla="*/ 742740 w 1513166"/>
                    <a:gd name="connsiteY23" fmla="*/ 558136 h 974813"/>
                    <a:gd name="connsiteX24" fmla="*/ 910046 w 1513166"/>
                    <a:gd name="connsiteY24" fmla="*/ 390830 h 974813"/>
                    <a:gd name="connsiteX25" fmla="*/ 910046 w 1513166"/>
                    <a:gd name="connsiteY25" fmla="*/ 390829 h 974813"/>
                    <a:gd name="connsiteX26" fmla="*/ 742740 w 1513166"/>
                    <a:gd name="connsiteY26" fmla="*/ 223523 h 974813"/>
                    <a:gd name="connsiteX27" fmla="*/ 127421 w 1513166"/>
                    <a:gd name="connsiteY27" fmla="*/ 222907 h 974813"/>
                    <a:gd name="connsiteX28" fmla="*/ 0 w 1513166"/>
                    <a:gd name="connsiteY28" fmla="*/ 95485 h 974813"/>
                    <a:gd name="connsiteX29" fmla="*/ 1 w 1513166"/>
                    <a:gd name="connsiteY29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511792 w 1513166"/>
                    <a:gd name="connsiteY8" fmla="*/ 597891 h 974813"/>
                    <a:gd name="connsiteX9" fmla="*/ 344486 w 1513166"/>
                    <a:gd name="connsiteY9" fmla="*/ 765198 h 974813"/>
                    <a:gd name="connsiteX10" fmla="*/ 344486 w 1513166"/>
                    <a:gd name="connsiteY10" fmla="*/ 765199 h 974813"/>
                    <a:gd name="connsiteX11" fmla="*/ 511792 w 1513166"/>
                    <a:gd name="connsiteY11" fmla="*/ 932505 h 974813"/>
                    <a:gd name="connsiteX12" fmla="*/ 1434952 w 1513166"/>
                    <a:gd name="connsiteY12" fmla="*/ 931081 h 974813"/>
                    <a:gd name="connsiteX13" fmla="*/ 1469433 w 1513166"/>
                    <a:gd name="connsiteY13" fmla="*/ 896600 h 974813"/>
                    <a:gd name="connsiteX14" fmla="*/ 1469433 w 1513166"/>
                    <a:gd name="connsiteY14" fmla="*/ 765087 h 974813"/>
                    <a:gd name="connsiteX15" fmla="*/ 1513166 w 1513166"/>
                    <a:gd name="connsiteY15" fmla="*/ 765087 h 974813"/>
                    <a:gd name="connsiteX16" fmla="*/ 1513166 w 1513166"/>
                    <a:gd name="connsiteY16" fmla="*/ 896599 h 974813"/>
                    <a:gd name="connsiteX17" fmla="*/ 1434952 w 1513166"/>
                    <a:gd name="connsiteY17" fmla="*/ 974813 h 974813"/>
                    <a:gd name="connsiteX18" fmla="*/ 511792 w 1513166"/>
                    <a:gd name="connsiteY18" fmla="*/ 973624 h 974813"/>
                    <a:gd name="connsiteX19" fmla="*/ 303367 w 1513166"/>
                    <a:gd name="connsiteY19" fmla="*/ 765199 h 974813"/>
                    <a:gd name="connsiteX20" fmla="*/ 511792 w 1513166"/>
                    <a:gd name="connsiteY20" fmla="*/ 556772 h 974813"/>
                    <a:gd name="connsiteX21" fmla="*/ 666274 w 1513166"/>
                    <a:gd name="connsiteY21" fmla="*/ 556772 h 974813"/>
                    <a:gd name="connsiteX22" fmla="*/ 742740 w 1513166"/>
                    <a:gd name="connsiteY22" fmla="*/ 558136 h 974813"/>
                    <a:gd name="connsiteX23" fmla="*/ 910046 w 1513166"/>
                    <a:gd name="connsiteY23" fmla="*/ 390830 h 974813"/>
                    <a:gd name="connsiteX24" fmla="*/ 910046 w 1513166"/>
                    <a:gd name="connsiteY24" fmla="*/ 390829 h 974813"/>
                    <a:gd name="connsiteX25" fmla="*/ 742740 w 1513166"/>
                    <a:gd name="connsiteY25" fmla="*/ 223523 h 974813"/>
                    <a:gd name="connsiteX26" fmla="*/ 127421 w 1513166"/>
                    <a:gd name="connsiteY26" fmla="*/ 222907 h 974813"/>
                    <a:gd name="connsiteX27" fmla="*/ 0 w 1513166"/>
                    <a:gd name="connsiteY27" fmla="*/ 95485 h 974813"/>
                    <a:gd name="connsiteX28" fmla="*/ 1 w 1513166"/>
                    <a:gd name="connsiteY28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511792 w 1513166"/>
                    <a:gd name="connsiteY7" fmla="*/ 597891 h 974813"/>
                    <a:gd name="connsiteX8" fmla="*/ 344486 w 1513166"/>
                    <a:gd name="connsiteY8" fmla="*/ 765198 h 974813"/>
                    <a:gd name="connsiteX9" fmla="*/ 344486 w 1513166"/>
                    <a:gd name="connsiteY9" fmla="*/ 765199 h 974813"/>
                    <a:gd name="connsiteX10" fmla="*/ 511792 w 1513166"/>
                    <a:gd name="connsiteY10" fmla="*/ 932505 h 974813"/>
                    <a:gd name="connsiteX11" fmla="*/ 1434952 w 1513166"/>
                    <a:gd name="connsiteY11" fmla="*/ 931081 h 974813"/>
                    <a:gd name="connsiteX12" fmla="*/ 1469433 w 1513166"/>
                    <a:gd name="connsiteY12" fmla="*/ 896600 h 974813"/>
                    <a:gd name="connsiteX13" fmla="*/ 1469433 w 1513166"/>
                    <a:gd name="connsiteY13" fmla="*/ 765087 h 974813"/>
                    <a:gd name="connsiteX14" fmla="*/ 1513166 w 1513166"/>
                    <a:gd name="connsiteY14" fmla="*/ 765087 h 974813"/>
                    <a:gd name="connsiteX15" fmla="*/ 1513166 w 1513166"/>
                    <a:gd name="connsiteY15" fmla="*/ 896599 h 974813"/>
                    <a:gd name="connsiteX16" fmla="*/ 1434952 w 1513166"/>
                    <a:gd name="connsiteY16" fmla="*/ 974813 h 974813"/>
                    <a:gd name="connsiteX17" fmla="*/ 511792 w 1513166"/>
                    <a:gd name="connsiteY17" fmla="*/ 973624 h 974813"/>
                    <a:gd name="connsiteX18" fmla="*/ 303367 w 1513166"/>
                    <a:gd name="connsiteY18" fmla="*/ 765199 h 974813"/>
                    <a:gd name="connsiteX19" fmla="*/ 511792 w 1513166"/>
                    <a:gd name="connsiteY19" fmla="*/ 556772 h 974813"/>
                    <a:gd name="connsiteX20" fmla="*/ 666274 w 1513166"/>
                    <a:gd name="connsiteY20" fmla="*/ 556772 h 974813"/>
                    <a:gd name="connsiteX21" fmla="*/ 742740 w 1513166"/>
                    <a:gd name="connsiteY21" fmla="*/ 558136 h 974813"/>
                    <a:gd name="connsiteX22" fmla="*/ 910046 w 1513166"/>
                    <a:gd name="connsiteY22" fmla="*/ 390830 h 974813"/>
                    <a:gd name="connsiteX23" fmla="*/ 910046 w 1513166"/>
                    <a:gd name="connsiteY23" fmla="*/ 390829 h 974813"/>
                    <a:gd name="connsiteX24" fmla="*/ 742740 w 1513166"/>
                    <a:gd name="connsiteY24" fmla="*/ 223523 h 974813"/>
                    <a:gd name="connsiteX25" fmla="*/ 127421 w 1513166"/>
                    <a:gd name="connsiteY25" fmla="*/ 222907 h 974813"/>
                    <a:gd name="connsiteX26" fmla="*/ 0 w 1513166"/>
                    <a:gd name="connsiteY26" fmla="*/ 95485 h 974813"/>
                    <a:gd name="connsiteX27" fmla="*/ 1 w 1513166"/>
                    <a:gd name="connsiteY27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511792 w 1513166"/>
                    <a:gd name="connsiteY7" fmla="*/ 597891 h 974813"/>
                    <a:gd name="connsiteX8" fmla="*/ 344486 w 1513166"/>
                    <a:gd name="connsiteY8" fmla="*/ 765198 h 974813"/>
                    <a:gd name="connsiteX9" fmla="*/ 344486 w 1513166"/>
                    <a:gd name="connsiteY9" fmla="*/ 765199 h 974813"/>
                    <a:gd name="connsiteX10" fmla="*/ 511792 w 1513166"/>
                    <a:gd name="connsiteY10" fmla="*/ 932505 h 974813"/>
                    <a:gd name="connsiteX11" fmla="*/ 1434952 w 1513166"/>
                    <a:gd name="connsiteY11" fmla="*/ 931081 h 974813"/>
                    <a:gd name="connsiteX12" fmla="*/ 1469433 w 1513166"/>
                    <a:gd name="connsiteY12" fmla="*/ 896600 h 974813"/>
                    <a:gd name="connsiteX13" fmla="*/ 1469433 w 1513166"/>
                    <a:gd name="connsiteY13" fmla="*/ 765087 h 974813"/>
                    <a:gd name="connsiteX14" fmla="*/ 1513166 w 1513166"/>
                    <a:gd name="connsiteY14" fmla="*/ 765087 h 974813"/>
                    <a:gd name="connsiteX15" fmla="*/ 1513166 w 1513166"/>
                    <a:gd name="connsiteY15" fmla="*/ 896599 h 974813"/>
                    <a:gd name="connsiteX16" fmla="*/ 1434952 w 1513166"/>
                    <a:gd name="connsiteY16" fmla="*/ 974813 h 974813"/>
                    <a:gd name="connsiteX17" fmla="*/ 511792 w 1513166"/>
                    <a:gd name="connsiteY17" fmla="*/ 973624 h 974813"/>
                    <a:gd name="connsiteX18" fmla="*/ 303367 w 1513166"/>
                    <a:gd name="connsiteY18" fmla="*/ 765199 h 974813"/>
                    <a:gd name="connsiteX19" fmla="*/ 511792 w 1513166"/>
                    <a:gd name="connsiteY19" fmla="*/ 556772 h 974813"/>
                    <a:gd name="connsiteX20" fmla="*/ 742740 w 1513166"/>
                    <a:gd name="connsiteY20" fmla="*/ 558136 h 974813"/>
                    <a:gd name="connsiteX21" fmla="*/ 910046 w 1513166"/>
                    <a:gd name="connsiteY21" fmla="*/ 390830 h 974813"/>
                    <a:gd name="connsiteX22" fmla="*/ 910046 w 1513166"/>
                    <a:gd name="connsiteY22" fmla="*/ 390829 h 974813"/>
                    <a:gd name="connsiteX23" fmla="*/ 742740 w 1513166"/>
                    <a:gd name="connsiteY23" fmla="*/ 223523 h 974813"/>
                    <a:gd name="connsiteX24" fmla="*/ 127421 w 1513166"/>
                    <a:gd name="connsiteY24" fmla="*/ 222907 h 974813"/>
                    <a:gd name="connsiteX25" fmla="*/ 0 w 1513166"/>
                    <a:gd name="connsiteY25" fmla="*/ 95485 h 974813"/>
                    <a:gd name="connsiteX26" fmla="*/ 1 w 1513166"/>
                    <a:gd name="connsiteY26" fmla="*/ 0 h 9748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513166" h="974813">
                      <a:moveTo>
                        <a:pt x="1" y="0"/>
                      </a:moveTo>
                      <a:lnTo>
                        <a:pt x="41993" y="0"/>
                      </a:lnTo>
                      <a:lnTo>
                        <a:pt x="41993" y="95485"/>
                      </a:lnTo>
                      <a:cubicBezTo>
                        <a:pt x="41993" y="142666"/>
                        <a:pt x="80241" y="180914"/>
                        <a:pt x="127422" y="180914"/>
                      </a:cubicBezTo>
                      <a:lnTo>
                        <a:pt x="742740" y="182404"/>
                      </a:lnTo>
                      <a:cubicBezTo>
                        <a:pt x="857850" y="182404"/>
                        <a:pt x="951165" y="275719"/>
                        <a:pt x="951165" y="390829"/>
                      </a:cubicBezTo>
                      <a:cubicBezTo>
                        <a:pt x="951165" y="505940"/>
                        <a:pt x="857850" y="599255"/>
                        <a:pt x="742740" y="599255"/>
                      </a:cubicBezTo>
                      <a:lnTo>
                        <a:pt x="511792" y="597891"/>
                      </a:lnTo>
                      <a:cubicBezTo>
                        <a:pt x="419392" y="597891"/>
                        <a:pt x="344486" y="672797"/>
                        <a:pt x="344486" y="765198"/>
                      </a:cubicBezTo>
                      <a:lnTo>
                        <a:pt x="344486" y="765199"/>
                      </a:lnTo>
                      <a:cubicBezTo>
                        <a:pt x="344486" y="857599"/>
                        <a:pt x="419392" y="932505"/>
                        <a:pt x="511792" y="932505"/>
                      </a:cubicBezTo>
                      <a:lnTo>
                        <a:pt x="1434952" y="931081"/>
                      </a:lnTo>
                      <a:cubicBezTo>
                        <a:pt x="1453995" y="931081"/>
                        <a:pt x="1469433" y="915643"/>
                        <a:pt x="1469433" y="896600"/>
                      </a:cubicBezTo>
                      <a:lnTo>
                        <a:pt x="1469433" y="765087"/>
                      </a:lnTo>
                      <a:lnTo>
                        <a:pt x="1513166" y="765087"/>
                      </a:lnTo>
                      <a:lnTo>
                        <a:pt x="1513166" y="896599"/>
                      </a:lnTo>
                      <a:cubicBezTo>
                        <a:pt x="1513166" y="939795"/>
                        <a:pt x="1478148" y="974813"/>
                        <a:pt x="1434952" y="974813"/>
                      </a:cubicBezTo>
                      <a:lnTo>
                        <a:pt x="511792" y="973624"/>
                      </a:lnTo>
                      <a:cubicBezTo>
                        <a:pt x="396682" y="973624"/>
                        <a:pt x="303367" y="880309"/>
                        <a:pt x="303367" y="765199"/>
                      </a:cubicBezTo>
                      <a:cubicBezTo>
                        <a:pt x="303367" y="650087"/>
                        <a:pt x="396682" y="556772"/>
                        <a:pt x="511792" y="556772"/>
                      </a:cubicBezTo>
                      <a:lnTo>
                        <a:pt x="742740" y="558136"/>
                      </a:lnTo>
                      <a:cubicBezTo>
                        <a:pt x="835140" y="558136"/>
                        <a:pt x="910046" y="483231"/>
                        <a:pt x="910046" y="390830"/>
                      </a:cubicBezTo>
                      <a:lnTo>
                        <a:pt x="910046" y="390829"/>
                      </a:lnTo>
                      <a:cubicBezTo>
                        <a:pt x="910046" y="298429"/>
                        <a:pt x="835140" y="223523"/>
                        <a:pt x="742740" y="223523"/>
                      </a:cubicBezTo>
                      <a:lnTo>
                        <a:pt x="127421" y="222907"/>
                      </a:lnTo>
                      <a:cubicBezTo>
                        <a:pt x="57048" y="222907"/>
                        <a:pt x="0" y="165858"/>
                        <a:pt x="0" y="95485"/>
                      </a:cubicBezTo>
                      <a:cubicBezTo>
                        <a:pt x="0" y="63657"/>
                        <a:pt x="1" y="31828"/>
                        <a:pt x="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3EC50E41-0A07-6E53-DFDB-561EA1568ED3}"/>
                    </a:ext>
                  </a:extLst>
                </p:cNvPr>
                <p:cNvSpPr/>
                <p:nvPr/>
              </p:nvSpPr>
              <p:spPr bwMode="auto">
                <a:xfrm rot="16200000">
                  <a:off x="6188352" y="1187865"/>
                  <a:ext cx="102165" cy="265660"/>
                </a:xfrm>
                <a:custGeom>
                  <a:avLst/>
                  <a:gdLst>
                    <a:gd name="connsiteX0" fmla="*/ 80396 w 102165"/>
                    <a:gd name="connsiteY0" fmla="*/ 69035 h 265660"/>
                    <a:gd name="connsiteX1" fmla="*/ 51082 w 102165"/>
                    <a:gd name="connsiteY1" fmla="*/ 39721 h 265660"/>
                    <a:gd name="connsiteX2" fmla="*/ 21768 w 102165"/>
                    <a:gd name="connsiteY2" fmla="*/ 69035 h 265660"/>
                    <a:gd name="connsiteX3" fmla="*/ 51082 w 102165"/>
                    <a:gd name="connsiteY3" fmla="*/ 98349 h 265660"/>
                    <a:gd name="connsiteX4" fmla="*/ 80396 w 102165"/>
                    <a:gd name="connsiteY4" fmla="*/ 69035 h 265660"/>
                    <a:gd name="connsiteX5" fmla="*/ 102165 w 102165"/>
                    <a:gd name="connsiteY5" fmla="*/ 21661 h 265660"/>
                    <a:gd name="connsiteX6" fmla="*/ 102165 w 102165"/>
                    <a:gd name="connsiteY6" fmla="*/ 265660 h 265660"/>
                    <a:gd name="connsiteX7" fmla="*/ 0 w 102165"/>
                    <a:gd name="connsiteY7" fmla="*/ 265660 h 265660"/>
                    <a:gd name="connsiteX8" fmla="*/ 0 w 102165"/>
                    <a:gd name="connsiteY8" fmla="*/ 21661 h 265660"/>
                    <a:gd name="connsiteX9" fmla="*/ 21661 w 102165"/>
                    <a:gd name="connsiteY9" fmla="*/ 0 h 265660"/>
                    <a:gd name="connsiteX10" fmla="*/ 80504 w 102165"/>
                    <a:gd name="connsiteY10" fmla="*/ 0 h 265660"/>
                    <a:gd name="connsiteX11" fmla="*/ 102165 w 102165"/>
                    <a:gd name="connsiteY11" fmla="*/ 21661 h 26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165" h="265660">
                      <a:moveTo>
                        <a:pt x="80396" y="69035"/>
                      </a:moveTo>
                      <a:cubicBezTo>
                        <a:pt x="80396" y="52845"/>
                        <a:pt x="67272" y="39721"/>
                        <a:pt x="51082" y="39721"/>
                      </a:cubicBezTo>
                      <a:cubicBezTo>
                        <a:pt x="34892" y="39721"/>
                        <a:pt x="21768" y="52845"/>
                        <a:pt x="21768" y="69035"/>
                      </a:cubicBezTo>
                      <a:cubicBezTo>
                        <a:pt x="21768" y="85225"/>
                        <a:pt x="34892" y="98349"/>
                        <a:pt x="51082" y="98349"/>
                      </a:cubicBezTo>
                      <a:cubicBezTo>
                        <a:pt x="67272" y="98349"/>
                        <a:pt x="80396" y="85225"/>
                        <a:pt x="80396" y="69035"/>
                      </a:cubicBezTo>
                      <a:close/>
                      <a:moveTo>
                        <a:pt x="102165" y="21661"/>
                      </a:moveTo>
                      <a:lnTo>
                        <a:pt x="102165" y="265660"/>
                      </a:lnTo>
                      <a:lnTo>
                        <a:pt x="0" y="265660"/>
                      </a:lnTo>
                      <a:lnTo>
                        <a:pt x="0" y="21661"/>
                      </a:lnTo>
                      <a:cubicBezTo>
                        <a:pt x="0" y="9698"/>
                        <a:pt x="9698" y="0"/>
                        <a:pt x="21661" y="0"/>
                      </a:cubicBezTo>
                      <a:lnTo>
                        <a:pt x="80504" y="0"/>
                      </a:lnTo>
                      <a:cubicBezTo>
                        <a:pt x="92467" y="0"/>
                        <a:pt x="102165" y="9698"/>
                        <a:pt x="102165" y="21661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" name="四角形: 上の 2 つの角を丸める 32">
                  <a:extLst>
                    <a:ext uri="{FF2B5EF4-FFF2-40B4-BE49-F238E27FC236}">
                      <a16:creationId xmlns:a16="http://schemas.microsoft.com/office/drawing/2014/main" id="{E43591DD-A5D5-2F42-B342-5FE090A684C9}"/>
                    </a:ext>
                  </a:extLst>
                </p:cNvPr>
                <p:cNvSpPr/>
                <p:nvPr/>
              </p:nvSpPr>
              <p:spPr bwMode="auto">
                <a:xfrm rot="10800000">
                  <a:off x="6355047" y="1760726"/>
                  <a:ext cx="76260" cy="45719"/>
                </a:xfrm>
                <a:prstGeom prst="round2Same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" name="四角形: 上の 2 つの角を丸める 33">
                  <a:extLst>
                    <a:ext uri="{FF2B5EF4-FFF2-40B4-BE49-F238E27FC236}">
                      <a16:creationId xmlns:a16="http://schemas.microsoft.com/office/drawing/2014/main" id="{48F7A0B1-0B5F-2181-D6AE-EC0E277AADB6}"/>
                    </a:ext>
                  </a:extLst>
                </p:cNvPr>
                <p:cNvSpPr/>
                <p:nvPr/>
              </p:nvSpPr>
              <p:spPr bwMode="auto">
                <a:xfrm rot="5400000">
                  <a:off x="6095918" y="1356186"/>
                  <a:ext cx="603279" cy="248407"/>
                </a:xfrm>
                <a:prstGeom prst="round2Same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F84DFE66-3E3D-01E1-B28B-404312CEC433}"/>
                    </a:ext>
                  </a:extLst>
                </p:cNvPr>
                <p:cNvGrpSpPr/>
                <p:nvPr/>
              </p:nvGrpSpPr>
              <p:grpSpPr>
                <a:xfrm>
                  <a:off x="7538356" y="1312020"/>
                  <a:ext cx="627744" cy="1191758"/>
                  <a:chOff x="7475400" y="1134972"/>
                  <a:chExt cx="753656" cy="1430798"/>
                </a:xfrm>
              </p:grpSpPr>
              <p:sp>
                <p:nvSpPr>
                  <p:cNvPr id="36" name="四角形: 角を丸くする 35">
                    <a:extLst>
                      <a:ext uri="{FF2B5EF4-FFF2-40B4-BE49-F238E27FC236}">
                        <a16:creationId xmlns:a16="http://schemas.microsoft.com/office/drawing/2014/main" id="{FE11CC01-1AD8-CA82-FF01-2FD1A487BA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75400" y="1134972"/>
                    <a:ext cx="753656" cy="1430798"/>
                  </a:xfrm>
                  <a:prstGeom prst="roundRect">
                    <a:avLst>
                      <a:gd name="adj" fmla="val 5137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7" name="四角形: 角を丸くする 36">
                    <a:extLst>
                      <a:ext uri="{FF2B5EF4-FFF2-40B4-BE49-F238E27FC236}">
                        <a16:creationId xmlns:a16="http://schemas.microsoft.com/office/drawing/2014/main" id="{A5B0583B-C85A-4B2F-27CF-451B1D11AD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10199" y="1178750"/>
                    <a:ext cx="684058" cy="1347198"/>
                  </a:xfrm>
                  <a:prstGeom prst="roundRect">
                    <a:avLst>
                      <a:gd name="adj" fmla="val 3997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8" name="楕円 37">
                    <a:extLst>
                      <a:ext uri="{FF2B5EF4-FFF2-40B4-BE49-F238E27FC236}">
                        <a16:creationId xmlns:a16="http://schemas.microsoft.com/office/drawing/2014/main" id="{42FA0FC6-8821-07A1-D2DF-6804101B4B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682854" y="1664639"/>
                    <a:ext cx="358930" cy="35893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9" name="稲妻 38">
                    <a:extLst>
                      <a:ext uri="{FF2B5EF4-FFF2-40B4-BE49-F238E27FC236}">
                        <a16:creationId xmlns:a16="http://schemas.microsoft.com/office/drawing/2014/main" id="{67EC0C89-4FE9-29E2-8C22-7BC32C1519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740912" y="1725644"/>
                    <a:ext cx="234559" cy="234559"/>
                  </a:xfrm>
                  <a:prstGeom prst="lightningBolt">
                    <a:avLst/>
                  </a:prstGeom>
                  <a:solidFill>
                    <a:srgbClr val="FFFF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7ACE78C8-2F89-8C96-02A8-6E1014AF9EB9}"/>
                  </a:ext>
                </a:extLst>
              </p:cNvPr>
              <p:cNvSpPr/>
              <p:nvPr/>
            </p:nvSpPr>
            <p:spPr bwMode="auto">
              <a:xfrm>
                <a:off x="2129991" y="2359482"/>
                <a:ext cx="1755195" cy="558461"/>
              </a:xfrm>
              <a:custGeom>
                <a:avLst/>
                <a:gdLst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545257 w 1755195"/>
                  <a:gd name="connsiteY3" fmla="*/ 43199 h 558461"/>
                  <a:gd name="connsiteX4" fmla="*/ 1546299 w 1755195"/>
                  <a:gd name="connsiteY4" fmla="*/ 43199 h 558461"/>
                  <a:gd name="connsiteX5" fmla="*/ 1714099 w 1755195"/>
                  <a:gd name="connsiteY5" fmla="*/ 272289 h 558461"/>
                  <a:gd name="connsiteX6" fmla="*/ 1723119 w 1755195"/>
                  <a:gd name="connsiteY6" fmla="*/ 278371 h 558461"/>
                  <a:gd name="connsiteX7" fmla="*/ 1755195 w 1755195"/>
                  <a:gd name="connsiteY7" fmla="*/ 355810 h 558461"/>
                  <a:gd name="connsiteX8" fmla="*/ 1755195 w 1755195"/>
                  <a:gd name="connsiteY8" fmla="*/ 526710 h 558461"/>
                  <a:gd name="connsiteX9" fmla="*/ 1723444 w 1755195"/>
                  <a:gd name="connsiteY9" fmla="*/ 558461 h 558461"/>
                  <a:gd name="connsiteX10" fmla="*/ 31751 w 1755195"/>
                  <a:gd name="connsiteY10" fmla="*/ 558461 h 558461"/>
                  <a:gd name="connsiteX11" fmla="*/ 0 w 1755195"/>
                  <a:gd name="connsiteY11" fmla="*/ 526710 h 558461"/>
                  <a:gd name="connsiteX12" fmla="*/ 0 w 1755195"/>
                  <a:gd name="connsiteY12" fmla="*/ 355810 h 558461"/>
                  <a:gd name="connsiteX13" fmla="*/ 32077 w 1755195"/>
                  <a:gd name="connsiteY13" fmla="*/ 278371 h 558461"/>
                  <a:gd name="connsiteX14" fmla="*/ 41095 w 1755195"/>
                  <a:gd name="connsiteY14" fmla="*/ 272291 h 558461"/>
                  <a:gd name="connsiteX15" fmla="*/ 208895 w 1755195"/>
                  <a:gd name="connsiteY15" fmla="*/ 43199 h 558461"/>
                  <a:gd name="connsiteX16" fmla="*/ 209939 w 1755195"/>
                  <a:gd name="connsiteY16" fmla="*/ 43199 h 558461"/>
                  <a:gd name="connsiteX17" fmla="*/ 220973 w 1755195"/>
                  <a:gd name="connsiteY17" fmla="*/ 26833 h 558461"/>
                  <a:gd name="connsiteX18" fmla="*/ 285754 w 1755195"/>
                  <a:gd name="connsiteY18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545257 w 1755195"/>
                  <a:gd name="connsiteY3" fmla="*/ 43199 h 558461"/>
                  <a:gd name="connsiteX4" fmla="*/ 1546299 w 1755195"/>
                  <a:gd name="connsiteY4" fmla="*/ 43199 h 558461"/>
                  <a:gd name="connsiteX5" fmla="*/ 1714099 w 1755195"/>
                  <a:gd name="connsiteY5" fmla="*/ 272289 h 558461"/>
                  <a:gd name="connsiteX6" fmla="*/ 1723119 w 1755195"/>
                  <a:gd name="connsiteY6" fmla="*/ 278371 h 558461"/>
                  <a:gd name="connsiteX7" fmla="*/ 1755195 w 1755195"/>
                  <a:gd name="connsiteY7" fmla="*/ 355810 h 558461"/>
                  <a:gd name="connsiteX8" fmla="*/ 1755195 w 1755195"/>
                  <a:gd name="connsiteY8" fmla="*/ 526710 h 558461"/>
                  <a:gd name="connsiteX9" fmla="*/ 1723444 w 1755195"/>
                  <a:gd name="connsiteY9" fmla="*/ 558461 h 558461"/>
                  <a:gd name="connsiteX10" fmla="*/ 31751 w 1755195"/>
                  <a:gd name="connsiteY10" fmla="*/ 558461 h 558461"/>
                  <a:gd name="connsiteX11" fmla="*/ 0 w 1755195"/>
                  <a:gd name="connsiteY11" fmla="*/ 526710 h 558461"/>
                  <a:gd name="connsiteX12" fmla="*/ 0 w 1755195"/>
                  <a:gd name="connsiteY12" fmla="*/ 355810 h 558461"/>
                  <a:gd name="connsiteX13" fmla="*/ 32077 w 1755195"/>
                  <a:gd name="connsiteY13" fmla="*/ 278371 h 558461"/>
                  <a:gd name="connsiteX14" fmla="*/ 208895 w 1755195"/>
                  <a:gd name="connsiteY14" fmla="*/ 43199 h 558461"/>
                  <a:gd name="connsiteX15" fmla="*/ 209939 w 1755195"/>
                  <a:gd name="connsiteY15" fmla="*/ 43199 h 558461"/>
                  <a:gd name="connsiteX16" fmla="*/ 220973 w 1755195"/>
                  <a:gd name="connsiteY16" fmla="*/ 26833 h 558461"/>
                  <a:gd name="connsiteX17" fmla="*/ 285754 w 1755195"/>
                  <a:gd name="connsiteY17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545257 w 1755195"/>
                  <a:gd name="connsiteY3" fmla="*/ 43199 h 558461"/>
                  <a:gd name="connsiteX4" fmla="*/ 1546299 w 1755195"/>
                  <a:gd name="connsiteY4" fmla="*/ 43199 h 558461"/>
                  <a:gd name="connsiteX5" fmla="*/ 1714099 w 1755195"/>
                  <a:gd name="connsiteY5" fmla="*/ 272289 h 558461"/>
                  <a:gd name="connsiteX6" fmla="*/ 1723119 w 1755195"/>
                  <a:gd name="connsiteY6" fmla="*/ 278371 h 558461"/>
                  <a:gd name="connsiteX7" fmla="*/ 1755195 w 1755195"/>
                  <a:gd name="connsiteY7" fmla="*/ 355810 h 558461"/>
                  <a:gd name="connsiteX8" fmla="*/ 1755195 w 1755195"/>
                  <a:gd name="connsiteY8" fmla="*/ 526710 h 558461"/>
                  <a:gd name="connsiteX9" fmla="*/ 1723444 w 1755195"/>
                  <a:gd name="connsiteY9" fmla="*/ 558461 h 558461"/>
                  <a:gd name="connsiteX10" fmla="*/ 31751 w 1755195"/>
                  <a:gd name="connsiteY10" fmla="*/ 558461 h 558461"/>
                  <a:gd name="connsiteX11" fmla="*/ 0 w 1755195"/>
                  <a:gd name="connsiteY11" fmla="*/ 526710 h 558461"/>
                  <a:gd name="connsiteX12" fmla="*/ 0 w 1755195"/>
                  <a:gd name="connsiteY12" fmla="*/ 355810 h 558461"/>
                  <a:gd name="connsiteX13" fmla="*/ 32077 w 1755195"/>
                  <a:gd name="connsiteY13" fmla="*/ 278371 h 558461"/>
                  <a:gd name="connsiteX14" fmla="*/ 208895 w 1755195"/>
                  <a:gd name="connsiteY14" fmla="*/ 43199 h 558461"/>
                  <a:gd name="connsiteX15" fmla="*/ 220973 w 1755195"/>
                  <a:gd name="connsiteY15" fmla="*/ 26833 h 558461"/>
                  <a:gd name="connsiteX16" fmla="*/ 285754 w 1755195"/>
                  <a:gd name="connsiteY16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545257 w 1755195"/>
                  <a:gd name="connsiteY3" fmla="*/ 43199 h 558461"/>
                  <a:gd name="connsiteX4" fmla="*/ 1546299 w 1755195"/>
                  <a:gd name="connsiteY4" fmla="*/ 43199 h 558461"/>
                  <a:gd name="connsiteX5" fmla="*/ 1714099 w 1755195"/>
                  <a:gd name="connsiteY5" fmla="*/ 272289 h 558461"/>
                  <a:gd name="connsiteX6" fmla="*/ 1723119 w 1755195"/>
                  <a:gd name="connsiteY6" fmla="*/ 278371 h 558461"/>
                  <a:gd name="connsiteX7" fmla="*/ 1755195 w 1755195"/>
                  <a:gd name="connsiteY7" fmla="*/ 355810 h 558461"/>
                  <a:gd name="connsiteX8" fmla="*/ 1755195 w 1755195"/>
                  <a:gd name="connsiteY8" fmla="*/ 526710 h 558461"/>
                  <a:gd name="connsiteX9" fmla="*/ 1723444 w 1755195"/>
                  <a:gd name="connsiteY9" fmla="*/ 558461 h 558461"/>
                  <a:gd name="connsiteX10" fmla="*/ 31751 w 1755195"/>
                  <a:gd name="connsiteY10" fmla="*/ 558461 h 558461"/>
                  <a:gd name="connsiteX11" fmla="*/ 0 w 1755195"/>
                  <a:gd name="connsiteY11" fmla="*/ 526710 h 558461"/>
                  <a:gd name="connsiteX12" fmla="*/ 0 w 1755195"/>
                  <a:gd name="connsiteY12" fmla="*/ 355810 h 558461"/>
                  <a:gd name="connsiteX13" fmla="*/ 32077 w 1755195"/>
                  <a:gd name="connsiteY13" fmla="*/ 278371 h 558461"/>
                  <a:gd name="connsiteX14" fmla="*/ 220973 w 1755195"/>
                  <a:gd name="connsiteY14" fmla="*/ 26833 h 558461"/>
                  <a:gd name="connsiteX15" fmla="*/ 285754 w 1755195"/>
                  <a:gd name="connsiteY15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545257 w 1755195"/>
                  <a:gd name="connsiteY3" fmla="*/ 43199 h 558461"/>
                  <a:gd name="connsiteX4" fmla="*/ 1714099 w 1755195"/>
                  <a:gd name="connsiteY4" fmla="*/ 272289 h 558461"/>
                  <a:gd name="connsiteX5" fmla="*/ 1723119 w 1755195"/>
                  <a:gd name="connsiteY5" fmla="*/ 278371 h 558461"/>
                  <a:gd name="connsiteX6" fmla="*/ 1755195 w 1755195"/>
                  <a:gd name="connsiteY6" fmla="*/ 355810 h 558461"/>
                  <a:gd name="connsiteX7" fmla="*/ 1755195 w 1755195"/>
                  <a:gd name="connsiteY7" fmla="*/ 526710 h 558461"/>
                  <a:gd name="connsiteX8" fmla="*/ 1723444 w 1755195"/>
                  <a:gd name="connsiteY8" fmla="*/ 558461 h 558461"/>
                  <a:gd name="connsiteX9" fmla="*/ 31751 w 1755195"/>
                  <a:gd name="connsiteY9" fmla="*/ 558461 h 558461"/>
                  <a:gd name="connsiteX10" fmla="*/ 0 w 1755195"/>
                  <a:gd name="connsiteY10" fmla="*/ 526710 h 558461"/>
                  <a:gd name="connsiteX11" fmla="*/ 0 w 1755195"/>
                  <a:gd name="connsiteY11" fmla="*/ 355810 h 558461"/>
                  <a:gd name="connsiteX12" fmla="*/ 32077 w 1755195"/>
                  <a:gd name="connsiteY12" fmla="*/ 278371 h 558461"/>
                  <a:gd name="connsiteX13" fmla="*/ 220973 w 1755195"/>
                  <a:gd name="connsiteY13" fmla="*/ 26833 h 558461"/>
                  <a:gd name="connsiteX14" fmla="*/ 285754 w 1755195"/>
                  <a:gd name="connsiteY14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714099 w 1755195"/>
                  <a:gd name="connsiteY3" fmla="*/ 272289 h 558461"/>
                  <a:gd name="connsiteX4" fmla="*/ 1723119 w 1755195"/>
                  <a:gd name="connsiteY4" fmla="*/ 278371 h 558461"/>
                  <a:gd name="connsiteX5" fmla="*/ 1755195 w 1755195"/>
                  <a:gd name="connsiteY5" fmla="*/ 355810 h 558461"/>
                  <a:gd name="connsiteX6" fmla="*/ 1755195 w 1755195"/>
                  <a:gd name="connsiteY6" fmla="*/ 526710 h 558461"/>
                  <a:gd name="connsiteX7" fmla="*/ 1723444 w 1755195"/>
                  <a:gd name="connsiteY7" fmla="*/ 558461 h 558461"/>
                  <a:gd name="connsiteX8" fmla="*/ 31751 w 1755195"/>
                  <a:gd name="connsiteY8" fmla="*/ 558461 h 558461"/>
                  <a:gd name="connsiteX9" fmla="*/ 0 w 1755195"/>
                  <a:gd name="connsiteY9" fmla="*/ 526710 h 558461"/>
                  <a:gd name="connsiteX10" fmla="*/ 0 w 1755195"/>
                  <a:gd name="connsiteY10" fmla="*/ 355810 h 558461"/>
                  <a:gd name="connsiteX11" fmla="*/ 32077 w 1755195"/>
                  <a:gd name="connsiteY11" fmla="*/ 278371 h 558461"/>
                  <a:gd name="connsiteX12" fmla="*/ 220973 w 1755195"/>
                  <a:gd name="connsiteY12" fmla="*/ 26833 h 558461"/>
                  <a:gd name="connsiteX13" fmla="*/ 285754 w 1755195"/>
                  <a:gd name="connsiteY13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723119 w 1755195"/>
                  <a:gd name="connsiteY3" fmla="*/ 278371 h 558461"/>
                  <a:gd name="connsiteX4" fmla="*/ 1755195 w 1755195"/>
                  <a:gd name="connsiteY4" fmla="*/ 355810 h 558461"/>
                  <a:gd name="connsiteX5" fmla="*/ 1755195 w 1755195"/>
                  <a:gd name="connsiteY5" fmla="*/ 526710 h 558461"/>
                  <a:gd name="connsiteX6" fmla="*/ 1723444 w 1755195"/>
                  <a:gd name="connsiteY6" fmla="*/ 558461 h 558461"/>
                  <a:gd name="connsiteX7" fmla="*/ 31751 w 1755195"/>
                  <a:gd name="connsiteY7" fmla="*/ 558461 h 558461"/>
                  <a:gd name="connsiteX8" fmla="*/ 0 w 1755195"/>
                  <a:gd name="connsiteY8" fmla="*/ 526710 h 558461"/>
                  <a:gd name="connsiteX9" fmla="*/ 0 w 1755195"/>
                  <a:gd name="connsiteY9" fmla="*/ 355810 h 558461"/>
                  <a:gd name="connsiteX10" fmla="*/ 32077 w 1755195"/>
                  <a:gd name="connsiteY10" fmla="*/ 278371 h 558461"/>
                  <a:gd name="connsiteX11" fmla="*/ 220973 w 1755195"/>
                  <a:gd name="connsiteY11" fmla="*/ 26833 h 558461"/>
                  <a:gd name="connsiteX12" fmla="*/ 285754 w 1755195"/>
                  <a:gd name="connsiteY12" fmla="*/ 0 h 558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55195" h="558461">
                    <a:moveTo>
                      <a:pt x="285754" y="0"/>
                    </a:moveTo>
                    <a:lnTo>
                      <a:pt x="1469442" y="0"/>
                    </a:lnTo>
                    <a:cubicBezTo>
                      <a:pt x="1494741" y="0"/>
                      <a:pt x="1517644" y="10254"/>
                      <a:pt x="1534223" y="26833"/>
                    </a:cubicBezTo>
                    <a:lnTo>
                      <a:pt x="1723119" y="278371"/>
                    </a:lnTo>
                    <a:cubicBezTo>
                      <a:pt x="1742937" y="298189"/>
                      <a:pt x="1755195" y="325568"/>
                      <a:pt x="1755195" y="355810"/>
                    </a:cubicBezTo>
                    <a:lnTo>
                      <a:pt x="1755195" y="526710"/>
                    </a:lnTo>
                    <a:cubicBezTo>
                      <a:pt x="1755195" y="544246"/>
                      <a:pt x="1740980" y="558461"/>
                      <a:pt x="1723444" y="558461"/>
                    </a:cubicBezTo>
                    <a:lnTo>
                      <a:pt x="31751" y="558461"/>
                    </a:lnTo>
                    <a:cubicBezTo>
                      <a:pt x="14215" y="558461"/>
                      <a:pt x="0" y="544246"/>
                      <a:pt x="0" y="526710"/>
                    </a:cubicBezTo>
                    <a:lnTo>
                      <a:pt x="0" y="355810"/>
                    </a:lnTo>
                    <a:cubicBezTo>
                      <a:pt x="0" y="325568"/>
                      <a:pt x="12258" y="298189"/>
                      <a:pt x="32077" y="278371"/>
                    </a:cubicBezTo>
                    <a:lnTo>
                      <a:pt x="220973" y="26833"/>
                    </a:lnTo>
                    <a:cubicBezTo>
                      <a:pt x="237552" y="10254"/>
                      <a:pt x="260456" y="0"/>
                      <a:pt x="285754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四角形: 上の 2 つの角を丸める 23">
                <a:extLst>
                  <a:ext uri="{FF2B5EF4-FFF2-40B4-BE49-F238E27FC236}">
                    <a16:creationId xmlns:a16="http://schemas.microsoft.com/office/drawing/2014/main" id="{438E00D1-EA8B-0754-09C6-AB54AED84A95}"/>
                  </a:ext>
                </a:extLst>
              </p:cNvPr>
              <p:cNvSpPr/>
              <p:nvPr/>
            </p:nvSpPr>
            <p:spPr bwMode="auto">
              <a:xfrm>
                <a:off x="2847261" y="2483895"/>
                <a:ext cx="772443" cy="102143"/>
              </a:xfrm>
              <a:prstGeom prst="round2Same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3B6D7D02-AEA0-F015-F6F1-CD8E75D7581F}"/>
                  </a:ext>
                </a:extLst>
              </p:cNvPr>
              <p:cNvSpPr/>
              <p:nvPr/>
            </p:nvSpPr>
            <p:spPr bwMode="auto">
              <a:xfrm>
                <a:off x="2895945" y="1132690"/>
                <a:ext cx="675075" cy="1430798"/>
              </a:xfrm>
              <a:custGeom>
                <a:avLst/>
                <a:gdLst>
                  <a:gd name="connsiteX0" fmla="*/ 165302 w 675075"/>
                  <a:gd name="connsiteY0" fmla="*/ 55554 h 1430798"/>
                  <a:gd name="connsiteX1" fmla="*/ 58146 w 675075"/>
                  <a:gd name="connsiteY1" fmla="*/ 162710 h 1430798"/>
                  <a:gd name="connsiteX2" fmla="*/ 58146 w 675075"/>
                  <a:gd name="connsiteY2" fmla="*/ 269866 h 1430798"/>
                  <a:gd name="connsiteX3" fmla="*/ 616928 w 675075"/>
                  <a:gd name="connsiteY3" fmla="*/ 269866 h 1430798"/>
                  <a:gd name="connsiteX4" fmla="*/ 616928 w 675075"/>
                  <a:gd name="connsiteY4" fmla="*/ 162710 h 1430798"/>
                  <a:gd name="connsiteX5" fmla="*/ 509772 w 675075"/>
                  <a:gd name="connsiteY5" fmla="*/ 55554 h 1430798"/>
                  <a:gd name="connsiteX6" fmla="*/ 151683 w 675075"/>
                  <a:gd name="connsiteY6" fmla="*/ 0 h 1430798"/>
                  <a:gd name="connsiteX7" fmla="*/ 523392 w 675075"/>
                  <a:gd name="connsiteY7" fmla="*/ 0 h 1430798"/>
                  <a:gd name="connsiteX8" fmla="*/ 675075 w 675075"/>
                  <a:gd name="connsiteY8" fmla="*/ 151683 h 1430798"/>
                  <a:gd name="connsiteX9" fmla="*/ 675075 w 675075"/>
                  <a:gd name="connsiteY9" fmla="*/ 1430798 h 1430798"/>
                  <a:gd name="connsiteX10" fmla="*/ 0 w 675075"/>
                  <a:gd name="connsiteY10" fmla="*/ 1430798 h 1430798"/>
                  <a:gd name="connsiteX11" fmla="*/ 0 w 675075"/>
                  <a:gd name="connsiteY11" fmla="*/ 151683 h 1430798"/>
                  <a:gd name="connsiteX12" fmla="*/ 151683 w 675075"/>
                  <a:gd name="connsiteY12" fmla="*/ 0 h 1430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5075" h="1430798">
                    <a:moveTo>
                      <a:pt x="165302" y="55554"/>
                    </a:moveTo>
                    <a:cubicBezTo>
                      <a:pt x="106121" y="55554"/>
                      <a:pt x="58146" y="103529"/>
                      <a:pt x="58146" y="162710"/>
                    </a:cubicBezTo>
                    <a:lnTo>
                      <a:pt x="58146" y="269866"/>
                    </a:lnTo>
                    <a:lnTo>
                      <a:pt x="616928" y="269866"/>
                    </a:lnTo>
                    <a:lnTo>
                      <a:pt x="616928" y="162710"/>
                    </a:lnTo>
                    <a:cubicBezTo>
                      <a:pt x="616928" y="103529"/>
                      <a:pt x="568953" y="55554"/>
                      <a:pt x="509772" y="55554"/>
                    </a:cubicBezTo>
                    <a:close/>
                    <a:moveTo>
                      <a:pt x="151683" y="0"/>
                    </a:moveTo>
                    <a:lnTo>
                      <a:pt x="523392" y="0"/>
                    </a:lnTo>
                    <a:cubicBezTo>
                      <a:pt x="607164" y="0"/>
                      <a:pt x="675075" y="67911"/>
                      <a:pt x="675075" y="151683"/>
                    </a:cubicBezTo>
                    <a:lnTo>
                      <a:pt x="675075" y="1430798"/>
                    </a:lnTo>
                    <a:lnTo>
                      <a:pt x="0" y="1430798"/>
                    </a:lnTo>
                    <a:lnTo>
                      <a:pt x="0" y="151683"/>
                    </a:lnTo>
                    <a:cubicBezTo>
                      <a:pt x="0" y="67911"/>
                      <a:pt x="67911" y="0"/>
                      <a:pt x="15168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20C715B0-164D-A139-8E80-16B539F82A7F}"/>
                  </a:ext>
                </a:extLst>
              </p:cNvPr>
              <p:cNvSpPr/>
              <p:nvPr/>
            </p:nvSpPr>
            <p:spPr bwMode="auto">
              <a:xfrm>
                <a:off x="2952239" y="1472617"/>
                <a:ext cx="562486" cy="1042488"/>
              </a:xfrm>
              <a:prstGeom prst="roundRect">
                <a:avLst>
                  <a:gd name="adj" fmla="val 6085"/>
                </a:avLst>
              </a:prstGeom>
              <a:pattFill prst="wdUpDiag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7576BF97-785C-93A3-F027-1907BDE42295}"/>
                </a:ext>
              </a:extLst>
            </p:cNvPr>
            <p:cNvSpPr/>
            <p:nvPr/>
          </p:nvSpPr>
          <p:spPr bwMode="auto">
            <a:xfrm rot="5400000">
              <a:off x="1844417" y="1799574"/>
              <a:ext cx="323248" cy="485096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A9D0522B-440D-10CA-0E27-063B23104DDD}"/>
              </a:ext>
            </a:extLst>
          </p:cNvPr>
          <p:cNvSpPr/>
          <p:nvPr/>
        </p:nvSpPr>
        <p:spPr>
          <a:xfrm>
            <a:off x="4493157" y="4201209"/>
            <a:ext cx="1811000" cy="1811000"/>
          </a:xfrm>
          <a:custGeom>
            <a:avLst/>
            <a:gdLst>
              <a:gd name="connsiteX0" fmla="*/ 165696 w 1811000"/>
              <a:gd name="connsiteY0" fmla="*/ 0 h 1811000"/>
              <a:gd name="connsiteX1" fmla="*/ 905500 w 1811000"/>
              <a:gd name="connsiteY1" fmla="*/ 739804 h 1811000"/>
              <a:gd name="connsiteX2" fmla="*/ 1645304 w 1811000"/>
              <a:gd name="connsiteY2" fmla="*/ 0 h 1811000"/>
              <a:gd name="connsiteX3" fmla="*/ 1811000 w 1811000"/>
              <a:gd name="connsiteY3" fmla="*/ 165696 h 1811000"/>
              <a:gd name="connsiteX4" fmla="*/ 1071196 w 1811000"/>
              <a:gd name="connsiteY4" fmla="*/ 905500 h 1811000"/>
              <a:gd name="connsiteX5" fmla="*/ 1811000 w 1811000"/>
              <a:gd name="connsiteY5" fmla="*/ 1645304 h 1811000"/>
              <a:gd name="connsiteX6" fmla="*/ 1645304 w 1811000"/>
              <a:gd name="connsiteY6" fmla="*/ 1811000 h 1811000"/>
              <a:gd name="connsiteX7" fmla="*/ 905500 w 1811000"/>
              <a:gd name="connsiteY7" fmla="*/ 1071196 h 1811000"/>
              <a:gd name="connsiteX8" fmla="*/ 165696 w 1811000"/>
              <a:gd name="connsiteY8" fmla="*/ 1811000 h 1811000"/>
              <a:gd name="connsiteX9" fmla="*/ 0 w 1811000"/>
              <a:gd name="connsiteY9" fmla="*/ 1645304 h 1811000"/>
              <a:gd name="connsiteX10" fmla="*/ 739804 w 1811000"/>
              <a:gd name="connsiteY10" fmla="*/ 905500 h 1811000"/>
              <a:gd name="connsiteX11" fmla="*/ 0 w 1811000"/>
              <a:gd name="connsiteY11" fmla="*/ 165696 h 1811000"/>
              <a:gd name="connsiteX12" fmla="*/ 165696 w 1811000"/>
              <a:gd name="connsiteY12" fmla="*/ 0 h 181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11000" h="1811000">
                <a:moveTo>
                  <a:pt x="165696" y="0"/>
                </a:moveTo>
                <a:lnTo>
                  <a:pt x="905500" y="739804"/>
                </a:lnTo>
                <a:lnTo>
                  <a:pt x="1645304" y="0"/>
                </a:lnTo>
                <a:lnTo>
                  <a:pt x="1811000" y="165696"/>
                </a:lnTo>
                <a:lnTo>
                  <a:pt x="1071196" y="905500"/>
                </a:lnTo>
                <a:lnTo>
                  <a:pt x="1811000" y="1645304"/>
                </a:lnTo>
                <a:lnTo>
                  <a:pt x="1645304" y="1811000"/>
                </a:lnTo>
                <a:lnTo>
                  <a:pt x="905500" y="1071196"/>
                </a:lnTo>
                <a:lnTo>
                  <a:pt x="165696" y="1811000"/>
                </a:lnTo>
                <a:lnTo>
                  <a:pt x="0" y="1645304"/>
                </a:lnTo>
                <a:lnTo>
                  <a:pt x="739804" y="905500"/>
                </a:lnTo>
                <a:lnTo>
                  <a:pt x="0" y="165696"/>
                </a:lnTo>
                <a:lnTo>
                  <a:pt x="165696" y="0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EC2AB3-1B52-0253-B1D8-3CEC511C87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BF1EC228-0DD1-D0BD-2FFB-166E943F76CF}"/>
              </a:ext>
            </a:extLst>
          </p:cNvPr>
          <p:cNvSpPr/>
          <p:nvPr/>
        </p:nvSpPr>
        <p:spPr>
          <a:xfrm>
            <a:off x="259435" y="263946"/>
            <a:ext cx="9368660" cy="2269073"/>
          </a:xfrm>
          <a:prstGeom prst="roundRect">
            <a:avLst>
              <a:gd name="adj" fmla="val 14028"/>
            </a:avLst>
          </a:prstGeom>
          <a:solidFill>
            <a:srgbClr val="FFFF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B0FC8A2-59AE-8C00-C4EB-E681E8DADEBC}"/>
              </a:ext>
            </a:extLst>
          </p:cNvPr>
          <p:cNvSpPr txBox="1"/>
          <p:nvPr/>
        </p:nvSpPr>
        <p:spPr>
          <a:xfrm>
            <a:off x="621200" y="552799"/>
            <a:ext cx="8652279" cy="168951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それ盗電です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979BC4C-EF18-B1BC-51CB-2840CF5A2AB7}"/>
              </a:ext>
            </a:extLst>
          </p:cNvPr>
          <p:cNvSpPr txBox="1"/>
          <p:nvPr/>
        </p:nvSpPr>
        <p:spPr>
          <a:xfrm>
            <a:off x="505968" y="5632062"/>
            <a:ext cx="88940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スマホや電動自転車のバッテリー充電は盗電行為です</a:t>
            </a:r>
          </a:p>
          <a:p>
            <a:pPr algn="ctr">
              <a:buClr>
                <a:srgbClr val="C00000"/>
              </a:buClr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絶対におやめください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06171CD5-6169-0949-0AB1-DBD3DAB3125F}"/>
              </a:ext>
            </a:extLst>
          </p:cNvPr>
          <p:cNvGrpSpPr/>
          <p:nvPr/>
        </p:nvGrpSpPr>
        <p:grpSpPr>
          <a:xfrm>
            <a:off x="857545" y="2934264"/>
            <a:ext cx="7987672" cy="2296552"/>
            <a:chOff x="902550" y="1223755"/>
            <a:chExt cx="6209311" cy="1785253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CAD5CDB-4DA7-1A08-EEC4-623BAEE2B800}"/>
                </a:ext>
              </a:extLst>
            </p:cNvPr>
            <p:cNvGrpSpPr/>
            <p:nvPr/>
          </p:nvGrpSpPr>
          <p:grpSpPr>
            <a:xfrm>
              <a:off x="902550" y="1223755"/>
              <a:ext cx="6209311" cy="1785253"/>
              <a:chOff x="2129991" y="1132690"/>
              <a:chExt cx="6209311" cy="1785253"/>
            </a:xfrm>
          </p:grpSpPr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93133BA6-8A84-393E-C9DF-68B21C381F9D}"/>
                  </a:ext>
                </a:extLst>
              </p:cNvPr>
              <p:cNvSpPr/>
              <p:nvPr/>
            </p:nvSpPr>
            <p:spPr bwMode="auto">
              <a:xfrm>
                <a:off x="5237614" y="1178750"/>
                <a:ext cx="810090" cy="1215135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1E537CF8-937F-25F9-60CE-546B3F1D31A0}"/>
                  </a:ext>
                </a:extLst>
              </p:cNvPr>
              <p:cNvSpPr/>
              <p:nvPr/>
            </p:nvSpPr>
            <p:spPr bwMode="auto">
              <a:xfrm>
                <a:off x="5396335" y="1358770"/>
                <a:ext cx="492649" cy="270030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A72D18A5-2FE1-5CD0-B474-0FC95BBFF74E}"/>
                  </a:ext>
                </a:extLst>
              </p:cNvPr>
              <p:cNvSpPr/>
              <p:nvPr/>
            </p:nvSpPr>
            <p:spPr bwMode="auto">
              <a:xfrm>
                <a:off x="5396335" y="1943835"/>
                <a:ext cx="492649" cy="270030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E738B0A6-7AC5-B367-84A7-9B41030F08D3}"/>
                  </a:ext>
                </a:extLst>
              </p:cNvPr>
              <p:cNvSpPr/>
              <p:nvPr/>
            </p:nvSpPr>
            <p:spPr bwMode="auto">
              <a:xfrm>
                <a:off x="5507644" y="1402556"/>
                <a:ext cx="271402" cy="182458"/>
              </a:xfrm>
              <a:custGeom>
                <a:avLst/>
                <a:gdLst>
                  <a:gd name="connsiteX0" fmla="*/ 224938 w 271402"/>
                  <a:gd name="connsiteY0" fmla="*/ 0 h 182458"/>
                  <a:gd name="connsiteX1" fmla="*/ 268392 w 271402"/>
                  <a:gd name="connsiteY1" fmla="*/ 0 h 182458"/>
                  <a:gd name="connsiteX2" fmla="*/ 271402 w 271402"/>
                  <a:gd name="connsiteY2" fmla="*/ 3010 h 182458"/>
                  <a:gd name="connsiteX3" fmla="*/ 271402 w 271402"/>
                  <a:gd name="connsiteY3" fmla="*/ 179448 h 182458"/>
                  <a:gd name="connsiteX4" fmla="*/ 268392 w 271402"/>
                  <a:gd name="connsiteY4" fmla="*/ 182458 h 182458"/>
                  <a:gd name="connsiteX5" fmla="*/ 224938 w 271402"/>
                  <a:gd name="connsiteY5" fmla="*/ 182458 h 182458"/>
                  <a:gd name="connsiteX6" fmla="*/ 221928 w 271402"/>
                  <a:gd name="connsiteY6" fmla="*/ 179448 h 182458"/>
                  <a:gd name="connsiteX7" fmla="*/ 221928 w 271402"/>
                  <a:gd name="connsiteY7" fmla="*/ 3010 h 182458"/>
                  <a:gd name="connsiteX8" fmla="*/ 224938 w 271402"/>
                  <a:gd name="connsiteY8" fmla="*/ 0 h 182458"/>
                  <a:gd name="connsiteX9" fmla="*/ 3010 w 271402"/>
                  <a:gd name="connsiteY9" fmla="*/ 0 h 182458"/>
                  <a:gd name="connsiteX10" fmla="*/ 46464 w 271402"/>
                  <a:gd name="connsiteY10" fmla="*/ 0 h 182458"/>
                  <a:gd name="connsiteX11" fmla="*/ 49474 w 271402"/>
                  <a:gd name="connsiteY11" fmla="*/ 3010 h 182458"/>
                  <a:gd name="connsiteX12" fmla="*/ 49474 w 271402"/>
                  <a:gd name="connsiteY12" fmla="*/ 179448 h 182458"/>
                  <a:gd name="connsiteX13" fmla="*/ 46464 w 271402"/>
                  <a:gd name="connsiteY13" fmla="*/ 182458 h 182458"/>
                  <a:gd name="connsiteX14" fmla="*/ 3010 w 271402"/>
                  <a:gd name="connsiteY14" fmla="*/ 182458 h 182458"/>
                  <a:gd name="connsiteX15" fmla="*/ 0 w 271402"/>
                  <a:gd name="connsiteY15" fmla="*/ 179448 h 182458"/>
                  <a:gd name="connsiteX16" fmla="*/ 0 w 271402"/>
                  <a:gd name="connsiteY16" fmla="*/ 3010 h 182458"/>
                  <a:gd name="connsiteX17" fmla="*/ 3010 w 271402"/>
                  <a:gd name="connsiteY17" fmla="*/ 0 h 182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1402" h="182458">
                    <a:moveTo>
                      <a:pt x="224938" y="0"/>
                    </a:moveTo>
                    <a:lnTo>
                      <a:pt x="268392" y="0"/>
                    </a:lnTo>
                    <a:cubicBezTo>
                      <a:pt x="270054" y="0"/>
                      <a:pt x="271402" y="1348"/>
                      <a:pt x="271402" y="3010"/>
                    </a:cubicBezTo>
                    <a:lnTo>
                      <a:pt x="271402" y="179448"/>
                    </a:lnTo>
                    <a:cubicBezTo>
                      <a:pt x="271402" y="181110"/>
                      <a:pt x="270054" y="182458"/>
                      <a:pt x="268392" y="182458"/>
                    </a:cubicBezTo>
                    <a:lnTo>
                      <a:pt x="224938" y="182458"/>
                    </a:lnTo>
                    <a:cubicBezTo>
                      <a:pt x="223276" y="182458"/>
                      <a:pt x="221928" y="181110"/>
                      <a:pt x="221928" y="179448"/>
                    </a:cubicBezTo>
                    <a:lnTo>
                      <a:pt x="221928" y="3010"/>
                    </a:lnTo>
                    <a:cubicBezTo>
                      <a:pt x="221928" y="1348"/>
                      <a:pt x="223276" y="0"/>
                      <a:pt x="224938" y="0"/>
                    </a:cubicBezTo>
                    <a:close/>
                    <a:moveTo>
                      <a:pt x="3010" y="0"/>
                    </a:moveTo>
                    <a:lnTo>
                      <a:pt x="46464" y="0"/>
                    </a:lnTo>
                    <a:cubicBezTo>
                      <a:pt x="48126" y="0"/>
                      <a:pt x="49474" y="1348"/>
                      <a:pt x="49474" y="3010"/>
                    </a:cubicBezTo>
                    <a:lnTo>
                      <a:pt x="49474" y="179448"/>
                    </a:lnTo>
                    <a:cubicBezTo>
                      <a:pt x="49474" y="181110"/>
                      <a:pt x="48126" y="182458"/>
                      <a:pt x="46464" y="182458"/>
                    </a:cubicBezTo>
                    <a:lnTo>
                      <a:pt x="3010" y="182458"/>
                    </a:lnTo>
                    <a:cubicBezTo>
                      <a:pt x="1348" y="182458"/>
                      <a:pt x="0" y="181110"/>
                      <a:pt x="0" y="179448"/>
                    </a:cubicBezTo>
                    <a:lnTo>
                      <a:pt x="0" y="3010"/>
                    </a:lnTo>
                    <a:cubicBezTo>
                      <a:pt x="0" y="1348"/>
                      <a:pt x="1348" y="0"/>
                      <a:pt x="3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7CC22DF9-5C96-123A-4407-CD9BFCB3AB2F}"/>
                  </a:ext>
                </a:extLst>
              </p:cNvPr>
              <p:cNvSpPr/>
              <p:nvPr/>
            </p:nvSpPr>
            <p:spPr bwMode="auto">
              <a:xfrm>
                <a:off x="5507644" y="1991822"/>
                <a:ext cx="271402" cy="182458"/>
              </a:xfrm>
              <a:custGeom>
                <a:avLst/>
                <a:gdLst>
                  <a:gd name="connsiteX0" fmla="*/ 224938 w 271402"/>
                  <a:gd name="connsiteY0" fmla="*/ 0 h 182458"/>
                  <a:gd name="connsiteX1" fmla="*/ 268392 w 271402"/>
                  <a:gd name="connsiteY1" fmla="*/ 0 h 182458"/>
                  <a:gd name="connsiteX2" fmla="*/ 271402 w 271402"/>
                  <a:gd name="connsiteY2" fmla="*/ 3010 h 182458"/>
                  <a:gd name="connsiteX3" fmla="*/ 271402 w 271402"/>
                  <a:gd name="connsiteY3" fmla="*/ 179448 h 182458"/>
                  <a:gd name="connsiteX4" fmla="*/ 268392 w 271402"/>
                  <a:gd name="connsiteY4" fmla="*/ 182458 h 182458"/>
                  <a:gd name="connsiteX5" fmla="*/ 224938 w 271402"/>
                  <a:gd name="connsiteY5" fmla="*/ 182458 h 182458"/>
                  <a:gd name="connsiteX6" fmla="*/ 221928 w 271402"/>
                  <a:gd name="connsiteY6" fmla="*/ 179448 h 182458"/>
                  <a:gd name="connsiteX7" fmla="*/ 221928 w 271402"/>
                  <a:gd name="connsiteY7" fmla="*/ 3010 h 182458"/>
                  <a:gd name="connsiteX8" fmla="*/ 224938 w 271402"/>
                  <a:gd name="connsiteY8" fmla="*/ 0 h 182458"/>
                  <a:gd name="connsiteX9" fmla="*/ 3010 w 271402"/>
                  <a:gd name="connsiteY9" fmla="*/ 0 h 182458"/>
                  <a:gd name="connsiteX10" fmla="*/ 46464 w 271402"/>
                  <a:gd name="connsiteY10" fmla="*/ 0 h 182458"/>
                  <a:gd name="connsiteX11" fmla="*/ 49474 w 271402"/>
                  <a:gd name="connsiteY11" fmla="*/ 3010 h 182458"/>
                  <a:gd name="connsiteX12" fmla="*/ 49474 w 271402"/>
                  <a:gd name="connsiteY12" fmla="*/ 179448 h 182458"/>
                  <a:gd name="connsiteX13" fmla="*/ 46464 w 271402"/>
                  <a:gd name="connsiteY13" fmla="*/ 182458 h 182458"/>
                  <a:gd name="connsiteX14" fmla="*/ 3010 w 271402"/>
                  <a:gd name="connsiteY14" fmla="*/ 182458 h 182458"/>
                  <a:gd name="connsiteX15" fmla="*/ 0 w 271402"/>
                  <a:gd name="connsiteY15" fmla="*/ 179448 h 182458"/>
                  <a:gd name="connsiteX16" fmla="*/ 0 w 271402"/>
                  <a:gd name="connsiteY16" fmla="*/ 3010 h 182458"/>
                  <a:gd name="connsiteX17" fmla="*/ 3010 w 271402"/>
                  <a:gd name="connsiteY17" fmla="*/ 0 h 182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1402" h="182458">
                    <a:moveTo>
                      <a:pt x="224938" y="0"/>
                    </a:moveTo>
                    <a:lnTo>
                      <a:pt x="268392" y="0"/>
                    </a:lnTo>
                    <a:cubicBezTo>
                      <a:pt x="270054" y="0"/>
                      <a:pt x="271402" y="1348"/>
                      <a:pt x="271402" y="3010"/>
                    </a:cubicBezTo>
                    <a:lnTo>
                      <a:pt x="271402" y="179448"/>
                    </a:lnTo>
                    <a:cubicBezTo>
                      <a:pt x="271402" y="181110"/>
                      <a:pt x="270054" y="182458"/>
                      <a:pt x="268392" y="182458"/>
                    </a:cubicBezTo>
                    <a:lnTo>
                      <a:pt x="224938" y="182458"/>
                    </a:lnTo>
                    <a:cubicBezTo>
                      <a:pt x="223276" y="182458"/>
                      <a:pt x="221928" y="181110"/>
                      <a:pt x="221928" y="179448"/>
                    </a:cubicBezTo>
                    <a:lnTo>
                      <a:pt x="221928" y="3010"/>
                    </a:lnTo>
                    <a:cubicBezTo>
                      <a:pt x="221928" y="1348"/>
                      <a:pt x="223276" y="0"/>
                      <a:pt x="224938" y="0"/>
                    </a:cubicBezTo>
                    <a:close/>
                    <a:moveTo>
                      <a:pt x="3010" y="0"/>
                    </a:moveTo>
                    <a:lnTo>
                      <a:pt x="46464" y="0"/>
                    </a:lnTo>
                    <a:cubicBezTo>
                      <a:pt x="48126" y="0"/>
                      <a:pt x="49474" y="1348"/>
                      <a:pt x="49474" y="3010"/>
                    </a:cubicBezTo>
                    <a:lnTo>
                      <a:pt x="49474" y="179448"/>
                    </a:lnTo>
                    <a:cubicBezTo>
                      <a:pt x="49474" y="181110"/>
                      <a:pt x="48126" y="182458"/>
                      <a:pt x="46464" y="182458"/>
                    </a:cubicBezTo>
                    <a:lnTo>
                      <a:pt x="3010" y="182458"/>
                    </a:lnTo>
                    <a:cubicBezTo>
                      <a:pt x="1348" y="182458"/>
                      <a:pt x="0" y="181110"/>
                      <a:pt x="0" y="179448"/>
                    </a:cubicBezTo>
                    <a:lnTo>
                      <a:pt x="0" y="3010"/>
                    </a:lnTo>
                    <a:cubicBezTo>
                      <a:pt x="0" y="1348"/>
                      <a:pt x="1348" y="0"/>
                      <a:pt x="3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E691272A-BA63-5B77-4534-7D23A7EDD959}"/>
                  </a:ext>
                </a:extLst>
              </p:cNvPr>
              <p:cNvGrpSpPr/>
              <p:nvPr/>
            </p:nvGrpSpPr>
            <p:grpSpPr>
              <a:xfrm>
                <a:off x="3690891" y="1879249"/>
                <a:ext cx="1490892" cy="945815"/>
                <a:chOff x="3690891" y="1879249"/>
                <a:chExt cx="1490892" cy="945815"/>
              </a:xfrm>
            </p:grpSpPr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DC4EF191-64AF-DE2C-F27C-92ABE2CA07C2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3811945" y="1912791"/>
                  <a:ext cx="791219" cy="1033328"/>
                </a:xfrm>
                <a:custGeom>
                  <a:avLst/>
                  <a:gdLst>
                    <a:gd name="connsiteX0" fmla="*/ 0 w 791219"/>
                    <a:gd name="connsiteY0" fmla="*/ 527815 h 1033328"/>
                    <a:gd name="connsiteX1" fmla="*/ 0 w 791219"/>
                    <a:gd name="connsiteY1" fmla="*/ 1033328 h 1033328"/>
                    <a:gd name="connsiteX2" fmla="*/ 41119 w 791219"/>
                    <a:gd name="connsiteY2" fmla="*/ 1033328 h 1033328"/>
                    <a:gd name="connsiteX3" fmla="*/ 41119 w 791219"/>
                    <a:gd name="connsiteY3" fmla="*/ 527815 h 1033328"/>
                    <a:gd name="connsiteX4" fmla="*/ 208425 w 791219"/>
                    <a:gd name="connsiteY4" fmla="*/ 360509 h 1033328"/>
                    <a:gd name="connsiteX5" fmla="*/ 208426 w 791219"/>
                    <a:gd name="connsiteY5" fmla="*/ 360509 h 1033328"/>
                    <a:gd name="connsiteX6" fmla="*/ 375732 w 791219"/>
                    <a:gd name="connsiteY6" fmla="*/ 527815 h 1033328"/>
                    <a:gd name="connsiteX7" fmla="*/ 375732 w 791219"/>
                    <a:gd name="connsiteY7" fmla="*/ 604281 h 1033328"/>
                    <a:gd name="connsiteX8" fmla="*/ 374368 w 791219"/>
                    <a:gd name="connsiteY8" fmla="*/ 604281 h 1033328"/>
                    <a:gd name="connsiteX9" fmla="*/ 374368 w 791219"/>
                    <a:gd name="connsiteY9" fmla="*/ 758763 h 1033328"/>
                    <a:gd name="connsiteX10" fmla="*/ 582794 w 791219"/>
                    <a:gd name="connsiteY10" fmla="*/ 967188 h 1033328"/>
                    <a:gd name="connsiteX11" fmla="*/ 791219 w 791219"/>
                    <a:gd name="connsiteY11" fmla="*/ 758763 h 1033328"/>
                    <a:gd name="connsiteX12" fmla="*/ 791219 w 791219"/>
                    <a:gd name="connsiteY12" fmla="*/ 0 h 1033328"/>
                    <a:gd name="connsiteX13" fmla="*/ 750100 w 791219"/>
                    <a:gd name="connsiteY13" fmla="*/ 0 h 1033328"/>
                    <a:gd name="connsiteX14" fmla="*/ 750100 w 791219"/>
                    <a:gd name="connsiteY14" fmla="*/ 758763 h 1033328"/>
                    <a:gd name="connsiteX15" fmla="*/ 582794 w 791219"/>
                    <a:gd name="connsiteY15" fmla="*/ 926069 h 1033328"/>
                    <a:gd name="connsiteX16" fmla="*/ 582793 w 791219"/>
                    <a:gd name="connsiteY16" fmla="*/ 926069 h 1033328"/>
                    <a:gd name="connsiteX17" fmla="*/ 415487 w 791219"/>
                    <a:gd name="connsiteY17" fmla="*/ 758763 h 1033328"/>
                    <a:gd name="connsiteX18" fmla="*/ 415487 w 791219"/>
                    <a:gd name="connsiteY18" fmla="*/ 620345 h 1033328"/>
                    <a:gd name="connsiteX19" fmla="*/ 416851 w 791219"/>
                    <a:gd name="connsiteY19" fmla="*/ 620345 h 1033328"/>
                    <a:gd name="connsiteX20" fmla="*/ 416851 w 791219"/>
                    <a:gd name="connsiteY20" fmla="*/ 527815 h 1033328"/>
                    <a:gd name="connsiteX21" fmla="*/ 208425 w 791219"/>
                    <a:gd name="connsiteY21" fmla="*/ 319390 h 1033328"/>
                    <a:gd name="connsiteX22" fmla="*/ 0 w 791219"/>
                    <a:gd name="connsiteY22" fmla="*/ 527815 h 1033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91219" h="1033328">
                      <a:moveTo>
                        <a:pt x="0" y="527815"/>
                      </a:moveTo>
                      <a:lnTo>
                        <a:pt x="0" y="1033328"/>
                      </a:lnTo>
                      <a:lnTo>
                        <a:pt x="41119" y="1033328"/>
                      </a:lnTo>
                      <a:lnTo>
                        <a:pt x="41119" y="527815"/>
                      </a:lnTo>
                      <a:cubicBezTo>
                        <a:pt x="41119" y="435415"/>
                        <a:pt x="116025" y="360509"/>
                        <a:pt x="208425" y="360509"/>
                      </a:cubicBezTo>
                      <a:lnTo>
                        <a:pt x="208426" y="360509"/>
                      </a:lnTo>
                      <a:cubicBezTo>
                        <a:pt x="300827" y="360509"/>
                        <a:pt x="375732" y="435415"/>
                        <a:pt x="375732" y="527815"/>
                      </a:cubicBezTo>
                      <a:lnTo>
                        <a:pt x="375732" y="604281"/>
                      </a:lnTo>
                      <a:lnTo>
                        <a:pt x="374368" y="604281"/>
                      </a:lnTo>
                      <a:lnTo>
                        <a:pt x="374368" y="758763"/>
                      </a:lnTo>
                      <a:cubicBezTo>
                        <a:pt x="374368" y="873873"/>
                        <a:pt x="467683" y="967188"/>
                        <a:pt x="582794" y="967188"/>
                      </a:cubicBezTo>
                      <a:cubicBezTo>
                        <a:pt x="697904" y="967188"/>
                        <a:pt x="791219" y="873873"/>
                        <a:pt x="791219" y="758763"/>
                      </a:cubicBezTo>
                      <a:lnTo>
                        <a:pt x="791219" y="0"/>
                      </a:lnTo>
                      <a:lnTo>
                        <a:pt x="750100" y="0"/>
                      </a:lnTo>
                      <a:lnTo>
                        <a:pt x="750100" y="758763"/>
                      </a:lnTo>
                      <a:cubicBezTo>
                        <a:pt x="750100" y="851163"/>
                        <a:pt x="675194" y="926069"/>
                        <a:pt x="582794" y="926069"/>
                      </a:cubicBezTo>
                      <a:lnTo>
                        <a:pt x="582793" y="926069"/>
                      </a:lnTo>
                      <a:cubicBezTo>
                        <a:pt x="490393" y="926069"/>
                        <a:pt x="415487" y="851163"/>
                        <a:pt x="415487" y="758763"/>
                      </a:cubicBezTo>
                      <a:lnTo>
                        <a:pt x="415487" y="620345"/>
                      </a:lnTo>
                      <a:lnTo>
                        <a:pt x="416851" y="620345"/>
                      </a:lnTo>
                      <a:lnTo>
                        <a:pt x="416851" y="527815"/>
                      </a:lnTo>
                      <a:cubicBezTo>
                        <a:pt x="416851" y="412705"/>
                        <a:pt x="323536" y="319390"/>
                        <a:pt x="208425" y="319390"/>
                      </a:cubicBezTo>
                      <a:cubicBezTo>
                        <a:pt x="93315" y="319390"/>
                        <a:pt x="0" y="412705"/>
                        <a:pt x="0" y="52781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3" name="グループ化 32">
                  <a:extLst>
                    <a:ext uri="{FF2B5EF4-FFF2-40B4-BE49-F238E27FC236}">
                      <a16:creationId xmlns:a16="http://schemas.microsoft.com/office/drawing/2014/main" id="{1B8B5C1D-7E82-49AF-3134-7C597342332D}"/>
                    </a:ext>
                  </a:extLst>
                </p:cNvPr>
                <p:cNvGrpSpPr/>
                <p:nvPr/>
              </p:nvGrpSpPr>
              <p:grpSpPr>
                <a:xfrm>
                  <a:off x="4994025" y="1958527"/>
                  <a:ext cx="187758" cy="195806"/>
                  <a:chOff x="4955177" y="1952082"/>
                  <a:chExt cx="225025" cy="324325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36" name="正方形/長方形 35">
                    <a:extLst>
                      <a:ext uri="{FF2B5EF4-FFF2-40B4-BE49-F238E27FC236}">
                        <a16:creationId xmlns:a16="http://schemas.microsoft.com/office/drawing/2014/main" id="{9C45A75A-F497-7136-BE92-4027E2E5DD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55177" y="1952082"/>
                    <a:ext cx="225025" cy="45719"/>
                  </a:xfrm>
                  <a:prstGeom prst="rect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7" name="正方形/長方形 36">
                    <a:extLst>
                      <a:ext uri="{FF2B5EF4-FFF2-40B4-BE49-F238E27FC236}">
                        <a16:creationId xmlns:a16="http://schemas.microsoft.com/office/drawing/2014/main" id="{FD123D1C-3811-4F78-1ABA-D99C6B6B4A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55177" y="2230688"/>
                    <a:ext cx="225025" cy="45719"/>
                  </a:xfrm>
                  <a:prstGeom prst="rect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34" name="四角形: 上の 2 つの角を丸める 33">
                  <a:extLst>
                    <a:ext uri="{FF2B5EF4-FFF2-40B4-BE49-F238E27FC236}">
                      <a16:creationId xmlns:a16="http://schemas.microsoft.com/office/drawing/2014/main" id="{CE30493E-E245-D866-B73E-AB7E62206C32}"/>
                    </a:ext>
                  </a:extLst>
                </p:cNvPr>
                <p:cNvSpPr/>
                <p:nvPr/>
              </p:nvSpPr>
              <p:spPr bwMode="auto">
                <a:xfrm rot="16200000">
                  <a:off x="4619910" y="2029808"/>
                  <a:ext cx="76260" cy="45719"/>
                </a:xfrm>
                <a:prstGeom prst="round2Same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A72C5F58-9BE5-61BA-A832-E8CBB97FF133}"/>
                    </a:ext>
                  </a:extLst>
                </p:cNvPr>
                <p:cNvSpPr/>
                <p:nvPr/>
              </p:nvSpPr>
              <p:spPr bwMode="auto">
                <a:xfrm rot="16200000">
                  <a:off x="4666542" y="1888191"/>
                  <a:ext cx="354364" cy="336479"/>
                </a:xfrm>
                <a:custGeom>
                  <a:avLst/>
                  <a:gdLst>
                    <a:gd name="connsiteX0" fmla="*/ 354364 w 354364"/>
                    <a:gd name="connsiteY0" fmla="*/ 349529 h 395248"/>
                    <a:gd name="connsiteX1" fmla="*/ 354364 w 354364"/>
                    <a:gd name="connsiteY1" fmla="*/ 395248 h 395248"/>
                    <a:gd name="connsiteX2" fmla="*/ 0 w 354364"/>
                    <a:gd name="connsiteY2" fmla="*/ 395248 h 395248"/>
                    <a:gd name="connsiteX3" fmla="*/ 0 w 354364"/>
                    <a:gd name="connsiteY3" fmla="*/ 349529 h 395248"/>
                    <a:gd name="connsiteX4" fmla="*/ 19748 w 354364"/>
                    <a:gd name="connsiteY4" fmla="*/ 349529 h 395248"/>
                    <a:gd name="connsiteX5" fmla="*/ 19748 w 354364"/>
                    <a:gd name="connsiteY5" fmla="*/ 100182 h 395248"/>
                    <a:gd name="connsiteX6" fmla="*/ 109277 w 354364"/>
                    <a:gd name="connsiteY6" fmla="*/ 0 h 395248"/>
                    <a:gd name="connsiteX7" fmla="*/ 251395 w 354364"/>
                    <a:gd name="connsiteY7" fmla="*/ 0 h 395248"/>
                    <a:gd name="connsiteX8" fmla="*/ 340922 w 354364"/>
                    <a:gd name="connsiteY8" fmla="*/ 100182 h 395248"/>
                    <a:gd name="connsiteX9" fmla="*/ 340922 w 354364"/>
                    <a:gd name="connsiteY9" fmla="*/ 349529 h 395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54364" h="395248">
                      <a:moveTo>
                        <a:pt x="354364" y="349529"/>
                      </a:moveTo>
                      <a:lnTo>
                        <a:pt x="354364" y="395248"/>
                      </a:lnTo>
                      <a:lnTo>
                        <a:pt x="0" y="395248"/>
                      </a:lnTo>
                      <a:lnTo>
                        <a:pt x="0" y="349529"/>
                      </a:lnTo>
                      <a:lnTo>
                        <a:pt x="19748" y="349529"/>
                      </a:lnTo>
                      <a:lnTo>
                        <a:pt x="19748" y="100182"/>
                      </a:lnTo>
                      <a:lnTo>
                        <a:pt x="109277" y="0"/>
                      </a:lnTo>
                      <a:lnTo>
                        <a:pt x="251395" y="0"/>
                      </a:lnTo>
                      <a:lnTo>
                        <a:pt x="340922" y="100182"/>
                      </a:lnTo>
                      <a:lnTo>
                        <a:pt x="340922" y="34952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CE69014D-80A6-5919-E0D9-0FB5D781E82B}"/>
                  </a:ext>
                </a:extLst>
              </p:cNvPr>
              <p:cNvGrpSpPr/>
              <p:nvPr/>
            </p:nvGrpSpPr>
            <p:grpSpPr>
              <a:xfrm>
                <a:off x="6154883" y="1311184"/>
                <a:ext cx="2184419" cy="1606759"/>
                <a:chOff x="6106605" y="1178750"/>
                <a:chExt cx="2059495" cy="1514871"/>
              </a:xfrm>
            </p:grpSpPr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86B3EF34-A1B8-9A26-E995-77EE75765C22}"/>
                    </a:ext>
                  </a:extLst>
                </p:cNvPr>
                <p:cNvSpPr/>
                <p:nvPr/>
              </p:nvSpPr>
              <p:spPr bwMode="auto">
                <a:xfrm>
                  <a:off x="6371495" y="1718808"/>
                  <a:ext cx="1513166" cy="974813"/>
                </a:xfrm>
                <a:custGeom>
                  <a:avLst/>
                  <a:gdLst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650210 w 1513166"/>
                    <a:gd name="connsiteY8" fmla="*/ 597891 h 974813"/>
                    <a:gd name="connsiteX9" fmla="*/ 511792 w 1513166"/>
                    <a:gd name="connsiteY9" fmla="*/ 597891 h 974813"/>
                    <a:gd name="connsiteX10" fmla="*/ 344486 w 1513166"/>
                    <a:gd name="connsiteY10" fmla="*/ 765198 h 974813"/>
                    <a:gd name="connsiteX11" fmla="*/ 344486 w 1513166"/>
                    <a:gd name="connsiteY11" fmla="*/ 765199 h 974813"/>
                    <a:gd name="connsiteX12" fmla="*/ 511792 w 1513166"/>
                    <a:gd name="connsiteY12" fmla="*/ 932505 h 974813"/>
                    <a:gd name="connsiteX13" fmla="*/ 1236800 w 1513166"/>
                    <a:gd name="connsiteY13" fmla="*/ 932505 h 974813"/>
                    <a:gd name="connsiteX14" fmla="*/ 1236800 w 1513166"/>
                    <a:gd name="connsiteY14" fmla="*/ 931081 h 974813"/>
                    <a:gd name="connsiteX15" fmla="*/ 1434952 w 1513166"/>
                    <a:gd name="connsiteY15" fmla="*/ 931081 h 974813"/>
                    <a:gd name="connsiteX16" fmla="*/ 1469433 w 1513166"/>
                    <a:gd name="connsiteY16" fmla="*/ 896600 h 974813"/>
                    <a:gd name="connsiteX17" fmla="*/ 1469433 w 1513166"/>
                    <a:gd name="connsiteY17" fmla="*/ 765087 h 974813"/>
                    <a:gd name="connsiteX18" fmla="*/ 1513166 w 1513166"/>
                    <a:gd name="connsiteY18" fmla="*/ 765087 h 974813"/>
                    <a:gd name="connsiteX19" fmla="*/ 1513166 w 1513166"/>
                    <a:gd name="connsiteY19" fmla="*/ 896599 h 974813"/>
                    <a:gd name="connsiteX20" fmla="*/ 1434952 w 1513166"/>
                    <a:gd name="connsiteY20" fmla="*/ 974813 h 974813"/>
                    <a:gd name="connsiteX21" fmla="*/ 1236800 w 1513166"/>
                    <a:gd name="connsiteY21" fmla="*/ 974813 h 974813"/>
                    <a:gd name="connsiteX22" fmla="*/ 1236800 w 1513166"/>
                    <a:gd name="connsiteY22" fmla="*/ 973624 h 974813"/>
                    <a:gd name="connsiteX23" fmla="*/ 511792 w 1513166"/>
                    <a:gd name="connsiteY23" fmla="*/ 973624 h 974813"/>
                    <a:gd name="connsiteX24" fmla="*/ 303367 w 1513166"/>
                    <a:gd name="connsiteY24" fmla="*/ 765199 h 974813"/>
                    <a:gd name="connsiteX25" fmla="*/ 511792 w 1513166"/>
                    <a:gd name="connsiteY25" fmla="*/ 556772 h 974813"/>
                    <a:gd name="connsiteX26" fmla="*/ 666274 w 1513166"/>
                    <a:gd name="connsiteY26" fmla="*/ 556772 h 974813"/>
                    <a:gd name="connsiteX27" fmla="*/ 666274 w 1513166"/>
                    <a:gd name="connsiteY27" fmla="*/ 558136 h 974813"/>
                    <a:gd name="connsiteX28" fmla="*/ 742740 w 1513166"/>
                    <a:gd name="connsiteY28" fmla="*/ 558136 h 974813"/>
                    <a:gd name="connsiteX29" fmla="*/ 910046 w 1513166"/>
                    <a:gd name="connsiteY29" fmla="*/ 390830 h 974813"/>
                    <a:gd name="connsiteX30" fmla="*/ 910046 w 1513166"/>
                    <a:gd name="connsiteY30" fmla="*/ 390829 h 974813"/>
                    <a:gd name="connsiteX31" fmla="*/ 742740 w 1513166"/>
                    <a:gd name="connsiteY31" fmla="*/ 223523 h 974813"/>
                    <a:gd name="connsiteX32" fmla="*/ 127421 w 1513166"/>
                    <a:gd name="connsiteY32" fmla="*/ 222907 h 974813"/>
                    <a:gd name="connsiteX33" fmla="*/ 0 w 1513166"/>
                    <a:gd name="connsiteY33" fmla="*/ 95485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650210 w 1513166"/>
                    <a:gd name="connsiteY8" fmla="*/ 597891 h 974813"/>
                    <a:gd name="connsiteX9" fmla="*/ 511792 w 1513166"/>
                    <a:gd name="connsiteY9" fmla="*/ 597891 h 974813"/>
                    <a:gd name="connsiteX10" fmla="*/ 344486 w 1513166"/>
                    <a:gd name="connsiteY10" fmla="*/ 765198 h 974813"/>
                    <a:gd name="connsiteX11" fmla="*/ 344486 w 1513166"/>
                    <a:gd name="connsiteY11" fmla="*/ 765199 h 974813"/>
                    <a:gd name="connsiteX12" fmla="*/ 511792 w 1513166"/>
                    <a:gd name="connsiteY12" fmla="*/ 932505 h 974813"/>
                    <a:gd name="connsiteX13" fmla="*/ 1236800 w 1513166"/>
                    <a:gd name="connsiteY13" fmla="*/ 932505 h 974813"/>
                    <a:gd name="connsiteX14" fmla="*/ 1434952 w 1513166"/>
                    <a:gd name="connsiteY14" fmla="*/ 931081 h 974813"/>
                    <a:gd name="connsiteX15" fmla="*/ 1469433 w 1513166"/>
                    <a:gd name="connsiteY15" fmla="*/ 896600 h 974813"/>
                    <a:gd name="connsiteX16" fmla="*/ 1469433 w 1513166"/>
                    <a:gd name="connsiteY16" fmla="*/ 765087 h 974813"/>
                    <a:gd name="connsiteX17" fmla="*/ 1513166 w 1513166"/>
                    <a:gd name="connsiteY17" fmla="*/ 765087 h 974813"/>
                    <a:gd name="connsiteX18" fmla="*/ 1513166 w 1513166"/>
                    <a:gd name="connsiteY18" fmla="*/ 896599 h 974813"/>
                    <a:gd name="connsiteX19" fmla="*/ 1434952 w 1513166"/>
                    <a:gd name="connsiteY19" fmla="*/ 974813 h 974813"/>
                    <a:gd name="connsiteX20" fmla="*/ 1236800 w 1513166"/>
                    <a:gd name="connsiteY20" fmla="*/ 974813 h 974813"/>
                    <a:gd name="connsiteX21" fmla="*/ 1236800 w 1513166"/>
                    <a:gd name="connsiteY21" fmla="*/ 973624 h 974813"/>
                    <a:gd name="connsiteX22" fmla="*/ 511792 w 1513166"/>
                    <a:gd name="connsiteY22" fmla="*/ 973624 h 974813"/>
                    <a:gd name="connsiteX23" fmla="*/ 303367 w 1513166"/>
                    <a:gd name="connsiteY23" fmla="*/ 765199 h 974813"/>
                    <a:gd name="connsiteX24" fmla="*/ 511792 w 1513166"/>
                    <a:gd name="connsiteY24" fmla="*/ 556772 h 974813"/>
                    <a:gd name="connsiteX25" fmla="*/ 666274 w 1513166"/>
                    <a:gd name="connsiteY25" fmla="*/ 556772 h 974813"/>
                    <a:gd name="connsiteX26" fmla="*/ 666274 w 1513166"/>
                    <a:gd name="connsiteY26" fmla="*/ 558136 h 974813"/>
                    <a:gd name="connsiteX27" fmla="*/ 742740 w 1513166"/>
                    <a:gd name="connsiteY27" fmla="*/ 558136 h 974813"/>
                    <a:gd name="connsiteX28" fmla="*/ 910046 w 1513166"/>
                    <a:gd name="connsiteY28" fmla="*/ 390830 h 974813"/>
                    <a:gd name="connsiteX29" fmla="*/ 910046 w 1513166"/>
                    <a:gd name="connsiteY29" fmla="*/ 390829 h 974813"/>
                    <a:gd name="connsiteX30" fmla="*/ 742740 w 1513166"/>
                    <a:gd name="connsiteY30" fmla="*/ 223523 h 974813"/>
                    <a:gd name="connsiteX31" fmla="*/ 127421 w 1513166"/>
                    <a:gd name="connsiteY31" fmla="*/ 222907 h 974813"/>
                    <a:gd name="connsiteX32" fmla="*/ 0 w 1513166"/>
                    <a:gd name="connsiteY32" fmla="*/ 95485 h 974813"/>
                    <a:gd name="connsiteX33" fmla="*/ 1 w 1513166"/>
                    <a:gd name="connsiteY33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650210 w 1513166"/>
                    <a:gd name="connsiteY8" fmla="*/ 597891 h 974813"/>
                    <a:gd name="connsiteX9" fmla="*/ 511792 w 1513166"/>
                    <a:gd name="connsiteY9" fmla="*/ 597891 h 974813"/>
                    <a:gd name="connsiteX10" fmla="*/ 344486 w 1513166"/>
                    <a:gd name="connsiteY10" fmla="*/ 765198 h 974813"/>
                    <a:gd name="connsiteX11" fmla="*/ 344486 w 1513166"/>
                    <a:gd name="connsiteY11" fmla="*/ 765199 h 974813"/>
                    <a:gd name="connsiteX12" fmla="*/ 511792 w 1513166"/>
                    <a:gd name="connsiteY12" fmla="*/ 932505 h 974813"/>
                    <a:gd name="connsiteX13" fmla="*/ 1434952 w 1513166"/>
                    <a:gd name="connsiteY13" fmla="*/ 931081 h 974813"/>
                    <a:gd name="connsiteX14" fmla="*/ 1469433 w 1513166"/>
                    <a:gd name="connsiteY14" fmla="*/ 896600 h 974813"/>
                    <a:gd name="connsiteX15" fmla="*/ 1469433 w 1513166"/>
                    <a:gd name="connsiteY15" fmla="*/ 765087 h 974813"/>
                    <a:gd name="connsiteX16" fmla="*/ 1513166 w 1513166"/>
                    <a:gd name="connsiteY16" fmla="*/ 765087 h 974813"/>
                    <a:gd name="connsiteX17" fmla="*/ 1513166 w 1513166"/>
                    <a:gd name="connsiteY17" fmla="*/ 896599 h 974813"/>
                    <a:gd name="connsiteX18" fmla="*/ 1434952 w 1513166"/>
                    <a:gd name="connsiteY18" fmla="*/ 974813 h 974813"/>
                    <a:gd name="connsiteX19" fmla="*/ 1236800 w 1513166"/>
                    <a:gd name="connsiteY19" fmla="*/ 974813 h 974813"/>
                    <a:gd name="connsiteX20" fmla="*/ 1236800 w 1513166"/>
                    <a:gd name="connsiteY20" fmla="*/ 973624 h 974813"/>
                    <a:gd name="connsiteX21" fmla="*/ 511792 w 1513166"/>
                    <a:gd name="connsiteY21" fmla="*/ 973624 h 974813"/>
                    <a:gd name="connsiteX22" fmla="*/ 303367 w 1513166"/>
                    <a:gd name="connsiteY22" fmla="*/ 765199 h 974813"/>
                    <a:gd name="connsiteX23" fmla="*/ 511792 w 1513166"/>
                    <a:gd name="connsiteY23" fmla="*/ 556772 h 974813"/>
                    <a:gd name="connsiteX24" fmla="*/ 666274 w 1513166"/>
                    <a:gd name="connsiteY24" fmla="*/ 556772 h 974813"/>
                    <a:gd name="connsiteX25" fmla="*/ 666274 w 1513166"/>
                    <a:gd name="connsiteY25" fmla="*/ 558136 h 974813"/>
                    <a:gd name="connsiteX26" fmla="*/ 742740 w 1513166"/>
                    <a:gd name="connsiteY26" fmla="*/ 558136 h 974813"/>
                    <a:gd name="connsiteX27" fmla="*/ 910046 w 1513166"/>
                    <a:gd name="connsiteY27" fmla="*/ 390830 h 974813"/>
                    <a:gd name="connsiteX28" fmla="*/ 910046 w 1513166"/>
                    <a:gd name="connsiteY28" fmla="*/ 390829 h 974813"/>
                    <a:gd name="connsiteX29" fmla="*/ 742740 w 1513166"/>
                    <a:gd name="connsiteY29" fmla="*/ 223523 h 974813"/>
                    <a:gd name="connsiteX30" fmla="*/ 127421 w 1513166"/>
                    <a:gd name="connsiteY30" fmla="*/ 222907 h 974813"/>
                    <a:gd name="connsiteX31" fmla="*/ 0 w 1513166"/>
                    <a:gd name="connsiteY31" fmla="*/ 95485 h 974813"/>
                    <a:gd name="connsiteX32" fmla="*/ 1 w 1513166"/>
                    <a:gd name="connsiteY32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650210 w 1513166"/>
                    <a:gd name="connsiteY8" fmla="*/ 597891 h 974813"/>
                    <a:gd name="connsiteX9" fmla="*/ 511792 w 1513166"/>
                    <a:gd name="connsiteY9" fmla="*/ 597891 h 974813"/>
                    <a:gd name="connsiteX10" fmla="*/ 344486 w 1513166"/>
                    <a:gd name="connsiteY10" fmla="*/ 765198 h 974813"/>
                    <a:gd name="connsiteX11" fmla="*/ 344486 w 1513166"/>
                    <a:gd name="connsiteY11" fmla="*/ 765199 h 974813"/>
                    <a:gd name="connsiteX12" fmla="*/ 511792 w 1513166"/>
                    <a:gd name="connsiteY12" fmla="*/ 932505 h 974813"/>
                    <a:gd name="connsiteX13" fmla="*/ 1434952 w 1513166"/>
                    <a:gd name="connsiteY13" fmla="*/ 931081 h 974813"/>
                    <a:gd name="connsiteX14" fmla="*/ 1469433 w 1513166"/>
                    <a:gd name="connsiteY14" fmla="*/ 896600 h 974813"/>
                    <a:gd name="connsiteX15" fmla="*/ 1469433 w 1513166"/>
                    <a:gd name="connsiteY15" fmla="*/ 765087 h 974813"/>
                    <a:gd name="connsiteX16" fmla="*/ 1513166 w 1513166"/>
                    <a:gd name="connsiteY16" fmla="*/ 765087 h 974813"/>
                    <a:gd name="connsiteX17" fmla="*/ 1513166 w 1513166"/>
                    <a:gd name="connsiteY17" fmla="*/ 896599 h 974813"/>
                    <a:gd name="connsiteX18" fmla="*/ 1434952 w 1513166"/>
                    <a:gd name="connsiteY18" fmla="*/ 974813 h 974813"/>
                    <a:gd name="connsiteX19" fmla="*/ 1236800 w 1513166"/>
                    <a:gd name="connsiteY19" fmla="*/ 974813 h 974813"/>
                    <a:gd name="connsiteX20" fmla="*/ 511792 w 1513166"/>
                    <a:gd name="connsiteY20" fmla="*/ 973624 h 974813"/>
                    <a:gd name="connsiteX21" fmla="*/ 303367 w 1513166"/>
                    <a:gd name="connsiteY21" fmla="*/ 765199 h 974813"/>
                    <a:gd name="connsiteX22" fmla="*/ 511792 w 1513166"/>
                    <a:gd name="connsiteY22" fmla="*/ 556772 h 974813"/>
                    <a:gd name="connsiteX23" fmla="*/ 666274 w 1513166"/>
                    <a:gd name="connsiteY23" fmla="*/ 556772 h 974813"/>
                    <a:gd name="connsiteX24" fmla="*/ 666274 w 1513166"/>
                    <a:gd name="connsiteY24" fmla="*/ 558136 h 974813"/>
                    <a:gd name="connsiteX25" fmla="*/ 742740 w 1513166"/>
                    <a:gd name="connsiteY25" fmla="*/ 558136 h 974813"/>
                    <a:gd name="connsiteX26" fmla="*/ 910046 w 1513166"/>
                    <a:gd name="connsiteY26" fmla="*/ 390830 h 974813"/>
                    <a:gd name="connsiteX27" fmla="*/ 910046 w 1513166"/>
                    <a:gd name="connsiteY27" fmla="*/ 390829 h 974813"/>
                    <a:gd name="connsiteX28" fmla="*/ 742740 w 1513166"/>
                    <a:gd name="connsiteY28" fmla="*/ 223523 h 974813"/>
                    <a:gd name="connsiteX29" fmla="*/ 127421 w 1513166"/>
                    <a:gd name="connsiteY29" fmla="*/ 222907 h 974813"/>
                    <a:gd name="connsiteX30" fmla="*/ 0 w 1513166"/>
                    <a:gd name="connsiteY30" fmla="*/ 95485 h 974813"/>
                    <a:gd name="connsiteX31" fmla="*/ 1 w 1513166"/>
                    <a:gd name="connsiteY31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650210 w 1513166"/>
                    <a:gd name="connsiteY8" fmla="*/ 597891 h 974813"/>
                    <a:gd name="connsiteX9" fmla="*/ 511792 w 1513166"/>
                    <a:gd name="connsiteY9" fmla="*/ 597891 h 974813"/>
                    <a:gd name="connsiteX10" fmla="*/ 344486 w 1513166"/>
                    <a:gd name="connsiteY10" fmla="*/ 765198 h 974813"/>
                    <a:gd name="connsiteX11" fmla="*/ 344486 w 1513166"/>
                    <a:gd name="connsiteY11" fmla="*/ 765199 h 974813"/>
                    <a:gd name="connsiteX12" fmla="*/ 511792 w 1513166"/>
                    <a:gd name="connsiteY12" fmla="*/ 932505 h 974813"/>
                    <a:gd name="connsiteX13" fmla="*/ 1434952 w 1513166"/>
                    <a:gd name="connsiteY13" fmla="*/ 931081 h 974813"/>
                    <a:gd name="connsiteX14" fmla="*/ 1469433 w 1513166"/>
                    <a:gd name="connsiteY14" fmla="*/ 896600 h 974813"/>
                    <a:gd name="connsiteX15" fmla="*/ 1469433 w 1513166"/>
                    <a:gd name="connsiteY15" fmla="*/ 765087 h 974813"/>
                    <a:gd name="connsiteX16" fmla="*/ 1513166 w 1513166"/>
                    <a:gd name="connsiteY16" fmla="*/ 765087 h 974813"/>
                    <a:gd name="connsiteX17" fmla="*/ 1513166 w 1513166"/>
                    <a:gd name="connsiteY17" fmla="*/ 896599 h 974813"/>
                    <a:gd name="connsiteX18" fmla="*/ 1434952 w 1513166"/>
                    <a:gd name="connsiteY18" fmla="*/ 974813 h 974813"/>
                    <a:gd name="connsiteX19" fmla="*/ 511792 w 1513166"/>
                    <a:gd name="connsiteY19" fmla="*/ 973624 h 974813"/>
                    <a:gd name="connsiteX20" fmla="*/ 303367 w 1513166"/>
                    <a:gd name="connsiteY20" fmla="*/ 765199 h 974813"/>
                    <a:gd name="connsiteX21" fmla="*/ 511792 w 1513166"/>
                    <a:gd name="connsiteY21" fmla="*/ 556772 h 974813"/>
                    <a:gd name="connsiteX22" fmla="*/ 666274 w 1513166"/>
                    <a:gd name="connsiteY22" fmla="*/ 556772 h 974813"/>
                    <a:gd name="connsiteX23" fmla="*/ 666274 w 1513166"/>
                    <a:gd name="connsiteY23" fmla="*/ 558136 h 974813"/>
                    <a:gd name="connsiteX24" fmla="*/ 742740 w 1513166"/>
                    <a:gd name="connsiteY24" fmla="*/ 558136 h 974813"/>
                    <a:gd name="connsiteX25" fmla="*/ 910046 w 1513166"/>
                    <a:gd name="connsiteY25" fmla="*/ 390830 h 974813"/>
                    <a:gd name="connsiteX26" fmla="*/ 910046 w 1513166"/>
                    <a:gd name="connsiteY26" fmla="*/ 390829 h 974813"/>
                    <a:gd name="connsiteX27" fmla="*/ 742740 w 1513166"/>
                    <a:gd name="connsiteY27" fmla="*/ 223523 h 974813"/>
                    <a:gd name="connsiteX28" fmla="*/ 127421 w 1513166"/>
                    <a:gd name="connsiteY28" fmla="*/ 222907 h 974813"/>
                    <a:gd name="connsiteX29" fmla="*/ 0 w 1513166"/>
                    <a:gd name="connsiteY29" fmla="*/ 95485 h 974813"/>
                    <a:gd name="connsiteX30" fmla="*/ 1 w 1513166"/>
                    <a:gd name="connsiteY30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511792 w 1513166"/>
                    <a:gd name="connsiteY8" fmla="*/ 597891 h 974813"/>
                    <a:gd name="connsiteX9" fmla="*/ 344486 w 1513166"/>
                    <a:gd name="connsiteY9" fmla="*/ 765198 h 974813"/>
                    <a:gd name="connsiteX10" fmla="*/ 344486 w 1513166"/>
                    <a:gd name="connsiteY10" fmla="*/ 765199 h 974813"/>
                    <a:gd name="connsiteX11" fmla="*/ 511792 w 1513166"/>
                    <a:gd name="connsiteY11" fmla="*/ 932505 h 974813"/>
                    <a:gd name="connsiteX12" fmla="*/ 1434952 w 1513166"/>
                    <a:gd name="connsiteY12" fmla="*/ 931081 h 974813"/>
                    <a:gd name="connsiteX13" fmla="*/ 1469433 w 1513166"/>
                    <a:gd name="connsiteY13" fmla="*/ 896600 h 974813"/>
                    <a:gd name="connsiteX14" fmla="*/ 1469433 w 1513166"/>
                    <a:gd name="connsiteY14" fmla="*/ 765087 h 974813"/>
                    <a:gd name="connsiteX15" fmla="*/ 1513166 w 1513166"/>
                    <a:gd name="connsiteY15" fmla="*/ 765087 h 974813"/>
                    <a:gd name="connsiteX16" fmla="*/ 1513166 w 1513166"/>
                    <a:gd name="connsiteY16" fmla="*/ 896599 h 974813"/>
                    <a:gd name="connsiteX17" fmla="*/ 1434952 w 1513166"/>
                    <a:gd name="connsiteY17" fmla="*/ 974813 h 974813"/>
                    <a:gd name="connsiteX18" fmla="*/ 511792 w 1513166"/>
                    <a:gd name="connsiteY18" fmla="*/ 973624 h 974813"/>
                    <a:gd name="connsiteX19" fmla="*/ 303367 w 1513166"/>
                    <a:gd name="connsiteY19" fmla="*/ 765199 h 974813"/>
                    <a:gd name="connsiteX20" fmla="*/ 511792 w 1513166"/>
                    <a:gd name="connsiteY20" fmla="*/ 556772 h 974813"/>
                    <a:gd name="connsiteX21" fmla="*/ 666274 w 1513166"/>
                    <a:gd name="connsiteY21" fmla="*/ 556772 h 974813"/>
                    <a:gd name="connsiteX22" fmla="*/ 666274 w 1513166"/>
                    <a:gd name="connsiteY22" fmla="*/ 558136 h 974813"/>
                    <a:gd name="connsiteX23" fmla="*/ 742740 w 1513166"/>
                    <a:gd name="connsiteY23" fmla="*/ 558136 h 974813"/>
                    <a:gd name="connsiteX24" fmla="*/ 910046 w 1513166"/>
                    <a:gd name="connsiteY24" fmla="*/ 390830 h 974813"/>
                    <a:gd name="connsiteX25" fmla="*/ 910046 w 1513166"/>
                    <a:gd name="connsiteY25" fmla="*/ 390829 h 974813"/>
                    <a:gd name="connsiteX26" fmla="*/ 742740 w 1513166"/>
                    <a:gd name="connsiteY26" fmla="*/ 223523 h 974813"/>
                    <a:gd name="connsiteX27" fmla="*/ 127421 w 1513166"/>
                    <a:gd name="connsiteY27" fmla="*/ 222907 h 974813"/>
                    <a:gd name="connsiteX28" fmla="*/ 0 w 1513166"/>
                    <a:gd name="connsiteY28" fmla="*/ 95485 h 974813"/>
                    <a:gd name="connsiteX29" fmla="*/ 1 w 1513166"/>
                    <a:gd name="connsiteY29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650210 w 1513166"/>
                    <a:gd name="connsiteY7" fmla="*/ 599255 h 974813"/>
                    <a:gd name="connsiteX8" fmla="*/ 511792 w 1513166"/>
                    <a:gd name="connsiteY8" fmla="*/ 597891 h 974813"/>
                    <a:gd name="connsiteX9" fmla="*/ 344486 w 1513166"/>
                    <a:gd name="connsiteY9" fmla="*/ 765198 h 974813"/>
                    <a:gd name="connsiteX10" fmla="*/ 344486 w 1513166"/>
                    <a:gd name="connsiteY10" fmla="*/ 765199 h 974813"/>
                    <a:gd name="connsiteX11" fmla="*/ 511792 w 1513166"/>
                    <a:gd name="connsiteY11" fmla="*/ 932505 h 974813"/>
                    <a:gd name="connsiteX12" fmla="*/ 1434952 w 1513166"/>
                    <a:gd name="connsiteY12" fmla="*/ 931081 h 974813"/>
                    <a:gd name="connsiteX13" fmla="*/ 1469433 w 1513166"/>
                    <a:gd name="connsiteY13" fmla="*/ 896600 h 974813"/>
                    <a:gd name="connsiteX14" fmla="*/ 1469433 w 1513166"/>
                    <a:gd name="connsiteY14" fmla="*/ 765087 h 974813"/>
                    <a:gd name="connsiteX15" fmla="*/ 1513166 w 1513166"/>
                    <a:gd name="connsiteY15" fmla="*/ 765087 h 974813"/>
                    <a:gd name="connsiteX16" fmla="*/ 1513166 w 1513166"/>
                    <a:gd name="connsiteY16" fmla="*/ 896599 h 974813"/>
                    <a:gd name="connsiteX17" fmla="*/ 1434952 w 1513166"/>
                    <a:gd name="connsiteY17" fmla="*/ 974813 h 974813"/>
                    <a:gd name="connsiteX18" fmla="*/ 511792 w 1513166"/>
                    <a:gd name="connsiteY18" fmla="*/ 973624 h 974813"/>
                    <a:gd name="connsiteX19" fmla="*/ 303367 w 1513166"/>
                    <a:gd name="connsiteY19" fmla="*/ 765199 h 974813"/>
                    <a:gd name="connsiteX20" fmla="*/ 511792 w 1513166"/>
                    <a:gd name="connsiteY20" fmla="*/ 556772 h 974813"/>
                    <a:gd name="connsiteX21" fmla="*/ 666274 w 1513166"/>
                    <a:gd name="connsiteY21" fmla="*/ 556772 h 974813"/>
                    <a:gd name="connsiteX22" fmla="*/ 742740 w 1513166"/>
                    <a:gd name="connsiteY22" fmla="*/ 558136 h 974813"/>
                    <a:gd name="connsiteX23" fmla="*/ 910046 w 1513166"/>
                    <a:gd name="connsiteY23" fmla="*/ 390830 h 974813"/>
                    <a:gd name="connsiteX24" fmla="*/ 910046 w 1513166"/>
                    <a:gd name="connsiteY24" fmla="*/ 390829 h 974813"/>
                    <a:gd name="connsiteX25" fmla="*/ 742740 w 1513166"/>
                    <a:gd name="connsiteY25" fmla="*/ 223523 h 974813"/>
                    <a:gd name="connsiteX26" fmla="*/ 127421 w 1513166"/>
                    <a:gd name="connsiteY26" fmla="*/ 222907 h 974813"/>
                    <a:gd name="connsiteX27" fmla="*/ 0 w 1513166"/>
                    <a:gd name="connsiteY27" fmla="*/ 95485 h 974813"/>
                    <a:gd name="connsiteX28" fmla="*/ 1 w 1513166"/>
                    <a:gd name="connsiteY28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511792 w 1513166"/>
                    <a:gd name="connsiteY7" fmla="*/ 597891 h 974813"/>
                    <a:gd name="connsiteX8" fmla="*/ 344486 w 1513166"/>
                    <a:gd name="connsiteY8" fmla="*/ 765198 h 974813"/>
                    <a:gd name="connsiteX9" fmla="*/ 344486 w 1513166"/>
                    <a:gd name="connsiteY9" fmla="*/ 765199 h 974813"/>
                    <a:gd name="connsiteX10" fmla="*/ 511792 w 1513166"/>
                    <a:gd name="connsiteY10" fmla="*/ 932505 h 974813"/>
                    <a:gd name="connsiteX11" fmla="*/ 1434952 w 1513166"/>
                    <a:gd name="connsiteY11" fmla="*/ 931081 h 974813"/>
                    <a:gd name="connsiteX12" fmla="*/ 1469433 w 1513166"/>
                    <a:gd name="connsiteY12" fmla="*/ 896600 h 974813"/>
                    <a:gd name="connsiteX13" fmla="*/ 1469433 w 1513166"/>
                    <a:gd name="connsiteY13" fmla="*/ 765087 h 974813"/>
                    <a:gd name="connsiteX14" fmla="*/ 1513166 w 1513166"/>
                    <a:gd name="connsiteY14" fmla="*/ 765087 h 974813"/>
                    <a:gd name="connsiteX15" fmla="*/ 1513166 w 1513166"/>
                    <a:gd name="connsiteY15" fmla="*/ 896599 h 974813"/>
                    <a:gd name="connsiteX16" fmla="*/ 1434952 w 1513166"/>
                    <a:gd name="connsiteY16" fmla="*/ 974813 h 974813"/>
                    <a:gd name="connsiteX17" fmla="*/ 511792 w 1513166"/>
                    <a:gd name="connsiteY17" fmla="*/ 973624 h 974813"/>
                    <a:gd name="connsiteX18" fmla="*/ 303367 w 1513166"/>
                    <a:gd name="connsiteY18" fmla="*/ 765199 h 974813"/>
                    <a:gd name="connsiteX19" fmla="*/ 511792 w 1513166"/>
                    <a:gd name="connsiteY19" fmla="*/ 556772 h 974813"/>
                    <a:gd name="connsiteX20" fmla="*/ 666274 w 1513166"/>
                    <a:gd name="connsiteY20" fmla="*/ 556772 h 974813"/>
                    <a:gd name="connsiteX21" fmla="*/ 742740 w 1513166"/>
                    <a:gd name="connsiteY21" fmla="*/ 558136 h 974813"/>
                    <a:gd name="connsiteX22" fmla="*/ 910046 w 1513166"/>
                    <a:gd name="connsiteY22" fmla="*/ 390830 h 974813"/>
                    <a:gd name="connsiteX23" fmla="*/ 910046 w 1513166"/>
                    <a:gd name="connsiteY23" fmla="*/ 390829 h 974813"/>
                    <a:gd name="connsiteX24" fmla="*/ 742740 w 1513166"/>
                    <a:gd name="connsiteY24" fmla="*/ 223523 h 974813"/>
                    <a:gd name="connsiteX25" fmla="*/ 127421 w 1513166"/>
                    <a:gd name="connsiteY25" fmla="*/ 222907 h 974813"/>
                    <a:gd name="connsiteX26" fmla="*/ 0 w 1513166"/>
                    <a:gd name="connsiteY26" fmla="*/ 95485 h 974813"/>
                    <a:gd name="connsiteX27" fmla="*/ 1 w 1513166"/>
                    <a:gd name="connsiteY27" fmla="*/ 0 h 974813"/>
                    <a:gd name="connsiteX0" fmla="*/ 1 w 1513166"/>
                    <a:gd name="connsiteY0" fmla="*/ 0 h 974813"/>
                    <a:gd name="connsiteX1" fmla="*/ 41993 w 1513166"/>
                    <a:gd name="connsiteY1" fmla="*/ 0 h 974813"/>
                    <a:gd name="connsiteX2" fmla="*/ 41993 w 1513166"/>
                    <a:gd name="connsiteY2" fmla="*/ 95485 h 974813"/>
                    <a:gd name="connsiteX3" fmla="*/ 127422 w 1513166"/>
                    <a:gd name="connsiteY3" fmla="*/ 180914 h 974813"/>
                    <a:gd name="connsiteX4" fmla="*/ 742740 w 1513166"/>
                    <a:gd name="connsiteY4" fmla="*/ 182404 h 974813"/>
                    <a:gd name="connsiteX5" fmla="*/ 951165 w 1513166"/>
                    <a:gd name="connsiteY5" fmla="*/ 390829 h 974813"/>
                    <a:gd name="connsiteX6" fmla="*/ 742740 w 1513166"/>
                    <a:gd name="connsiteY6" fmla="*/ 599255 h 974813"/>
                    <a:gd name="connsiteX7" fmla="*/ 511792 w 1513166"/>
                    <a:gd name="connsiteY7" fmla="*/ 597891 h 974813"/>
                    <a:gd name="connsiteX8" fmla="*/ 344486 w 1513166"/>
                    <a:gd name="connsiteY8" fmla="*/ 765198 h 974813"/>
                    <a:gd name="connsiteX9" fmla="*/ 344486 w 1513166"/>
                    <a:gd name="connsiteY9" fmla="*/ 765199 h 974813"/>
                    <a:gd name="connsiteX10" fmla="*/ 511792 w 1513166"/>
                    <a:gd name="connsiteY10" fmla="*/ 932505 h 974813"/>
                    <a:gd name="connsiteX11" fmla="*/ 1434952 w 1513166"/>
                    <a:gd name="connsiteY11" fmla="*/ 931081 h 974813"/>
                    <a:gd name="connsiteX12" fmla="*/ 1469433 w 1513166"/>
                    <a:gd name="connsiteY12" fmla="*/ 896600 h 974813"/>
                    <a:gd name="connsiteX13" fmla="*/ 1469433 w 1513166"/>
                    <a:gd name="connsiteY13" fmla="*/ 765087 h 974813"/>
                    <a:gd name="connsiteX14" fmla="*/ 1513166 w 1513166"/>
                    <a:gd name="connsiteY14" fmla="*/ 765087 h 974813"/>
                    <a:gd name="connsiteX15" fmla="*/ 1513166 w 1513166"/>
                    <a:gd name="connsiteY15" fmla="*/ 896599 h 974813"/>
                    <a:gd name="connsiteX16" fmla="*/ 1434952 w 1513166"/>
                    <a:gd name="connsiteY16" fmla="*/ 974813 h 974813"/>
                    <a:gd name="connsiteX17" fmla="*/ 511792 w 1513166"/>
                    <a:gd name="connsiteY17" fmla="*/ 973624 h 974813"/>
                    <a:gd name="connsiteX18" fmla="*/ 303367 w 1513166"/>
                    <a:gd name="connsiteY18" fmla="*/ 765199 h 974813"/>
                    <a:gd name="connsiteX19" fmla="*/ 511792 w 1513166"/>
                    <a:gd name="connsiteY19" fmla="*/ 556772 h 974813"/>
                    <a:gd name="connsiteX20" fmla="*/ 742740 w 1513166"/>
                    <a:gd name="connsiteY20" fmla="*/ 558136 h 974813"/>
                    <a:gd name="connsiteX21" fmla="*/ 910046 w 1513166"/>
                    <a:gd name="connsiteY21" fmla="*/ 390830 h 974813"/>
                    <a:gd name="connsiteX22" fmla="*/ 910046 w 1513166"/>
                    <a:gd name="connsiteY22" fmla="*/ 390829 h 974813"/>
                    <a:gd name="connsiteX23" fmla="*/ 742740 w 1513166"/>
                    <a:gd name="connsiteY23" fmla="*/ 223523 h 974813"/>
                    <a:gd name="connsiteX24" fmla="*/ 127421 w 1513166"/>
                    <a:gd name="connsiteY24" fmla="*/ 222907 h 974813"/>
                    <a:gd name="connsiteX25" fmla="*/ 0 w 1513166"/>
                    <a:gd name="connsiteY25" fmla="*/ 95485 h 974813"/>
                    <a:gd name="connsiteX26" fmla="*/ 1 w 1513166"/>
                    <a:gd name="connsiteY26" fmla="*/ 0 h 9748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513166" h="974813">
                      <a:moveTo>
                        <a:pt x="1" y="0"/>
                      </a:moveTo>
                      <a:lnTo>
                        <a:pt x="41993" y="0"/>
                      </a:lnTo>
                      <a:lnTo>
                        <a:pt x="41993" y="95485"/>
                      </a:lnTo>
                      <a:cubicBezTo>
                        <a:pt x="41993" y="142666"/>
                        <a:pt x="80241" y="180914"/>
                        <a:pt x="127422" y="180914"/>
                      </a:cubicBezTo>
                      <a:lnTo>
                        <a:pt x="742740" y="182404"/>
                      </a:lnTo>
                      <a:cubicBezTo>
                        <a:pt x="857850" y="182404"/>
                        <a:pt x="951165" y="275719"/>
                        <a:pt x="951165" y="390829"/>
                      </a:cubicBezTo>
                      <a:cubicBezTo>
                        <a:pt x="951165" y="505940"/>
                        <a:pt x="857850" y="599255"/>
                        <a:pt x="742740" y="599255"/>
                      </a:cubicBezTo>
                      <a:lnTo>
                        <a:pt x="511792" y="597891"/>
                      </a:lnTo>
                      <a:cubicBezTo>
                        <a:pt x="419392" y="597891"/>
                        <a:pt x="344486" y="672797"/>
                        <a:pt x="344486" y="765198"/>
                      </a:cubicBezTo>
                      <a:lnTo>
                        <a:pt x="344486" y="765199"/>
                      </a:lnTo>
                      <a:cubicBezTo>
                        <a:pt x="344486" y="857599"/>
                        <a:pt x="419392" y="932505"/>
                        <a:pt x="511792" y="932505"/>
                      </a:cubicBezTo>
                      <a:lnTo>
                        <a:pt x="1434952" y="931081"/>
                      </a:lnTo>
                      <a:cubicBezTo>
                        <a:pt x="1453995" y="931081"/>
                        <a:pt x="1469433" y="915643"/>
                        <a:pt x="1469433" y="896600"/>
                      </a:cubicBezTo>
                      <a:lnTo>
                        <a:pt x="1469433" y="765087"/>
                      </a:lnTo>
                      <a:lnTo>
                        <a:pt x="1513166" y="765087"/>
                      </a:lnTo>
                      <a:lnTo>
                        <a:pt x="1513166" y="896599"/>
                      </a:lnTo>
                      <a:cubicBezTo>
                        <a:pt x="1513166" y="939795"/>
                        <a:pt x="1478148" y="974813"/>
                        <a:pt x="1434952" y="974813"/>
                      </a:cubicBezTo>
                      <a:lnTo>
                        <a:pt x="511792" y="973624"/>
                      </a:lnTo>
                      <a:cubicBezTo>
                        <a:pt x="396682" y="973624"/>
                        <a:pt x="303367" y="880309"/>
                        <a:pt x="303367" y="765199"/>
                      </a:cubicBezTo>
                      <a:cubicBezTo>
                        <a:pt x="303367" y="650087"/>
                        <a:pt x="396682" y="556772"/>
                        <a:pt x="511792" y="556772"/>
                      </a:cubicBezTo>
                      <a:lnTo>
                        <a:pt x="742740" y="558136"/>
                      </a:lnTo>
                      <a:cubicBezTo>
                        <a:pt x="835140" y="558136"/>
                        <a:pt x="910046" y="483231"/>
                        <a:pt x="910046" y="390830"/>
                      </a:cubicBezTo>
                      <a:lnTo>
                        <a:pt x="910046" y="390829"/>
                      </a:lnTo>
                      <a:cubicBezTo>
                        <a:pt x="910046" y="298429"/>
                        <a:pt x="835140" y="223523"/>
                        <a:pt x="742740" y="223523"/>
                      </a:cubicBezTo>
                      <a:lnTo>
                        <a:pt x="127421" y="222907"/>
                      </a:lnTo>
                      <a:cubicBezTo>
                        <a:pt x="57048" y="222907"/>
                        <a:pt x="0" y="165858"/>
                        <a:pt x="0" y="95485"/>
                      </a:cubicBezTo>
                      <a:cubicBezTo>
                        <a:pt x="0" y="63657"/>
                        <a:pt x="1" y="31828"/>
                        <a:pt x="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7E16B513-7474-5C99-6F9F-8D8DF648DC4A}"/>
                    </a:ext>
                  </a:extLst>
                </p:cNvPr>
                <p:cNvSpPr/>
                <p:nvPr/>
              </p:nvSpPr>
              <p:spPr bwMode="auto">
                <a:xfrm rot="16200000">
                  <a:off x="6188352" y="1187865"/>
                  <a:ext cx="102165" cy="265660"/>
                </a:xfrm>
                <a:custGeom>
                  <a:avLst/>
                  <a:gdLst>
                    <a:gd name="connsiteX0" fmla="*/ 80396 w 102165"/>
                    <a:gd name="connsiteY0" fmla="*/ 69035 h 265660"/>
                    <a:gd name="connsiteX1" fmla="*/ 51082 w 102165"/>
                    <a:gd name="connsiteY1" fmla="*/ 39721 h 265660"/>
                    <a:gd name="connsiteX2" fmla="*/ 21768 w 102165"/>
                    <a:gd name="connsiteY2" fmla="*/ 69035 h 265660"/>
                    <a:gd name="connsiteX3" fmla="*/ 51082 w 102165"/>
                    <a:gd name="connsiteY3" fmla="*/ 98349 h 265660"/>
                    <a:gd name="connsiteX4" fmla="*/ 80396 w 102165"/>
                    <a:gd name="connsiteY4" fmla="*/ 69035 h 265660"/>
                    <a:gd name="connsiteX5" fmla="*/ 102165 w 102165"/>
                    <a:gd name="connsiteY5" fmla="*/ 21661 h 265660"/>
                    <a:gd name="connsiteX6" fmla="*/ 102165 w 102165"/>
                    <a:gd name="connsiteY6" fmla="*/ 265660 h 265660"/>
                    <a:gd name="connsiteX7" fmla="*/ 0 w 102165"/>
                    <a:gd name="connsiteY7" fmla="*/ 265660 h 265660"/>
                    <a:gd name="connsiteX8" fmla="*/ 0 w 102165"/>
                    <a:gd name="connsiteY8" fmla="*/ 21661 h 265660"/>
                    <a:gd name="connsiteX9" fmla="*/ 21661 w 102165"/>
                    <a:gd name="connsiteY9" fmla="*/ 0 h 265660"/>
                    <a:gd name="connsiteX10" fmla="*/ 80504 w 102165"/>
                    <a:gd name="connsiteY10" fmla="*/ 0 h 265660"/>
                    <a:gd name="connsiteX11" fmla="*/ 102165 w 102165"/>
                    <a:gd name="connsiteY11" fmla="*/ 21661 h 26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165" h="265660">
                      <a:moveTo>
                        <a:pt x="80396" y="69035"/>
                      </a:moveTo>
                      <a:cubicBezTo>
                        <a:pt x="80396" y="52845"/>
                        <a:pt x="67272" y="39721"/>
                        <a:pt x="51082" y="39721"/>
                      </a:cubicBezTo>
                      <a:cubicBezTo>
                        <a:pt x="34892" y="39721"/>
                        <a:pt x="21768" y="52845"/>
                        <a:pt x="21768" y="69035"/>
                      </a:cubicBezTo>
                      <a:cubicBezTo>
                        <a:pt x="21768" y="85225"/>
                        <a:pt x="34892" y="98349"/>
                        <a:pt x="51082" y="98349"/>
                      </a:cubicBezTo>
                      <a:cubicBezTo>
                        <a:pt x="67272" y="98349"/>
                        <a:pt x="80396" y="85225"/>
                        <a:pt x="80396" y="69035"/>
                      </a:cubicBezTo>
                      <a:close/>
                      <a:moveTo>
                        <a:pt x="102165" y="21661"/>
                      </a:moveTo>
                      <a:lnTo>
                        <a:pt x="102165" y="265660"/>
                      </a:lnTo>
                      <a:lnTo>
                        <a:pt x="0" y="265660"/>
                      </a:lnTo>
                      <a:lnTo>
                        <a:pt x="0" y="21661"/>
                      </a:lnTo>
                      <a:cubicBezTo>
                        <a:pt x="0" y="9698"/>
                        <a:pt x="9698" y="0"/>
                        <a:pt x="21661" y="0"/>
                      </a:cubicBezTo>
                      <a:lnTo>
                        <a:pt x="80504" y="0"/>
                      </a:lnTo>
                      <a:cubicBezTo>
                        <a:pt x="92467" y="0"/>
                        <a:pt x="102165" y="9698"/>
                        <a:pt x="102165" y="21661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" name="四角形: 上の 2 つの角を丸める 24">
                  <a:extLst>
                    <a:ext uri="{FF2B5EF4-FFF2-40B4-BE49-F238E27FC236}">
                      <a16:creationId xmlns:a16="http://schemas.microsoft.com/office/drawing/2014/main" id="{AB98F409-7235-7F7D-FFD3-9BB190588E8F}"/>
                    </a:ext>
                  </a:extLst>
                </p:cNvPr>
                <p:cNvSpPr/>
                <p:nvPr/>
              </p:nvSpPr>
              <p:spPr bwMode="auto">
                <a:xfrm rot="10800000">
                  <a:off x="6355047" y="1760726"/>
                  <a:ext cx="76260" cy="45719"/>
                </a:xfrm>
                <a:prstGeom prst="round2Same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四角形: 上の 2 つの角を丸める 25">
                  <a:extLst>
                    <a:ext uri="{FF2B5EF4-FFF2-40B4-BE49-F238E27FC236}">
                      <a16:creationId xmlns:a16="http://schemas.microsoft.com/office/drawing/2014/main" id="{F7CC0E58-8886-3CBB-9517-9F01D61C1354}"/>
                    </a:ext>
                  </a:extLst>
                </p:cNvPr>
                <p:cNvSpPr/>
                <p:nvPr/>
              </p:nvSpPr>
              <p:spPr bwMode="auto">
                <a:xfrm rot="5400000">
                  <a:off x="6095918" y="1356186"/>
                  <a:ext cx="603279" cy="248407"/>
                </a:xfrm>
                <a:prstGeom prst="round2Same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61A4AF55-AFFE-2804-A751-538C8FF2F70F}"/>
                    </a:ext>
                  </a:extLst>
                </p:cNvPr>
                <p:cNvGrpSpPr/>
                <p:nvPr/>
              </p:nvGrpSpPr>
              <p:grpSpPr>
                <a:xfrm>
                  <a:off x="7538356" y="1312020"/>
                  <a:ext cx="627744" cy="1191758"/>
                  <a:chOff x="7475400" y="1134972"/>
                  <a:chExt cx="753656" cy="1430798"/>
                </a:xfrm>
              </p:grpSpPr>
              <p:sp>
                <p:nvSpPr>
                  <p:cNvPr id="28" name="四角形: 角を丸くする 27">
                    <a:extLst>
                      <a:ext uri="{FF2B5EF4-FFF2-40B4-BE49-F238E27FC236}">
                        <a16:creationId xmlns:a16="http://schemas.microsoft.com/office/drawing/2014/main" id="{5163591A-A54B-D744-E1BC-01367D39819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75400" y="1134972"/>
                    <a:ext cx="753656" cy="1430798"/>
                  </a:xfrm>
                  <a:prstGeom prst="roundRect">
                    <a:avLst>
                      <a:gd name="adj" fmla="val 5137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9" name="四角形: 角を丸くする 28">
                    <a:extLst>
                      <a:ext uri="{FF2B5EF4-FFF2-40B4-BE49-F238E27FC236}">
                        <a16:creationId xmlns:a16="http://schemas.microsoft.com/office/drawing/2014/main" id="{D28803A6-2F47-8594-602D-FBB2493E7A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10199" y="1178750"/>
                    <a:ext cx="684058" cy="1347198"/>
                  </a:xfrm>
                  <a:prstGeom prst="roundRect">
                    <a:avLst>
                      <a:gd name="adj" fmla="val 3997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0" name="楕円 29">
                    <a:extLst>
                      <a:ext uri="{FF2B5EF4-FFF2-40B4-BE49-F238E27FC236}">
                        <a16:creationId xmlns:a16="http://schemas.microsoft.com/office/drawing/2014/main" id="{CB90E958-4745-C427-2540-374E449A7C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682854" y="1664639"/>
                    <a:ext cx="358930" cy="358930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1" name="稲妻 30">
                    <a:extLst>
                      <a:ext uri="{FF2B5EF4-FFF2-40B4-BE49-F238E27FC236}">
                        <a16:creationId xmlns:a16="http://schemas.microsoft.com/office/drawing/2014/main" id="{AAF4E0F1-CEDF-FF7D-2C37-5614CA2CFC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740912" y="1725644"/>
                    <a:ext cx="234559" cy="234559"/>
                  </a:xfrm>
                  <a:prstGeom prst="lightningBolt">
                    <a:avLst/>
                  </a:prstGeom>
                  <a:solidFill>
                    <a:srgbClr val="FFFF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9F0E06DB-86D3-03CC-7192-590A2CBCE93B}"/>
                  </a:ext>
                </a:extLst>
              </p:cNvPr>
              <p:cNvSpPr/>
              <p:nvPr/>
            </p:nvSpPr>
            <p:spPr bwMode="auto">
              <a:xfrm>
                <a:off x="2129991" y="2359482"/>
                <a:ext cx="1755195" cy="558461"/>
              </a:xfrm>
              <a:custGeom>
                <a:avLst/>
                <a:gdLst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545257 w 1755195"/>
                  <a:gd name="connsiteY3" fmla="*/ 43199 h 558461"/>
                  <a:gd name="connsiteX4" fmla="*/ 1546299 w 1755195"/>
                  <a:gd name="connsiteY4" fmla="*/ 43199 h 558461"/>
                  <a:gd name="connsiteX5" fmla="*/ 1714099 w 1755195"/>
                  <a:gd name="connsiteY5" fmla="*/ 272289 h 558461"/>
                  <a:gd name="connsiteX6" fmla="*/ 1723119 w 1755195"/>
                  <a:gd name="connsiteY6" fmla="*/ 278371 h 558461"/>
                  <a:gd name="connsiteX7" fmla="*/ 1755195 w 1755195"/>
                  <a:gd name="connsiteY7" fmla="*/ 355810 h 558461"/>
                  <a:gd name="connsiteX8" fmla="*/ 1755195 w 1755195"/>
                  <a:gd name="connsiteY8" fmla="*/ 526710 h 558461"/>
                  <a:gd name="connsiteX9" fmla="*/ 1723444 w 1755195"/>
                  <a:gd name="connsiteY9" fmla="*/ 558461 h 558461"/>
                  <a:gd name="connsiteX10" fmla="*/ 31751 w 1755195"/>
                  <a:gd name="connsiteY10" fmla="*/ 558461 h 558461"/>
                  <a:gd name="connsiteX11" fmla="*/ 0 w 1755195"/>
                  <a:gd name="connsiteY11" fmla="*/ 526710 h 558461"/>
                  <a:gd name="connsiteX12" fmla="*/ 0 w 1755195"/>
                  <a:gd name="connsiteY12" fmla="*/ 355810 h 558461"/>
                  <a:gd name="connsiteX13" fmla="*/ 32077 w 1755195"/>
                  <a:gd name="connsiteY13" fmla="*/ 278371 h 558461"/>
                  <a:gd name="connsiteX14" fmla="*/ 41095 w 1755195"/>
                  <a:gd name="connsiteY14" fmla="*/ 272291 h 558461"/>
                  <a:gd name="connsiteX15" fmla="*/ 208895 w 1755195"/>
                  <a:gd name="connsiteY15" fmla="*/ 43199 h 558461"/>
                  <a:gd name="connsiteX16" fmla="*/ 209939 w 1755195"/>
                  <a:gd name="connsiteY16" fmla="*/ 43199 h 558461"/>
                  <a:gd name="connsiteX17" fmla="*/ 220973 w 1755195"/>
                  <a:gd name="connsiteY17" fmla="*/ 26833 h 558461"/>
                  <a:gd name="connsiteX18" fmla="*/ 285754 w 1755195"/>
                  <a:gd name="connsiteY18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545257 w 1755195"/>
                  <a:gd name="connsiteY3" fmla="*/ 43199 h 558461"/>
                  <a:gd name="connsiteX4" fmla="*/ 1546299 w 1755195"/>
                  <a:gd name="connsiteY4" fmla="*/ 43199 h 558461"/>
                  <a:gd name="connsiteX5" fmla="*/ 1714099 w 1755195"/>
                  <a:gd name="connsiteY5" fmla="*/ 272289 h 558461"/>
                  <a:gd name="connsiteX6" fmla="*/ 1723119 w 1755195"/>
                  <a:gd name="connsiteY6" fmla="*/ 278371 h 558461"/>
                  <a:gd name="connsiteX7" fmla="*/ 1755195 w 1755195"/>
                  <a:gd name="connsiteY7" fmla="*/ 355810 h 558461"/>
                  <a:gd name="connsiteX8" fmla="*/ 1755195 w 1755195"/>
                  <a:gd name="connsiteY8" fmla="*/ 526710 h 558461"/>
                  <a:gd name="connsiteX9" fmla="*/ 1723444 w 1755195"/>
                  <a:gd name="connsiteY9" fmla="*/ 558461 h 558461"/>
                  <a:gd name="connsiteX10" fmla="*/ 31751 w 1755195"/>
                  <a:gd name="connsiteY10" fmla="*/ 558461 h 558461"/>
                  <a:gd name="connsiteX11" fmla="*/ 0 w 1755195"/>
                  <a:gd name="connsiteY11" fmla="*/ 526710 h 558461"/>
                  <a:gd name="connsiteX12" fmla="*/ 0 w 1755195"/>
                  <a:gd name="connsiteY12" fmla="*/ 355810 h 558461"/>
                  <a:gd name="connsiteX13" fmla="*/ 32077 w 1755195"/>
                  <a:gd name="connsiteY13" fmla="*/ 278371 h 558461"/>
                  <a:gd name="connsiteX14" fmla="*/ 208895 w 1755195"/>
                  <a:gd name="connsiteY14" fmla="*/ 43199 h 558461"/>
                  <a:gd name="connsiteX15" fmla="*/ 209939 w 1755195"/>
                  <a:gd name="connsiteY15" fmla="*/ 43199 h 558461"/>
                  <a:gd name="connsiteX16" fmla="*/ 220973 w 1755195"/>
                  <a:gd name="connsiteY16" fmla="*/ 26833 h 558461"/>
                  <a:gd name="connsiteX17" fmla="*/ 285754 w 1755195"/>
                  <a:gd name="connsiteY17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545257 w 1755195"/>
                  <a:gd name="connsiteY3" fmla="*/ 43199 h 558461"/>
                  <a:gd name="connsiteX4" fmla="*/ 1546299 w 1755195"/>
                  <a:gd name="connsiteY4" fmla="*/ 43199 h 558461"/>
                  <a:gd name="connsiteX5" fmla="*/ 1714099 w 1755195"/>
                  <a:gd name="connsiteY5" fmla="*/ 272289 h 558461"/>
                  <a:gd name="connsiteX6" fmla="*/ 1723119 w 1755195"/>
                  <a:gd name="connsiteY6" fmla="*/ 278371 h 558461"/>
                  <a:gd name="connsiteX7" fmla="*/ 1755195 w 1755195"/>
                  <a:gd name="connsiteY7" fmla="*/ 355810 h 558461"/>
                  <a:gd name="connsiteX8" fmla="*/ 1755195 w 1755195"/>
                  <a:gd name="connsiteY8" fmla="*/ 526710 h 558461"/>
                  <a:gd name="connsiteX9" fmla="*/ 1723444 w 1755195"/>
                  <a:gd name="connsiteY9" fmla="*/ 558461 h 558461"/>
                  <a:gd name="connsiteX10" fmla="*/ 31751 w 1755195"/>
                  <a:gd name="connsiteY10" fmla="*/ 558461 h 558461"/>
                  <a:gd name="connsiteX11" fmla="*/ 0 w 1755195"/>
                  <a:gd name="connsiteY11" fmla="*/ 526710 h 558461"/>
                  <a:gd name="connsiteX12" fmla="*/ 0 w 1755195"/>
                  <a:gd name="connsiteY12" fmla="*/ 355810 h 558461"/>
                  <a:gd name="connsiteX13" fmla="*/ 32077 w 1755195"/>
                  <a:gd name="connsiteY13" fmla="*/ 278371 h 558461"/>
                  <a:gd name="connsiteX14" fmla="*/ 208895 w 1755195"/>
                  <a:gd name="connsiteY14" fmla="*/ 43199 h 558461"/>
                  <a:gd name="connsiteX15" fmla="*/ 220973 w 1755195"/>
                  <a:gd name="connsiteY15" fmla="*/ 26833 h 558461"/>
                  <a:gd name="connsiteX16" fmla="*/ 285754 w 1755195"/>
                  <a:gd name="connsiteY16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545257 w 1755195"/>
                  <a:gd name="connsiteY3" fmla="*/ 43199 h 558461"/>
                  <a:gd name="connsiteX4" fmla="*/ 1546299 w 1755195"/>
                  <a:gd name="connsiteY4" fmla="*/ 43199 h 558461"/>
                  <a:gd name="connsiteX5" fmla="*/ 1714099 w 1755195"/>
                  <a:gd name="connsiteY5" fmla="*/ 272289 h 558461"/>
                  <a:gd name="connsiteX6" fmla="*/ 1723119 w 1755195"/>
                  <a:gd name="connsiteY6" fmla="*/ 278371 h 558461"/>
                  <a:gd name="connsiteX7" fmla="*/ 1755195 w 1755195"/>
                  <a:gd name="connsiteY7" fmla="*/ 355810 h 558461"/>
                  <a:gd name="connsiteX8" fmla="*/ 1755195 w 1755195"/>
                  <a:gd name="connsiteY8" fmla="*/ 526710 h 558461"/>
                  <a:gd name="connsiteX9" fmla="*/ 1723444 w 1755195"/>
                  <a:gd name="connsiteY9" fmla="*/ 558461 h 558461"/>
                  <a:gd name="connsiteX10" fmla="*/ 31751 w 1755195"/>
                  <a:gd name="connsiteY10" fmla="*/ 558461 h 558461"/>
                  <a:gd name="connsiteX11" fmla="*/ 0 w 1755195"/>
                  <a:gd name="connsiteY11" fmla="*/ 526710 h 558461"/>
                  <a:gd name="connsiteX12" fmla="*/ 0 w 1755195"/>
                  <a:gd name="connsiteY12" fmla="*/ 355810 h 558461"/>
                  <a:gd name="connsiteX13" fmla="*/ 32077 w 1755195"/>
                  <a:gd name="connsiteY13" fmla="*/ 278371 h 558461"/>
                  <a:gd name="connsiteX14" fmla="*/ 220973 w 1755195"/>
                  <a:gd name="connsiteY14" fmla="*/ 26833 h 558461"/>
                  <a:gd name="connsiteX15" fmla="*/ 285754 w 1755195"/>
                  <a:gd name="connsiteY15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545257 w 1755195"/>
                  <a:gd name="connsiteY3" fmla="*/ 43199 h 558461"/>
                  <a:gd name="connsiteX4" fmla="*/ 1714099 w 1755195"/>
                  <a:gd name="connsiteY4" fmla="*/ 272289 h 558461"/>
                  <a:gd name="connsiteX5" fmla="*/ 1723119 w 1755195"/>
                  <a:gd name="connsiteY5" fmla="*/ 278371 h 558461"/>
                  <a:gd name="connsiteX6" fmla="*/ 1755195 w 1755195"/>
                  <a:gd name="connsiteY6" fmla="*/ 355810 h 558461"/>
                  <a:gd name="connsiteX7" fmla="*/ 1755195 w 1755195"/>
                  <a:gd name="connsiteY7" fmla="*/ 526710 h 558461"/>
                  <a:gd name="connsiteX8" fmla="*/ 1723444 w 1755195"/>
                  <a:gd name="connsiteY8" fmla="*/ 558461 h 558461"/>
                  <a:gd name="connsiteX9" fmla="*/ 31751 w 1755195"/>
                  <a:gd name="connsiteY9" fmla="*/ 558461 h 558461"/>
                  <a:gd name="connsiteX10" fmla="*/ 0 w 1755195"/>
                  <a:gd name="connsiteY10" fmla="*/ 526710 h 558461"/>
                  <a:gd name="connsiteX11" fmla="*/ 0 w 1755195"/>
                  <a:gd name="connsiteY11" fmla="*/ 355810 h 558461"/>
                  <a:gd name="connsiteX12" fmla="*/ 32077 w 1755195"/>
                  <a:gd name="connsiteY12" fmla="*/ 278371 h 558461"/>
                  <a:gd name="connsiteX13" fmla="*/ 220973 w 1755195"/>
                  <a:gd name="connsiteY13" fmla="*/ 26833 h 558461"/>
                  <a:gd name="connsiteX14" fmla="*/ 285754 w 1755195"/>
                  <a:gd name="connsiteY14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714099 w 1755195"/>
                  <a:gd name="connsiteY3" fmla="*/ 272289 h 558461"/>
                  <a:gd name="connsiteX4" fmla="*/ 1723119 w 1755195"/>
                  <a:gd name="connsiteY4" fmla="*/ 278371 h 558461"/>
                  <a:gd name="connsiteX5" fmla="*/ 1755195 w 1755195"/>
                  <a:gd name="connsiteY5" fmla="*/ 355810 h 558461"/>
                  <a:gd name="connsiteX6" fmla="*/ 1755195 w 1755195"/>
                  <a:gd name="connsiteY6" fmla="*/ 526710 h 558461"/>
                  <a:gd name="connsiteX7" fmla="*/ 1723444 w 1755195"/>
                  <a:gd name="connsiteY7" fmla="*/ 558461 h 558461"/>
                  <a:gd name="connsiteX8" fmla="*/ 31751 w 1755195"/>
                  <a:gd name="connsiteY8" fmla="*/ 558461 h 558461"/>
                  <a:gd name="connsiteX9" fmla="*/ 0 w 1755195"/>
                  <a:gd name="connsiteY9" fmla="*/ 526710 h 558461"/>
                  <a:gd name="connsiteX10" fmla="*/ 0 w 1755195"/>
                  <a:gd name="connsiteY10" fmla="*/ 355810 h 558461"/>
                  <a:gd name="connsiteX11" fmla="*/ 32077 w 1755195"/>
                  <a:gd name="connsiteY11" fmla="*/ 278371 h 558461"/>
                  <a:gd name="connsiteX12" fmla="*/ 220973 w 1755195"/>
                  <a:gd name="connsiteY12" fmla="*/ 26833 h 558461"/>
                  <a:gd name="connsiteX13" fmla="*/ 285754 w 1755195"/>
                  <a:gd name="connsiteY13" fmla="*/ 0 h 558461"/>
                  <a:gd name="connsiteX0" fmla="*/ 285754 w 1755195"/>
                  <a:gd name="connsiteY0" fmla="*/ 0 h 558461"/>
                  <a:gd name="connsiteX1" fmla="*/ 1469442 w 1755195"/>
                  <a:gd name="connsiteY1" fmla="*/ 0 h 558461"/>
                  <a:gd name="connsiteX2" fmla="*/ 1534223 w 1755195"/>
                  <a:gd name="connsiteY2" fmla="*/ 26833 h 558461"/>
                  <a:gd name="connsiteX3" fmla="*/ 1723119 w 1755195"/>
                  <a:gd name="connsiteY3" fmla="*/ 278371 h 558461"/>
                  <a:gd name="connsiteX4" fmla="*/ 1755195 w 1755195"/>
                  <a:gd name="connsiteY4" fmla="*/ 355810 h 558461"/>
                  <a:gd name="connsiteX5" fmla="*/ 1755195 w 1755195"/>
                  <a:gd name="connsiteY5" fmla="*/ 526710 h 558461"/>
                  <a:gd name="connsiteX6" fmla="*/ 1723444 w 1755195"/>
                  <a:gd name="connsiteY6" fmla="*/ 558461 h 558461"/>
                  <a:gd name="connsiteX7" fmla="*/ 31751 w 1755195"/>
                  <a:gd name="connsiteY7" fmla="*/ 558461 h 558461"/>
                  <a:gd name="connsiteX8" fmla="*/ 0 w 1755195"/>
                  <a:gd name="connsiteY8" fmla="*/ 526710 h 558461"/>
                  <a:gd name="connsiteX9" fmla="*/ 0 w 1755195"/>
                  <a:gd name="connsiteY9" fmla="*/ 355810 h 558461"/>
                  <a:gd name="connsiteX10" fmla="*/ 32077 w 1755195"/>
                  <a:gd name="connsiteY10" fmla="*/ 278371 h 558461"/>
                  <a:gd name="connsiteX11" fmla="*/ 220973 w 1755195"/>
                  <a:gd name="connsiteY11" fmla="*/ 26833 h 558461"/>
                  <a:gd name="connsiteX12" fmla="*/ 285754 w 1755195"/>
                  <a:gd name="connsiteY12" fmla="*/ 0 h 558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55195" h="558461">
                    <a:moveTo>
                      <a:pt x="285754" y="0"/>
                    </a:moveTo>
                    <a:lnTo>
                      <a:pt x="1469442" y="0"/>
                    </a:lnTo>
                    <a:cubicBezTo>
                      <a:pt x="1494741" y="0"/>
                      <a:pt x="1517644" y="10254"/>
                      <a:pt x="1534223" y="26833"/>
                    </a:cubicBezTo>
                    <a:lnTo>
                      <a:pt x="1723119" y="278371"/>
                    </a:lnTo>
                    <a:cubicBezTo>
                      <a:pt x="1742937" y="298189"/>
                      <a:pt x="1755195" y="325568"/>
                      <a:pt x="1755195" y="355810"/>
                    </a:cubicBezTo>
                    <a:lnTo>
                      <a:pt x="1755195" y="526710"/>
                    </a:lnTo>
                    <a:cubicBezTo>
                      <a:pt x="1755195" y="544246"/>
                      <a:pt x="1740980" y="558461"/>
                      <a:pt x="1723444" y="558461"/>
                    </a:cubicBezTo>
                    <a:lnTo>
                      <a:pt x="31751" y="558461"/>
                    </a:lnTo>
                    <a:cubicBezTo>
                      <a:pt x="14215" y="558461"/>
                      <a:pt x="0" y="544246"/>
                      <a:pt x="0" y="526710"/>
                    </a:cubicBezTo>
                    <a:lnTo>
                      <a:pt x="0" y="355810"/>
                    </a:lnTo>
                    <a:cubicBezTo>
                      <a:pt x="0" y="325568"/>
                      <a:pt x="12258" y="298189"/>
                      <a:pt x="32077" y="278371"/>
                    </a:cubicBezTo>
                    <a:lnTo>
                      <a:pt x="220973" y="26833"/>
                    </a:lnTo>
                    <a:cubicBezTo>
                      <a:pt x="237552" y="10254"/>
                      <a:pt x="260456" y="0"/>
                      <a:pt x="285754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四角形: 上の 2 つの角を丸める 19">
                <a:extLst>
                  <a:ext uri="{FF2B5EF4-FFF2-40B4-BE49-F238E27FC236}">
                    <a16:creationId xmlns:a16="http://schemas.microsoft.com/office/drawing/2014/main" id="{5643D6F6-D66D-7C24-5631-A4046C41CDB6}"/>
                  </a:ext>
                </a:extLst>
              </p:cNvPr>
              <p:cNvSpPr/>
              <p:nvPr/>
            </p:nvSpPr>
            <p:spPr bwMode="auto">
              <a:xfrm>
                <a:off x="2847261" y="2483895"/>
                <a:ext cx="772443" cy="102143"/>
              </a:xfrm>
              <a:prstGeom prst="round2Same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F6D7D36A-772D-8AEF-AF89-9B4E5E407D72}"/>
                  </a:ext>
                </a:extLst>
              </p:cNvPr>
              <p:cNvSpPr/>
              <p:nvPr/>
            </p:nvSpPr>
            <p:spPr bwMode="auto">
              <a:xfrm>
                <a:off x="2895945" y="1132690"/>
                <a:ext cx="675075" cy="1430798"/>
              </a:xfrm>
              <a:custGeom>
                <a:avLst/>
                <a:gdLst>
                  <a:gd name="connsiteX0" fmla="*/ 165302 w 675075"/>
                  <a:gd name="connsiteY0" fmla="*/ 55554 h 1430798"/>
                  <a:gd name="connsiteX1" fmla="*/ 58146 w 675075"/>
                  <a:gd name="connsiteY1" fmla="*/ 162710 h 1430798"/>
                  <a:gd name="connsiteX2" fmla="*/ 58146 w 675075"/>
                  <a:gd name="connsiteY2" fmla="*/ 269866 h 1430798"/>
                  <a:gd name="connsiteX3" fmla="*/ 616928 w 675075"/>
                  <a:gd name="connsiteY3" fmla="*/ 269866 h 1430798"/>
                  <a:gd name="connsiteX4" fmla="*/ 616928 w 675075"/>
                  <a:gd name="connsiteY4" fmla="*/ 162710 h 1430798"/>
                  <a:gd name="connsiteX5" fmla="*/ 509772 w 675075"/>
                  <a:gd name="connsiteY5" fmla="*/ 55554 h 1430798"/>
                  <a:gd name="connsiteX6" fmla="*/ 151683 w 675075"/>
                  <a:gd name="connsiteY6" fmla="*/ 0 h 1430798"/>
                  <a:gd name="connsiteX7" fmla="*/ 523392 w 675075"/>
                  <a:gd name="connsiteY7" fmla="*/ 0 h 1430798"/>
                  <a:gd name="connsiteX8" fmla="*/ 675075 w 675075"/>
                  <a:gd name="connsiteY8" fmla="*/ 151683 h 1430798"/>
                  <a:gd name="connsiteX9" fmla="*/ 675075 w 675075"/>
                  <a:gd name="connsiteY9" fmla="*/ 1430798 h 1430798"/>
                  <a:gd name="connsiteX10" fmla="*/ 0 w 675075"/>
                  <a:gd name="connsiteY10" fmla="*/ 1430798 h 1430798"/>
                  <a:gd name="connsiteX11" fmla="*/ 0 w 675075"/>
                  <a:gd name="connsiteY11" fmla="*/ 151683 h 1430798"/>
                  <a:gd name="connsiteX12" fmla="*/ 151683 w 675075"/>
                  <a:gd name="connsiteY12" fmla="*/ 0 h 1430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75075" h="1430798">
                    <a:moveTo>
                      <a:pt x="165302" y="55554"/>
                    </a:moveTo>
                    <a:cubicBezTo>
                      <a:pt x="106121" y="55554"/>
                      <a:pt x="58146" y="103529"/>
                      <a:pt x="58146" y="162710"/>
                    </a:cubicBezTo>
                    <a:lnTo>
                      <a:pt x="58146" y="269866"/>
                    </a:lnTo>
                    <a:lnTo>
                      <a:pt x="616928" y="269866"/>
                    </a:lnTo>
                    <a:lnTo>
                      <a:pt x="616928" y="162710"/>
                    </a:lnTo>
                    <a:cubicBezTo>
                      <a:pt x="616928" y="103529"/>
                      <a:pt x="568953" y="55554"/>
                      <a:pt x="509772" y="55554"/>
                    </a:cubicBezTo>
                    <a:close/>
                    <a:moveTo>
                      <a:pt x="151683" y="0"/>
                    </a:moveTo>
                    <a:lnTo>
                      <a:pt x="523392" y="0"/>
                    </a:lnTo>
                    <a:cubicBezTo>
                      <a:pt x="607164" y="0"/>
                      <a:pt x="675075" y="67911"/>
                      <a:pt x="675075" y="151683"/>
                    </a:cubicBezTo>
                    <a:lnTo>
                      <a:pt x="675075" y="1430798"/>
                    </a:lnTo>
                    <a:lnTo>
                      <a:pt x="0" y="1430798"/>
                    </a:lnTo>
                    <a:lnTo>
                      <a:pt x="0" y="151683"/>
                    </a:lnTo>
                    <a:cubicBezTo>
                      <a:pt x="0" y="67911"/>
                      <a:pt x="67911" y="0"/>
                      <a:pt x="15168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89F77C50-9F2F-C41D-09E3-71662451251E}"/>
                  </a:ext>
                </a:extLst>
              </p:cNvPr>
              <p:cNvSpPr/>
              <p:nvPr/>
            </p:nvSpPr>
            <p:spPr bwMode="auto">
              <a:xfrm>
                <a:off x="2952239" y="1472617"/>
                <a:ext cx="562486" cy="1042488"/>
              </a:xfrm>
              <a:prstGeom prst="roundRect">
                <a:avLst>
                  <a:gd name="adj" fmla="val 6085"/>
                </a:avLst>
              </a:prstGeom>
              <a:pattFill prst="wdUpDiag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9F9D7E9-CA3C-081F-5191-911E4D5FA8F9}"/>
                </a:ext>
              </a:extLst>
            </p:cNvPr>
            <p:cNvSpPr/>
            <p:nvPr/>
          </p:nvSpPr>
          <p:spPr bwMode="auto">
            <a:xfrm rot="5400000">
              <a:off x="1844417" y="1799574"/>
              <a:ext cx="323248" cy="485096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3466C861-CF76-1B15-7456-ABAC073871B2}"/>
              </a:ext>
            </a:extLst>
          </p:cNvPr>
          <p:cNvSpPr/>
          <p:nvPr/>
        </p:nvSpPr>
        <p:spPr>
          <a:xfrm>
            <a:off x="4491292" y="2880938"/>
            <a:ext cx="1811000" cy="1811000"/>
          </a:xfrm>
          <a:custGeom>
            <a:avLst/>
            <a:gdLst>
              <a:gd name="connsiteX0" fmla="*/ 165696 w 1811000"/>
              <a:gd name="connsiteY0" fmla="*/ 0 h 1811000"/>
              <a:gd name="connsiteX1" fmla="*/ 905500 w 1811000"/>
              <a:gd name="connsiteY1" fmla="*/ 739804 h 1811000"/>
              <a:gd name="connsiteX2" fmla="*/ 1645304 w 1811000"/>
              <a:gd name="connsiteY2" fmla="*/ 0 h 1811000"/>
              <a:gd name="connsiteX3" fmla="*/ 1811000 w 1811000"/>
              <a:gd name="connsiteY3" fmla="*/ 165696 h 1811000"/>
              <a:gd name="connsiteX4" fmla="*/ 1071196 w 1811000"/>
              <a:gd name="connsiteY4" fmla="*/ 905500 h 1811000"/>
              <a:gd name="connsiteX5" fmla="*/ 1811000 w 1811000"/>
              <a:gd name="connsiteY5" fmla="*/ 1645304 h 1811000"/>
              <a:gd name="connsiteX6" fmla="*/ 1645304 w 1811000"/>
              <a:gd name="connsiteY6" fmla="*/ 1811000 h 1811000"/>
              <a:gd name="connsiteX7" fmla="*/ 905500 w 1811000"/>
              <a:gd name="connsiteY7" fmla="*/ 1071196 h 1811000"/>
              <a:gd name="connsiteX8" fmla="*/ 165696 w 1811000"/>
              <a:gd name="connsiteY8" fmla="*/ 1811000 h 1811000"/>
              <a:gd name="connsiteX9" fmla="*/ 0 w 1811000"/>
              <a:gd name="connsiteY9" fmla="*/ 1645304 h 1811000"/>
              <a:gd name="connsiteX10" fmla="*/ 739804 w 1811000"/>
              <a:gd name="connsiteY10" fmla="*/ 905500 h 1811000"/>
              <a:gd name="connsiteX11" fmla="*/ 0 w 1811000"/>
              <a:gd name="connsiteY11" fmla="*/ 165696 h 1811000"/>
              <a:gd name="connsiteX12" fmla="*/ 165696 w 1811000"/>
              <a:gd name="connsiteY12" fmla="*/ 0 h 181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11000" h="1811000">
                <a:moveTo>
                  <a:pt x="165696" y="0"/>
                </a:moveTo>
                <a:lnTo>
                  <a:pt x="905500" y="739804"/>
                </a:lnTo>
                <a:lnTo>
                  <a:pt x="1645304" y="0"/>
                </a:lnTo>
                <a:lnTo>
                  <a:pt x="1811000" y="165696"/>
                </a:lnTo>
                <a:lnTo>
                  <a:pt x="1071196" y="905500"/>
                </a:lnTo>
                <a:lnTo>
                  <a:pt x="1811000" y="1645304"/>
                </a:lnTo>
                <a:lnTo>
                  <a:pt x="1645304" y="1811000"/>
                </a:lnTo>
                <a:lnTo>
                  <a:pt x="905500" y="1071196"/>
                </a:lnTo>
                <a:lnTo>
                  <a:pt x="165696" y="1811000"/>
                </a:lnTo>
                <a:lnTo>
                  <a:pt x="0" y="1645304"/>
                </a:lnTo>
                <a:lnTo>
                  <a:pt x="739804" y="905500"/>
                </a:lnTo>
                <a:lnTo>
                  <a:pt x="0" y="165696"/>
                </a:lnTo>
                <a:lnTo>
                  <a:pt x="165696" y="0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084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B6166C-0614-5609-0FE7-62DCF1B5FA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B6C9BB2-4150-F0DE-FD6C-5F9C83159A07}"/>
              </a:ext>
            </a:extLst>
          </p:cNvPr>
          <p:cNvSpPr txBox="1"/>
          <p:nvPr/>
        </p:nvSpPr>
        <p:spPr>
          <a:xfrm rot="5400000">
            <a:off x="4826884" y="1662235"/>
            <a:ext cx="5757425" cy="344031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それ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盗電です</a:t>
            </a:r>
            <a:endParaRPr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733C8E38-94D4-1A0A-45C5-8FFF58F44317}"/>
              </a:ext>
            </a:extLst>
          </p:cNvPr>
          <p:cNvSpPr txBox="1"/>
          <p:nvPr/>
        </p:nvSpPr>
        <p:spPr>
          <a:xfrm>
            <a:off x="225375" y="487941"/>
            <a:ext cx="1661993" cy="58821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スマホや電動自転車の</a:t>
            </a:r>
          </a:p>
          <a:p>
            <a:pPr>
              <a:buClr>
                <a:srgbClr val="C00000"/>
              </a:buClr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バッテリー充電は盗電行為です</a:t>
            </a:r>
          </a:p>
          <a:p>
            <a:pPr>
              <a:buClr>
                <a:srgbClr val="C00000"/>
              </a:buClr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絶対におやめください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98FD3FD-5706-D470-94FD-D3137E5C7C84}"/>
              </a:ext>
            </a:extLst>
          </p:cNvPr>
          <p:cNvGrpSpPr/>
          <p:nvPr/>
        </p:nvGrpSpPr>
        <p:grpSpPr>
          <a:xfrm>
            <a:off x="2162690" y="1583795"/>
            <a:ext cx="3327670" cy="3327670"/>
            <a:chOff x="1191807" y="3973274"/>
            <a:chExt cx="2412166" cy="241216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C8060F6-C015-34DB-94C7-0989CABB5FB7}"/>
                </a:ext>
              </a:extLst>
            </p:cNvPr>
            <p:cNvGrpSpPr/>
            <p:nvPr/>
          </p:nvGrpSpPr>
          <p:grpSpPr>
            <a:xfrm>
              <a:off x="1191807" y="3973274"/>
              <a:ext cx="2412166" cy="2412166"/>
              <a:chOff x="643930" y="806730"/>
              <a:chExt cx="2735056" cy="2735056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8F48AC0C-48AC-1F00-F81F-BC07CB6A2823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8959DE9A-52A4-CA96-908B-9B6DB86AF767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4877DAD-9303-124D-B6FF-6ECF407AFE37}"/>
                </a:ext>
              </a:extLst>
            </p:cNvPr>
            <p:cNvSpPr/>
            <p:nvPr/>
          </p:nvSpPr>
          <p:spPr bwMode="auto">
            <a:xfrm>
              <a:off x="1261447" y="4042914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A1779E64-E2EE-A90D-F523-38A7C1F23B9A}"/>
                </a:ext>
              </a:extLst>
            </p:cNvPr>
            <p:cNvSpPr/>
            <p:nvPr/>
          </p:nvSpPr>
          <p:spPr bwMode="auto">
            <a:xfrm>
              <a:off x="1322751" y="4108966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1674278-5E99-0D36-7097-B94407421819}"/>
                </a:ext>
              </a:extLst>
            </p:cNvPr>
            <p:cNvGrpSpPr/>
            <p:nvPr/>
          </p:nvGrpSpPr>
          <p:grpSpPr>
            <a:xfrm>
              <a:off x="1802650" y="4284095"/>
              <a:ext cx="1178518" cy="1767777"/>
              <a:chOff x="4304598" y="4308254"/>
              <a:chExt cx="810090" cy="1215135"/>
            </a:xfrm>
          </p:grpSpPr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6AFBFA17-C110-749F-8E41-A525F17B57F2}"/>
                  </a:ext>
                </a:extLst>
              </p:cNvPr>
              <p:cNvSpPr/>
              <p:nvPr/>
            </p:nvSpPr>
            <p:spPr bwMode="auto">
              <a:xfrm>
                <a:off x="4304598" y="4308254"/>
                <a:ext cx="810090" cy="1215135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75000"/>
                </a:schemeClr>
              </a:solidFill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CD02E2C9-6769-0743-792F-569ECC5A6966}"/>
                  </a:ext>
                </a:extLst>
              </p:cNvPr>
              <p:cNvSpPr/>
              <p:nvPr/>
            </p:nvSpPr>
            <p:spPr bwMode="auto">
              <a:xfrm>
                <a:off x="4463319" y="4488274"/>
                <a:ext cx="492649" cy="270030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3E94F66F-E0D5-489B-B999-7AC77F5D2317}"/>
                  </a:ext>
                </a:extLst>
              </p:cNvPr>
              <p:cNvSpPr/>
              <p:nvPr/>
            </p:nvSpPr>
            <p:spPr bwMode="auto">
              <a:xfrm>
                <a:off x="4463319" y="5073339"/>
                <a:ext cx="492649" cy="270030"/>
              </a:xfrm>
              <a:prstGeom prst="roundRect">
                <a:avLst>
                  <a:gd name="adj" fmla="val 6085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490E8A2B-16A6-19DD-C224-35C2E8A8A7BF}"/>
                  </a:ext>
                </a:extLst>
              </p:cNvPr>
              <p:cNvSpPr/>
              <p:nvPr/>
            </p:nvSpPr>
            <p:spPr bwMode="auto">
              <a:xfrm>
                <a:off x="4574628" y="4532060"/>
                <a:ext cx="271402" cy="182458"/>
              </a:xfrm>
              <a:custGeom>
                <a:avLst/>
                <a:gdLst>
                  <a:gd name="connsiteX0" fmla="*/ 224938 w 271402"/>
                  <a:gd name="connsiteY0" fmla="*/ 0 h 182458"/>
                  <a:gd name="connsiteX1" fmla="*/ 268392 w 271402"/>
                  <a:gd name="connsiteY1" fmla="*/ 0 h 182458"/>
                  <a:gd name="connsiteX2" fmla="*/ 271402 w 271402"/>
                  <a:gd name="connsiteY2" fmla="*/ 3010 h 182458"/>
                  <a:gd name="connsiteX3" fmla="*/ 271402 w 271402"/>
                  <a:gd name="connsiteY3" fmla="*/ 179448 h 182458"/>
                  <a:gd name="connsiteX4" fmla="*/ 268392 w 271402"/>
                  <a:gd name="connsiteY4" fmla="*/ 182458 h 182458"/>
                  <a:gd name="connsiteX5" fmla="*/ 224938 w 271402"/>
                  <a:gd name="connsiteY5" fmla="*/ 182458 h 182458"/>
                  <a:gd name="connsiteX6" fmla="*/ 221928 w 271402"/>
                  <a:gd name="connsiteY6" fmla="*/ 179448 h 182458"/>
                  <a:gd name="connsiteX7" fmla="*/ 221928 w 271402"/>
                  <a:gd name="connsiteY7" fmla="*/ 3010 h 182458"/>
                  <a:gd name="connsiteX8" fmla="*/ 224938 w 271402"/>
                  <a:gd name="connsiteY8" fmla="*/ 0 h 182458"/>
                  <a:gd name="connsiteX9" fmla="*/ 3010 w 271402"/>
                  <a:gd name="connsiteY9" fmla="*/ 0 h 182458"/>
                  <a:gd name="connsiteX10" fmla="*/ 46464 w 271402"/>
                  <a:gd name="connsiteY10" fmla="*/ 0 h 182458"/>
                  <a:gd name="connsiteX11" fmla="*/ 49474 w 271402"/>
                  <a:gd name="connsiteY11" fmla="*/ 3010 h 182458"/>
                  <a:gd name="connsiteX12" fmla="*/ 49474 w 271402"/>
                  <a:gd name="connsiteY12" fmla="*/ 179448 h 182458"/>
                  <a:gd name="connsiteX13" fmla="*/ 46464 w 271402"/>
                  <a:gd name="connsiteY13" fmla="*/ 182458 h 182458"/>
                  <a:gd name="connsiteX14" fmla="*/ 3010 w 271402"/>
                  <a:gd name="connsiteY14" fmla="*/ 182458 h 182458"/>
                  <a:gd name="connsiteX15" fmla="*/ 0 w 271402"/>
                  <a:gd name="connsiteY15" fmla="*/ 179448 h 182458"/>
                  <a:gd name="connsiteX16" fmla="*/ 0 w 271402"/>
                  <a:gd name="connsiteY16" fmla="*/ 3010 h 182458"/>
                  <a:gd name="connsiteX17" fmla="*/ 3010 w 271402"/>
                  <a:gd name="connsiteY17" fmla="*/ 0 h 182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1402" h="182458">
                    <a:moveTo>
                      <a:pt x="224938" y="0"/>
                    </a:moveTo>
                    <a:lnTo>
                      <a:pt x="268392" y="0"/>
                    </a:lnTo>
                    <a:cubicBezTo>
                      <a:pt x="270054" y="0"/>
                      <a:pt x="271402" y="1348"/>
                      <a:pt x="271402" y="3010"/>
                    </a:cubicBezTo>
                    <a:lnTo>
                      <a:pt x="271402" y="179448"/>
                    </a:lnTo>
                    <a:cubicBezTo>
                      <a:pt x="271402" y="181110"/>
                      <a:pt x="270054" y="182458"/>
                      <a:pt x="268392" y="182458"/>
                    </a:cubicBezTo>
                    <a:lnTo>
                      <a:pt x="224938" y="182458"/>
                    </a:lnTo>
                    <a:cubicBezTo>
                      <a:pt x="223276" y="182458"/>
                      <a:pt x="221928" y="181110"/>
                      <a:pt x="221928" y="179448"/>
                    </a:cubicBezTo>
                    <a:lnTo>
                      <a:pt x="221928" y="3010"/>
                    </a:lnTo>
                    <a:cubicBezTo>
                      <a:pt x="221928" y="1348"/>
                      <a:pt x="223276" y="0"/>
                      <a:pt x="224938" y="0"/>
                    </a:cubicBezTo>
                    <a:close/>
                    <a:moveTo>
                      <a:pt x="3010" y="0"/>
                    </a:moveTo>
                    <a:lnTo>
                      <a:pt x="46464" y="0"/>
                    </a:lnTo>
                    <a:cubicBezTo>
                      <a:pt x="48126" y="0"/>
                      <a:pt x="49474" y="1348"/>
                      <a:pt x="49474" y="3010"/>
                    </a:cubicBezTo>
                    <a:lnTo>
                      <a:pt x="49474" y="179448"/>
                    </a:lnTo>
                    <a:cubicBezTo>
                      <a:pt x="49474" y="181110"/>
                      <a:pt x="48126" y="182458"/>
                      <a:pt x="46464" y="182458"/>
                    </a:cubicBezTo>
                    <a:lnTo>
                      <a:pt x="3010" y="182458"/>
                    </a:lnTo>
                    <a:cubicBezTo>
                      <a:pt x="1348" y="182458"/>
                      <a:pt x="0" y="181110"/>
                      <a:pt x="0" y="179448"/>
                    </a:cubicBezTo>
                    <a:lnTo>
                      <a:pt x="0" y="3010"/>
                    </a:lnTo>
                    <a:cubicBezTo>
                      <a:pt x="0" y="1348"/>
                      <a:pt x="1348" y="0"/>
                      <a:pt x="3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30EEB14F-635C-F84E-ED16-FE1E1848C8BB}"/>
                  </a:ext>
                </a:extLst>
              </p:cNvPr>
              <p:cNvSpPr/>
              <p:nvPr/>
            </p:nvSpPr>
            <p:spPr bwMode="auto">
              <a:xfrm>
                <a:off x="4574628" y="5121326"/>
                <a:ext cx="271402" cy="182458"/>
              </a:xfrm>
              <a:custGeom>
                <a:avLst/>
                <a:gdLst>
                  <a:gd name="connsiteX0" fmla="*/ 224938 w 271402"/>
                  <a:gd name="connsiteY0" fmla="*/ 0 h 182458"/>
                  <a:gd name="connsiteX1" fmla="*/ 268392 w 271402"/>
                  <a:gd name="connsiteY1" fmla="*/ 0 h 182458"/>
                  <a:gd name="connsiteX2" fmla="*/ 271402 w 271402"/>
                  <a:gd name="connsiteY2" fmla="*/ 3010 h 182458"/>
                  <a:gd name="connsiteX3" fmla="*/ 271402 w 271402"/>
                  <a:gd name="connsiteY3" fmla="*/ 179448 h 182458"/>
                  <a:gd name="connsiteX4" fmla="*/ 268392 w 271402"/>
                  <a:gd name="connsiteY4" fmla="*/ 182458 h 182458"/>
                  <a:gd name="connsiteX5" fmla="*/ 224938 w 271402"/>
                  <a:gd name="connsiteY5" fmla="*/ 182458 h 182458"/>
                  <a:gd name="connsiteX6" fmla="*/ 221928 w 271402"/>
                  <a:gd name="connsiteY6" fmla="*/ 179448 h 182458"/>
                  <a:gd name="connsiteX7" fmla="*/ 221928 w 271402"/>
                  <a:gd name="connsiteY7" fmla="*/ 3010 h 182458"/>
                  <a:gd name="connsiteX8" fmla="*/ 224938 w 271402"/>
                  <a:gd name="connsiteY8" fmla="*/ 0 h 182458"/>
                  <a:gd name="connsiteX9" fmla="*/ 3010 w 271402"/>
                  <a:gd name="connsiteY9" fmla="*/ 0 h 182458"/>
                  <a:gd name="connsiteX10" fmla="*/ 46464 w 271402"/>
                  <a:gd name="connsiteY10" fmla="*/ 0 h 182458"/>
                  <a:gd name="connsiteX11" fmla="*/ 49474 w 271402"/>
                  <a:gd name="connsiteY11" fmla="*/ 3010 h 182458"/>
                  <a:gd name="connsiteX12" fmla="*/ 49474 w 271402"/>
                  <a:gd name="connsiteY12" fmla="*/ 179448 h 182458"/>
                  <a:gd name="connsiteX13" fmla="*/ 46464 w 271402"/>
                  <a:gd name="connsiteY13" fmla="*/ 182458 h 182458"/>
                  <a:gd name="connsiteX14" fmla="*/ 3010 w 271402"/>
                  <a:gd name="connsiteY14" fmla="*/ 182458 h 182458"/>
                  <a:gd name="connsiteX15" fmla="*/ 0 w 271402"/>
                  <a:gd name="connsiteY15" fmla="*/ 179448 h 182458"/>
                  <a:gd name="connsiteX16" fmla="*/ 0 w 271402"/>
                  <a:gd name="connsiteY16" fmla="*/ 3010 h 182458"/>
                  <a:gd name="connsiteX17" fmla="*/ 3010 w 271402"/>
                  <a:gd name="connsiteY17" fmla="*/ 0 h 182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1402" h="182458">
                    <a:moveTo>
                      <a:pt x="224938" y="0"/>
                    </a:moveTo>
                    <a:lnTo>
                      <a:pt x="268392" y="0"/>
                    </a:lnTo>
                    <a:cubicBezTo>
                      <a:pt x="270054" y="0"/>
                      <a:pt x="271402" y="1348"/>
                      <a:pt x="271402" y="3010"/>
                    </a:cubicBezTo>
                    <a:lnTo>
                      <a:pt x="271402" y="179448"/>
                    </a:lnTo>
                    <a:cubicBezTo>
                      <a:pt x="271402" y="181110"/>
                      <a:pt x="270054" y="182458"/>
                      <a:pt x="268392" y="182458"/>
                    </a:cubicBezTo>
                    <a:lnTo>
                      <a:pt x="224938" y="182458"/>
                    </a:lnTo>
                    <a:cubicBezTo>
                      <a:pt x="223276" y="182458"/>
                      <a:pt x="221928" y="181110"/>
                      <a:pt x="221928" y="179448"/>
                    </a:cubicBezTo>
                    <a:lnTo>
                      <a:pt x="221928" y="3010"/>
                    </a:lnTo>
                    <a:cubicBezTo>
                      <a:pt x="221928" y="1348"/>
                      <a:pt x="223276" y="0"/>
                      <a:pt x="224938" y="0"/>
                    </a:cubicBezTo>
                    <a:close/>
                    <a:moveTo>
                      <a:pt x="3010" y="0"/>
                    </a:moveTo>
                    <a:lnTo>
                      <a:pt x="46464" y="0"/>
                    </a:lnTo>
                    <a:cubicBezTo>
                      <a:pt x="48126" y="0"/>
                      <a:pt x="49474" y="1348"/>
                      <a:pt x="49474" y="3010"/>
                    </a:cubicBezTo>
                    <a:lnTo>
                      <a:pt x="49474" y="179448"/>
                    </a:lnTo>
                    <a:cubicBezTo>
                      <a:pt x="49474" y="181110"/>
                      <a:pt x="48126" y="182458"/>
                      <a:pt x="46464" y="182458"/>
                    </a:cubicBezTo>
                    <a:lnTo>
                      <a:pt x="3010" y="182458"/>
                    </a:lnTo>
                    <a:cubicBezTo>
                      <a:pt x="1348" y="182458"/>
                      <a:pt x="0" y="181110"/>
                      <a:pt x="0" y="179448"/>
                    </a:cubicBezTo>
                    <a:lnTo>
                      <a:pt x="0" y="3010"/>
                    </a:lnTo>
                    <a:cubicBezTo>
                      <a:pt x="0" y="1348"/>
                      <a:pt x="1348" y="0"/>
                      <a:pt x="301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F3AAB78-1B46-51D9-3236-0D3E9290F474}"/>
                </a:ext>
              </a:extLst>
            </p:cNvPr>
            <p:cNvSpPr/>
            <p:nvPr/>
          </p:nvSpPr>
          <p:spPr bwMode="auto">
            <a:xfrm>
              <a:off x="1318781" y="4108966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520615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2981</TotalTime>
  <Words>71</Words>
  <Application>Microsoft Office PowerPoint</Application>
  <PresentationFormat>A4 210 x 297 mm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popi07_それ盗電です</dc:title>
  <dc:subject>popi07_それ盗電です</dc:subject>
  <dc:creator>でじけろお</dc:creator>
  <cp:lastModifiedBy>Keroo</cp:lastModifiedBy>
  <cp:revision>1</cp:revision>
  <dcterms:created xsi:type="dcterms:W3CDTF">2014-12-04T06:28:23Z</dcterms:created>
  <dcterms:modified xsi:type="dcterms:W3CDTF">2025-10-18T03:13:52Z</dcterms:modified>
  <cp:version>1</cp:version>
</cp:coreProperties>
</file>