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44" r:id="rId3"/>
    <p:sldId id="326" r:id="rId4"/>
    <p:sldId id="339" r:id="rId5"/>
    <p:sldId id="342" r:id="rId6"/>
    <p:sldId id="34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1974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414545" y="2686052"/>
            <a:ext cx="7687090" cy="45339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それ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盗電です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8EAA-499C-5603-015C-5282E40A4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E649CF-B98F-6BBF-8F6C-2210FCCCEC43}"/>
              </a:ext>
            </a:extLst>
          </p:cNvPr>
          <p:cNvSpPr txBox="1"/>
          <p:nvPr/>
        </p:nvSpPr>
        <p:spPr>
          <a:xfrm rot="5400000">
            <a:off x="223989" y="3094840"/>
            <a:ext cx="8358558" cy="37163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それ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盗電です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B7523FA-52D6-D293-591F-6F983AE32BAC}"/>
              </a:ext>
            </a:extLst>
          </p:cNvPr>
          <p:cNvSpPr txBox="1"/>
          <p:nvPr/>
        </p:nvSpPr>
        <p:spPr>
          <a:xfrm rot="5400000">
            <a:off x="-3072781" y="4256866"/>
            <a:ext cx="8820982" cy="148227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この電源を許可なく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使用しないでください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7339D3-2B79-C298-8D13-B54CCACB1300}"/>
              </a:ext>
            </a:extLst>
          </p:cNvPr>
          <p:cNvSpPr txBox="1"/>
          <p:nvPr/>
        </p:nvSpPr>
        <p:spPr>
          <a:xfrm rot="5400000">
            <a:off x="-1773784" y="3953802"/>
            <a:ext cx="7687090" cy="19983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スマホや電動自転車の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バッテリー充電は盗電行為です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絶対におやめください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0FD277-5AB0-1381-AE26-77C63A22496A}"/>
              </a:ext>
            </a:extLst>
          </p:cNvPr>
          <p:cNvSpPr txBox="1"/>
          <p:nvPr/>
        </p:nvSpPr>
        <p:spPr>
          <a:xfrm rot="5400000">
            <a:off x="802160" y="3811269"/>
            <a:ext cx="7687090" cy="228346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それ盗電です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CB9AB-FF62-56C6-21D8-1A93C5F38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2646E6-D3BC-D249-1A9C-2AF48B91993E}"/>
              </a:ext>
            </a:extLst>
          </p:cNvPr>
          <p:cNvSpPr txBox="1"/>
          <p:nvPr/>
        </p:nvSpPr>
        <p:spPr>
          <a:xfrm>
            <a:off x="493282" y="2210932"/>
            <a:ext cx="5906048" cy="30742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盗電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C08506-F3D2-0636-B977-793057C8FB69}"/>
              </a:ext>
            </a:extLst>
          </p:cNvPr>
          <p:cNvSpPr txBox="1"/>
          <p:nvPr/>
        </p:nvSpPr>
        <p:spPr>
          <a:xfrm>
            <a:off x="308921" y="444500"/>
            <a:ext cx="62800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B0F0BDA-50EA-F4F2-C703-103B2806F76B}"/>
              </a:ext>
            </a:extLst>
          </p:cNvPr>
          <p:cNvGrpSpPr/>
          <p:nvPr/>
        </p:nvGrpSpPr>
        <p:grpSpPr>
          <a:xfrm>
            <a:off x="493282" y="7813642"/>
            <a:ext cx="5731438" cy="1647858"/>
            <a:chOff x="902550" y="1223755"/>
            <a:chExt cx="6209311" cy="1785253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5354ED3-D8B7-EC1E-B489-FAAD0FA9C753}"/>
                </a:ext>
              </a:extLst>
            </p:cNvPr>
            <p:cNvGrpSpPr/>
            <p:nvPr/>
          </p:nvGrpSpPr>
          <p:grpSpPr>
            <a:xfrm>
              <a:off x="902550" y="1223755"/>
              <a:ext cx="6209311" cy="1785253"/>
              <a:chOff x="2129991" y="1132690"/>
              <a:chExt cx="6209311" cy="1785253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2189D27C-90FF-F429-7B7C-771E08E8B587}"/>
                  </a:ext>
                </a:extLst>
              </p:cNvPr>
              <p:cNvSpPr/>
              <p:nvPr/>
            </p:nvSpPr>
            <p:spPr bwMode="auto">
              <a:xfrm>
                <a:off x="5237614" y="1178750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F3E78EFA-4B97-62B5-7775-BFE5AE2E07DC}"/>
                  </a:ext>
                </a:extLst>
              </p:cNvPr>
              <p:cNvSpPr/>
              <p:nvPr/>
            </p:nvSpPr>
            <p:spPr bwMode="auto">
              <a:xfrm>
                <a:off x="5396335" y="1358770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82F91A9C-5659-1065-202E-9B9990D462E6}"/>
                  </a:ext>
                </a:extLst>
              </p:cNvPr>
              <p:cNvSpPr/>
              <p:nvPr/>
            </p:nvSpPr>
            <p:spPr bwMode="auto">
              <a:xfrm>
                <a:off x="5396335" y="1943835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25B81C2-133A-E86E-EFF4-B5698CFE74C8}"/>
                  </a:ext>
                </a:extLst>
              </p:cNvPr>
              <p:cNvSpPr/>
              <p:nvPr/>
            </p:nvSpPr>
            <p:spPr bwMode="auto">
              <a:xfrm>
                <a:off x="5507644" y="140255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FCBFC0E-6D85-EF67-AEBA-FBCB04740170}"/>
                  </a:ext>
                </a:extLst>
              </p:cNvPr>
              <p:cNvSpPr/>
              <p:nvPr/>
            </p:nvSpPr>
            <p:spPr bwMode="auto">
              <a:xfrm>
                <a:off x="5507644" y="1991822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4DFD1CE-86D3-36A6-1E89-92E6A96E235B}"/>
                  </a:ext>
                </a:extLst>
              </p:cNvPr>
              <p:cNvGrpSpPr/>
              <p:nvPr/>
            </p:nvGrpSpPr>
            <p:grpSpPr>
              <a:xfrm>
                <a:off x="3690891" y="1879249"/>
                <a:ext cx="1490892" cy="945815"/>
                <a:chOff x="3690891" y="1879249"/>
                <a:chExt cx="1490892" cy="945815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4E512C26-7D18-8BC1-A64F-035D3C835300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811945" y="1912791"/>
                  <a:ext cx="791219" cy="1033328"/>
                </a:xfrm>
                <a:custGeom>
                  <a:avLst/>
                  <a:gdLst>
                    <a:gd name="connsiteX0" fmla="*/ 0 w 791219"/>
                    <a:gd name="connsiteY0" fmla="*/ 527815 h 1033328"/>
                    <a:gd name="connsiteX1" fmla="*/ 0 w 791219"/>
                    <a:gd name="connsiteY1" fmla="*/ 1033328 h 1033328"/>
                    <a:gd name="connsiteX2" fmla="*/ 41119 w 791219"/>
                    <a:gd name="connsiteY2" fmla="*/ 1033328 h 1033328"/>
                    <a:gd name="connsiteX3" fmla="*/ 41119 w 791219"/>
                    <a:gd name="connsiteY3" fmla="*/ 527815 h 1033328"/>
                    <a:gd name="connsiteX4" fmla="*/ 208425 w 791219"/>
                    <a:gd name="connsiteY4" fmla="*/ 360509 h 1033328"/>
                    <a:gd name="connsiteX5" fmla="*/ 208426 w 791219"/>
                    <a:gd name="connsiteY5" fmla="*/ 360509 h 1033328"/>
                    <a:gd name="connsiteX6" fmla="*/ 375732 w 791219"/>
                    <a:gd name="connsiteY6" fmla="*/ 527815 h 1033328"/>
                    <a:gd name="connsiteX7" fmla="*/ 375732 w 791219"/>
                    <a:gd name="connsiteY7" fmla="*/ 604281 h 1033328"/>
                    <a:gd name="connsiteX8" fmla="*/ 374368 w 791219"/>
                    <a:gd name="connsiteY8" fmla="*/ 604281 h 1033328"/>
                    <a:gd name="connsiteX9" fmla="*/ 374368 w 791219"/>
                    <a:gd name="connsiteY9" fmla="*/ 758763 h 1033328"/>
                    <a:gd name="connsiteX10" fmla="*/ 582794 w 791219"/>
                    <a:gd name="connsiteY10" fmla="*/ 967188 h 1033328"/>
                    <a:gd name="connsiteX11" fmla="*/ 791219 w 791219"/>
                    <a:gd name="connsiteY11" fmla="*/ 758763 h 1033328"/>
                    <a:gd name="connsiteX12" fmla="*/ 791219 w 791219"/>
                    <a:gd name="connsiteY12" fmla="*/ 0 h 1033328"/>
                    <a:gd name="connsiteX13" fmla="*/ 750100 w 791219"/>
                    <a:gd name="connsiteY13" fmla="*/ 0 h 1033328"/>
                    <a:gd name="connsiteX14" fmla="*/ 750100 w 791219"/>
                    <a:gd name="connsiteY14" fmla="*/ 758763 h 1033328"/>
                    <a:gd name="connsiteX15" fmla="*/ 582794 w 791219"/>
                    <a:gd name="connsiteY15" fmla="*/ 926069 h 1033328"/>
                    <a:gd name="connsiteX16" fmla="*/ 582793 w 791219"/>
                    <a:gd name="connsiteY16" fmla="*/ 926069 h 1033328"/>
                    <a:gd name="connsiteX17" fmla="*/ 415487 w 791219"/>
                    <a:gd name="connsiteY17" fmla="*/ 758763 h 1033328"/>
                    <a:gd name="connsiteX18" fmla="*/ 415487 w 791219"/>
                    <a:gd name="connsiteY18" fmla="*/ 620345 h 1033328"/>
                    <a:gd name="connsiteX19" fmla="*/ 416851 w 791219"/>
                    <a:gd name="connsiteY19" fmla="*/ 620345 h 1033328"/>
                    <a:gd name="connsiteX20" fmla="*/ 416851 w 791219"/>
                    <a:gd name="connsiteY20" fmla="*/ 527815 h 1033328"/>
                    <a:gd name="connsiteX21" fmla="*/ 208425 w 791219"/>
                    <a:gd name="connsiteY21" fmla="*/ 319390 h 1033328"/>
                    <a:gd name="connsiteX22" fmla="*/ 0 w 791219"/>
                    <a:gd name="connsiteY22" fmla="*/ 527815 h 1033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1219" h="1033328">
                      <a:moveTo>
                        <a:pt x="0" y="527815"/>
                      </a:moveTo>
                      <a:lnTo>
                        <a:pt x="0" y="1033328"/>
                      </a:lnTo>
                      <a:lnTo>
                        <a:pt x="41119" y="1033328"/>
                      </a:lnTo>
                      <a:lnTo>
                        <a:pt x="41119" y="527815"/>
                      </a:lnTo>
                      <a:cubicBezTo>
                        <a:pt x="41119" y="435415"/>
                        <a:pt x="116025" y="360509"/>
                        <a:pt x="208425" y="360509"/>
                      </a:cubicBezTo>
                      <a:lnTo>
                        <a:pt x="208426" y="360509"/>
                      </a:lnTo>
                      <a:cubicBezTo>
                        <a:pt x="300827" y="360509"/>
                        <a:pt x="375732" y="435415"/>
                        <a:pt x="375732" y="527815"/>
                      </a:cubicBezTo>
                      <a:lnTo>
                        <a:pt x="375732" y="604281"/>
                      </a:lnTo>
                      <a:lnTo>
                        <a:pt x="374368" y="604281"/>
                      </a:lnTo>
                      <a:lnTo>
                        <a:pt x="374368" y="758763"/>
                      </a:lnTo>
                      <a:cubicBezTo>
                        <a:pt x="374368" y="873873"/>
                        <a:pt x="467683" y="967188"/>
                        <a:pt x="582794" y="967188"/>
                      </a:cubicBezTo>
                      <a:cubicBezTo>
                        <a:pt x="697904" y="967188"/>
                        <a:pt x="791219" y="873873"/>
                        <a:pt x="791219" y="758763"/>
                      </a:cubicBezTo>
                      <a:lnTo>
                        <a:pt x="791219" y="0"/>
                      </a:lnTo>
                      <a:lnTo>
                        <a:pt x="750100" y="0"/>
                      </a:lnTo>
                      <a:lnTo>
                        <a:pt x="750100" y="758763"/>
                      </a:lnTo>
                      <a:cubicBezTo>
                        <a:pt x="750100" y="851163"/>
                        <a:pt x="675194" y="926069"/>
                        <a:pt x="582794" y="926069"/>
                      </a:cubicBezTo>
                      <a:lnTo>
                        <a:pt x="582793" y="926069"/>
                      </a:lnTo>
                      <a:cubicBezTo>
                        <a:pt x="490393" y="926069"/>
                        <a:pt x="415487" y="851163"/>
                        <a:pt x="415487" y="758763"/>
                      </a:cubicBezTo>
                      <a:lnTo>
                        <a:pt x="415487" y="620345"/>
                      </a:lnTo>
                      <a:lnTo>
                        <a:pt x="416851" y="620345"/>
                      </a:lnTo>
                      <a:lnTo>
                        <a:pt x="416851" y="527815"/>
                      </a:lnTo>
                      <a:cubicBezTo>
                        <a:pt x="416851" y="412705"/>
                        <a:pt x="323536" y="319390"/>
                        <a:pt x="208425" y="319390"/>
                      </a:cubicBezTo>
                      <a:cubicBezTo>
                        <a:pt x="93315" y="319390"/>
                        <a:pt x="0" y="412705"/>
                        <a:pt x="0" y="5278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2716625F-F057-B50E-CDF9-015475EAF2AA}"/>
                    </a:ext>
                  </a:extLst>
                </p:cNvPr>
                <p:cNvGrpSpPr/>
                <p:nvPr/>
              </p:nvGrpSpPr>
              <p:grpSpPr>
                <a:xfrm>
                  <a:off x="4994025" y="1958527"/>
                  <a:ext cx="187758" cy="195806"/>
                  <a:chOff x="4955177" y="1952082"/>
                  <a:chExt cx="225025" cy="324325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40" name="正方形/長方形 39">
                    <a:extLst>
                      <a:ext uri="{FF2B5EF4-FFF2-40B4-BE49-F238E27FC236}">
                        <a16:creationId xmlns:a16="http://schemas.microsoft.com/office/drawing/2014/main" id="{0E9ECC2D-8DF2-3AC7-B839-FDCB29E430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1952082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1" name="正方形/長方形 40">
                    <a:extLst>
                      <a:ext uri="{FF2B5EF4-FFF2-40B4-BE49-F238E27FC236}">
                        <a16:creationId xmlns:a16="http://schemas.microsoft.com/office/drawing/2014/main" id="{A12461A7-898D-94F9-9CBF-66D9105C03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2230688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81562DED-9B9D-B99E-7D1A-8493F863158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19910" y="2029808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4D74C98-AFE8-ED5C-ED86-A1F09FA87122}"/>
                    </a:ext>
                  </a:extLst>
                </p:cNvPr>
                <p:cNvSpPr/>
                <p:nvPr/>
              </p:nvSpPr>
              <p:spPr bwMode="auto">
                <a:xfrm rot="16200000">
                  <a:off x="4666542" y="1888191"/>
                  <a:ext cx="354364" cy="336479"/>
                </a:xfrm>
                <a:custGeom>
                  <a:avLst/>
                  <a:gdLst>
                    <a:gd name="connsiteX0" fmla="*/ 354364 w 354364"/>
                    <a:gd name="connsiteY0" fmla="*/ 349529 h 395248"/>
                    <a:gd name="connsiteX1" fmla="*/ 354364 w 354364"/>
                    <a:gd name="connsiteY1" fmla="*/ 395248 h 395248"/>
                    <a:gd name="connsiteX2" fmla="*/ 0 w 354364"/>
                    <a:gd name="connsiteY2" fmla="*/ 395248 h 395248"/>
                    <a:gd name="connsiteX3" fmla="*/ 0 w 354364"/>
                    <a:gd name="connsiteY3" fmla="*/ 349529 h 395248"/>
                    <a:gd name="connsiteX4" fmla="*/ 19748 w 354364"/>
                    <a:gd name="connsiteY4" fmla="*/ 349529 h 395248"/>
                    <a:gd name="connsiteX5" fmla="*/ 19748 w 354364"/>
                    <a:gd name="connsiteY5" fmla="*/ 100182 h 395248"/>
                    <a:gd name="connsiteX6" fmla="*/ 109277 w 354364"/>
                    <a:gd name="connsiteY6" fmla="*/ 0 h 395248"/>
                    <a:gd name="connsiteX7" fmla="*/ 251395 w 354364"/>
                    <a:gd name="connsiteY7" fmla="*/ 0 h 395248"/>
                    <a:gd name="connsiteX8" fmla="*/ 340922 w 354364"/>
                    <a:gd name="connsiteY8" fmla="*/ 100182 h 395248"/>
                    <a:gd name="connsiteX9" fmla="*/ 340922 w 354364"/>
                    <a:gd name="connsiteY9" fmla="*/ 349529 h 395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4364" h="395248">
                      <a:moveTo>
                        <a:pt x="354364" y="349529"/>
                      </a:moveTo>
                      <a:lnTo>
                        <a:pt x="354364" y="395248"/>
                      </a:lnTo>
                      <a:lnTo>
                        <a:pt x="0" y="395248"/>
                      </a:lnTo>
                      <a:lnTo>
                        <a:pt x="0" y="349529"/>
                      </a:lnTo>
                      <a:lnTo>
                        <a:pt x="19748" y="349529"/>
                      </a:lnTo>
                      <a:lnTo>
                        <a:pt x="19748" y="100182"/>
                      </a:lnTo>
                      <a:lnTo>
                        <a:pt x="109277" y="0"/>
                      </a:lnTo>
                      <a:lnTo>
                        <a:pt x="251395" y="0"/>
                      </a:lnTo>
                      <a:lnTo>
                        <a:pt x="340922" y="100182"/>
                      </a:lnTo>
                      <a:lnTo>
                        <a:pt x="340922" y="34952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50197F81-DED9-E853-F4B1-69C36455E46A}"/>
                  </a:ext>
                </a:extLst>
              </p:cNvPr>
              <p:cNvGrpSpPr/>
              <p:nvPr/>
            </p:nvGrpSpPr>
            <p:grpSpPr>
              <a:xfrm>
                <a:off x="6154883" y="1311184"/>
                <a:ext cx="2184419" cy="1606759"/>
                <a:chOff x="6106605" y="1178750"/>
                <a:chExt cx="2059495" cy="1514871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51E2498-5D39-B6DE-1BF4-1916E343205E}"/>
                    </a:ext>
                  </a:extLst>
                </p:cNvPr>
                <p:cNvSpPr/>
                <p:nvPr/>
              </p:nvSpPr>
              <p:spPr bwMode="auto">
                <a:xfrm>
                  <a:off x="6371495" y="1718808"/>
                  <a:ext cx="1513166" cy="974813"/>
                </a:xfrm>
                <a:custGeom>
                  <a:avLst/>
                  <a:gdLst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236800 w 1513166"/>
                    <a:gd name="connsiteY14" fmla="*/ 931081 h 974813"/>
                    <a:gd name="connsiteX15" fmla="*/ 1434952 w 1513166"/>
                    <a:gd name="connsiteY15" fmla="*/ 931081 h 974813"/>
                    <a:gd name="connsiteX16" fmla="*/ 1469433 w 1513166"/>
                    <a:gd name="connsiteY16" fmla="*/ 896600 h 974813"/>
                    <a:gd name="connsiteX17" fmla="*/ 1469433 w 1513166"/>
                    <a:gd name="connsiteY17" fmla="*/ 765087 h 974813"/>
                    <a:gd name="connsiteX18" fmla="*/ 1513166 w 1513166"/>
                    <a:gd name="connsiteY18" fmla="*/ 765087 h 974813"/>
                    <a:gd name="connsiteX19" fmla="*/ 1513166 w 1513166"/>
                    <a:gd name="connsiteY19" fmla="*/ 896599 h 974813"/>
                    <a:gd name="connsiteX20" fmla="*/ 1434952 w 1513166"/>
                    <a:gd name="connsiteY20" fmla="*/ 974813 h 974813"/>
                    <a:gd name="connsiteX21" fmla="*/ 1236800 w 1513166"/>
                    <a:gd name="connsiteY21" fmla="*/ 974813 h 974813"/>
                    <a:gd name="connsiteX22" fmla="*/ 1236800 w 1513166"/>
                    <a:gd name="connsiteY22" fmla="*/ 973624 h 974813"/>
                    <a:gd name="connsiteX23" fmla="*/ 511792 w 1513166"/>
                    <a:gd name="connsiteY23" fmla="*/ 973624 h 974813"/>
                    <a:gd name="connsiteX24" fmla="*/ 303367 w 1513166"/>
                    <a:gd name="connsiteY24" fmla="*/ 765199 h 974813"/>
                    <a:gd name="connsiteX25" fmla="*/ 511792 w 1513166"/>
                    <a:gd name="connsiteY25" fmla="*/ 556772 h 974813"/>
                    <a:gd name="connsiteX26" fmla="*/ 666274 w 1513166"/>
                    <a:gd name="connsiteY26" fmla="*/ 556772 h 974813"/>
                    <a:gd name="connsiteX27" fmla="*/ 666274 w 1513166"/>
                    <a:gd name="connsiteY27" fmla="*/ 558136 h 974813"/>
                    <a:gd name="connsiteX28" fmla="*/ 742740 w 1513166"/>
                    <a:gd name="connsiteY28" fmla="*/ 558136 h 974813"/>
                    <a:gd name="connsiteX29" fmla="*/ 910046 w 1513166"/>
                    <a:gd name="connsiteY29" fmla="*/ 390830 h 974813"/>
                    <a:gd name="connsiteX30" fmla="*/ 910046 w 1513166"/>
                    <a:gd name="connsiteY30" fmla="*/ 390829 h 974813"/>
                    <a:gd name="connsiteX31" fmla="*/ 742740 w 1513166"/>
                    <a:gd name="connsiteY31" fmla="*/ 223523 h 974813"/>
                    <a:gd name="connsiteX32" fmla="*/ 127421 w 1513166"/>
                    <a:gd name="connsiteY32" fmla="*/ 222907 h 974813"/>
                    <a:gd name="connsiteX33" fmla="*/ 0 w 1513166"/>
                    <a:gd name="connsiteY33" fmla="*/ 95485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434952 w 1513166"/>
                    <a:gd name="connsiteY14" fmla="*/ 931081 h 974813"/>
                    <a:gd name="connsiteX15" fmla="*/ 1469433 w 1513166"/>
                    <a:gd name="connsiteY15" fmla="*/ 896600 h 974813"/>
                    <a:gd name="connsiteX16" fmla="*/ 1469433 w 1513166"/>
                    <a:gd name="connsiteY16" fmla="*/ 765087 h 974813"/>
                    <a:gd name="connsiteX17" fmla="*/ 1513166 w 1513166"/>
                    <a:gd name="connsiteY17" fmla="*/ 765087 h 974813"/>
                    <a:gd name="connsiteX18" fmla="*/ 1513166 w 1513166"/>
                    <a:gd name="connsiteY18" fmla="*/ 896599 h 974813"/>
                    <a:gd name="connsiteX19" fmla="*/ 1434952 w 1513166"/>
                    <a:gd name="connsiteY19" fmla="*/ 974813 h 974813"/>
                    <a:gd name="connsiteX20" fmla="*/ 1236800 w 1513166"/>
                    <a:gd name="connsiteY20" fmla="*/ 974813 h 974813"/>
                    <a:gd name="connsiteX21" fmla="*/ 1236800 w 1513166"/>
                    <a:gd name="connsiteY21" fmla="*/ 973624 h 974813"/>
                    <a:gd name="connsiteX22" fmla="*/ 511792 w 1513166"/>
                    <a:gd name="connsiteY22" fmla="*/ 973624 h 974813"/>
                    <a:gd name="connsiteX23" fmla="*/ 303367 w 1513166"/>
                    <a:gd name="connsiteY23" fmla="*/ 765199 h 974813"/>
                    <a:gd name="connsiteX24" fmla="*/ 511792 w 1513166"/>
                    <a:gd name="connsiteY24" fmla="*/ 556772 h 974813"/>
                    <a:gd name="connsiteX25" fmla="*/ 666274 w 1513166"/>
                    <a:gd name="connsiteY25" fmla="*/ 556772 h 974813"/>
                    <a:gd name="connsiteX26" fmla="*/ 666274 w 1513166"/>
                    <a:gd name="connsiteY26" fmla="*/ 558136 h 974813"/>
                    <a:gd name="connsiteX27" fmla="*/ 742740 w 1513166"/>
                    <a:gd name="connsiteY27" fmla="*/ 558136 h 974813"/>
                    <a:gd name="connsiteX28" fmla="*/ 910046 w 1513166"/>
                    <a:gd name="connsiteY28" fmla="*/ 390830 h 974813"/>
                    <a:gd name="connsiteX29" fmla="*/ 910046 w 1513166"/>
                    <a:gd name="connsiteY29" fmla="*/ 390829 h 974813"/>
                    <a:gd name="connsiteX30" fmla="*/ 742740 w 1513166"/>
                    <a:gd name="connsiteY30" fmla="*/ 223523 h 974813"/>
                    <a:gd name="connsiteX31" fmla="*/ 127421 w 1513166"/>
                    <a:gd name="connsiteY31" fmla="*/ 222907 h 974813"/>
                    <a:gd name="connsiteX32" fmla="*/ 0 w 1513166"/>
                    <a:gd name="connsiteY32" fmla="*/ 95485 h 974813"/>
                    <a:gd name="connsiteX33" fmla="*/ 1 w 1513166"/>
                    <a:gd name="connsiteY33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1236800 w 1513166"/>
                    <a:gd name="connsiteY20" fmla="*/ 973624 h 974813"/>
                    <a:gd name="connsiteX21" fmla="*/ 511792 w 1513166"/>
                    <a:gd name="connsiteY21" fmla="*/ 973624 h 974813"/>
                    <a:gd name="connsiteX22" fmla="*/ 303367 w 1513166"/>
                    <a:gd name="connsiteY22" fmla="*/ 765199 h 974813"/>
                    <a:gd name="connsiteX23" fmla="*/ 511792 w 1513166"/>
                    <a:gd name="connsiteY23" fmla="*/ 556772 h 974813"/>
                    <a:gd name="connsiteX24" fmla="*/ 666274 w 1513166"/>
                    <a:gd name="connsiteY24" fmla="*/ 556772 h 974813"/>
                    <a:gd name="connsiteX25" fmla="*/ 666274 w 1513166"/>
                    <a:gd name="connsiteY25" fmla="*/ 558136 h 974813"/>
                    <a:gd name="connsiteX26" fmla="*/ 742740 w 1513166"/>
                    <a:gd name="connsiteY26" fmla="*/ 558136 h 974813"/>
                    <a:gd name="connsiteX27" fmla="*/ 910046 w 1513166"/>
                    <a:gd name="connsiteY27" fmla="*/ 390830 h 974813"/>
                    <a:gd name="connsiteX28" fmla="*/ 910046 w 1513166"/>
                    <a:gd name="connsiteY28" fmla="*/ 390829 h 974813"/>
                    <a:gd name="connsiteX29" fmla="*/ 742740 w 1513166"/>
                    <a:gd name="connsiteY29" fmla="*/ 223523 h 974813"/>
                    <a:gd name="connsiteX30" fmla="*/ 127421 w 1513166"/>
                    <a:gd name="connsiteY30" fmla="*/ 222907 h 974813"/>
                    <a:gd name="connsiteX31" fmla="*/ 0 w 1513166"/>
                    <a:gd name="connsiteY31" fmla="*/ 95485 h 974813"/>
                    <a:gd name="connsiteX32" fmla="*/ 1 w 1513166"/>
                    <a:gd name="connsiteY32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511792 w 1513166"/>
                    <a:gd name="connsiteY20" fmla="*/ 973624 h 974813"/>
                    <a:gd name="connsiteX21" fmla="*/ 303367 w 1513166"/>
                    <a:gd name="connsiteY21" fmla="*/ 765199 h 974813"/>
                    <a:gd name="connsiteX22" fmla="*/ 511792 w 1513166"/>
                    <a:gd name="connsiteY22" fmla="*/ 556772 h 974813"/>
                    <a:gd name="connsiteX23" fmla="*/ 666274 w 1513166"/>
                    <a:gd name="connsiteY23" fmla="*/ 556772 h 974813"/>
                    <a:gd name="connsiteX24" fmla="*/ 666274 w 1513166"/>
                    <a:gd name="connsiteY24" fmla="*/ 558136 h 974813"/>
                    <a:gd name="connsiteX25" fmla="*/ 742740 w 1513166"/>
                    <a:gd name="connsiteY25" fmla="*/ 558136 h 974813"/>
                    <a:gd name="connsiteX26" fmla="*/ 910046 w 1513166"/>
                    <a:gd name="connsiteY26" fmla="*/ 390830 h 974813"/>
                    <a:gd name="connsiteX27" fmla="*/ 910046 w 1513166"/>
                    <a:gd name="connsiteY27" fmla="*/ 390829 h 974813"/>
                    <a:gd name="connsiteX28" fmla="*/ 742740 w 1513166"/>
                    <a:gd name="connsiteY28" fmla="*/ 223523 h 974813"/>
                    <a:gd name="connsiteX29" fmla="*/ 127421 w 1513166"/>
                    <a:gd name="connsiteY29" fmla="*/ 222907 h 974813"/>
                    <a:gd name="connsiteX30" fmla="*/ 0 w 1513166"/>
                    <a:gd name="connsiteY30" fmla="*/ 95485 h 974813"/>
                    <a:gd name="connsiteX31" fmla="*/ 1 w 1513166"/>
                    <a:gd name="connsiteY31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511792 w 1513166"/>
                    <a:gd name="connsiteY19" fmla="*/ 973624 h 974813"/>
                    <a:gd name="connsiteX20" fmla="*/ 303367 w 1513166"/>
                    <a:gd name="connsiteY20" fmla="*/ 765199 h 974813"/>
                    <a:gd name="connsiteX21" fmla="*/ 511792 w 1513166"/>
                    <a:gd name="connsiteY21" fmla="*/ 556772 h 974813"/>
                    <a:gd name="connsiteX22" fmla="*/ 666274 w 1513166"/>
                    <a:gd name="connsiteY22" fmla="*/ 556772 h 974813"/>
                    <a:gd name="connsiteX23" fmla="*/ 666274 w 1513166"/>
                    <a:gd name="connsiteY23" fmla="*/ 558136 h 974813"/>
                    <a:gd name="connsiteX24" fmla="*/ 742740 w 1513166"/>
                    <a:gd name="connsiteY24" fmla="*/ 558136 h 974813"/>
                    <a:gd name="connsiteX25" fmla="*/ 910046 w 1513166"/>
                    <a:gd name="connsiteY25" fmla="*/ 390830 h 974813"/>
                    <a:gd name="connsiteX26" fmla="*/ 910046 w 1513166"/>
                    <a:gd name="connsiteY26" fmla="*/ 390829 h 974813"/>
                    <a:gd name="connsiteX27" fmla="*/ 742740 w 1513166"/>
                    <a:gd name="connsiteY27" fmla="*/ 223523 h 974813"/>
                    <a:gd name="connsiteX28" fmla="*/ 127421 w 1513166"/>
                    <a:gd name="connsiteY28" fmla="*/ 222907 h 974813"/>
                    <a:gd name="connsiteX29" fmla="*/ 0 w 1513166"/>
                    <a:gd name="connsiteY29" fmla="*/ 95485 h 974813"/>
                    <a:gd name="connsiteX30" fmla="*/ 1 w 1513166"/>
                    <a:gd name="connsiteY30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666274 w 1513166"/>
                    <a:gd name="connsiteY22" fmla="*/ 558136 h 974813"/>
                    <a:gd name="connsiteX23" fmla="*/ 742740 w 1513166"/>
                    <a:gd name="connsiteY23" fmla="*/ 558136 h 974813"/>
                    <a:gd name="connsiteX24" fmla="*/ 910046 w 1513166"/>
                    <a:gd name="connsiteY24" fmla="*/ 390830 h 974813"/>
                    <a:gd name="connsiteX25" fmla="*/ 910046 w 1513166"/>
                    <a:gd name="connsiteY25" fmla="*/ 390829 h 974813"/>
                    <a:gd name="connsiteX26" fmla="*/ 742740 w 1513166"/>
                    <a:gd name="connsiteY26" fmla="*/ 223523 h 974813"/>
                    <a:gd name="connsiteX27" fmla="*/ 127421 w 1513166"/>
                    <a:gd name="connsiteY27" fmla="*/ 222907 h 974813"/>
                    <a:gd name="connsiteX28" fmla="*/ 0 w 1513166"/>
                    <a:gd name="connsiteY28" fmla="*/ 95485 h 974813"/>
                    <a:gd name="connsiteX29" fmla="*/ 1 w 1513166"/>
                    <a:gd name="connsiteY29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742740 w 1513166"/>
                    <a:gd name="connsiteY22" fmla="*/ 558136 h 974813"/>
                    <a:gd name="connsiteX23" fmla="*/ 910046 w 1513166"/>
                    <a:gd name="connsiteY23" fmla="*/ 390830 h 974813"/>
                    <a:gd name="connsiteX24" fmla="*/ 910046 w 1513166"/>
                    <a:gd name="connsiteY24" fmla="*/ 390829 h 974813"/>
                    <a:gd name="connsiteX25" fmla="*/ 742740 w 1513166"/>
                    <a:gd name="connsiteY25" fmla="*/ 223523 h 974813"/>
                    <a:gd name="connsiteX26" fmla="*/ 127421 w 1513166"/>
                    <a:gd name="connsiteY26" fmla="*/ 222907 h 974813"/>
                    <a:gd name="connsiteX27" fmla="*/ 0 w 1513166"/>
                    <a:gd name="connsiteY27" fmla="*/ 95485 h 974813"/>
                    <a:gd name="connsiteX28" fmla="*/ 1 w 1513166"/>
                    <a:gd name="connsiteY28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666274 w 1513166"/>
                    <a:gd name="connsiteY20" fmla="*/ 556772 h 974813"/>
                    <a:gd name="connsiteX21" fmla="*/ 742740 w 1513166"/>
                    <a:gd name="connsiteY21" fmla="*/ 558136 h 974813"/>
                    <a:gd name="connsiteX22" fmla="*/ 910046 w 1513166"/>
                    <a:gd name="connsiteY22" fmla="*/ 390830 h 974813"/>
                    <a:gd name="connsiteX23" fmla="*/ 910046 w 1513166"/>
                    <a:gd name="connsiteY23" fmla="*/ 390829 h 974813"/>
                    <a:gd name="connsiteX24" fmla="*/ 742740 w 1513166"/>
                    <a:gd name="connsiteY24" fmla="*/ 223523 h 974813"/>
                    <a:gd name="connsiteX25" fmla="*/ 127421 w 1513166"/>
                    <a:gd name="connsiteY25" fmla="*/ 222907 h 974813"/>
                    <a:gd name="connsiteX26" fmla="*/ 0 w 1513166"/>
                    <a:gd name="connsiteY26" fmla="*/ 95485 h 974813"/>
                    <a:gd name="connsiteX27" fmla="*/ 1 w 1513166"/>
                    <a:gd name="connsiteY27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742740 w 1513166"/>
                    <a:gd name="connsiteY20" fmla="*/ 558136 h 974813"/>
                    <a:gd name="connsiteX21" fmla="*/ 910046 w 1513166"/>
                    <a:gd name="connsiteY21" fmla="*/ 390830 h 974813"/>
                    <a:gd name="connsiteX22" fmla="*/ 910046 w 1513166"/>
                    <a:gd name="connsiteY22" fmla="*/ 390829 h 974813"/>
                    <a:gd name="connsiteX23" fmla="*/ 742740 w 1513166"/>
                    <a:gd name="connsiteY23" fmla="*/ 223523 h 974813"/>
                    <a:gd name="connsiteX24" fmla="*/ 127421 w 1513166"/>
                    <a:gd name="connsiteY24" fmla="*/ 222907 h 974813"/>
                    <a:gd name="connsiteX25" fmla="*/ 0 w 1513166"/>
                    <a:gd name="connsiteY25" fmla="*/ 95485 h 974813"/>
                    <a:gd name="connsiteX26" fmla="*/ 1 w 1513166"/>
                    <a:gd name="connsiteY26" fmla="*/ 0 h 97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13166" h="974813">
                      <a:moveTo>
                        <a:pt x="1" y="0"/>
                      </a:moveTo>
                      <a:lnTo>
                        <a:pt x="41993" y="0"/>
                      </a:lnTo>
                      <a:lnTo>
                        <a:pt x="41993" y="95485"/>
                      </a:lnTo>
                      <a:cubicBezTo>
                        <a:pt x="41993" y="142666"/>
                        <a:pt x="80241" y="180914"/>
                        <a:pt x="127422" y="180914"/>
                      </a:cubicBezTo>
                      <a:lnTo>
                        <a:pt x="742740" y="182404"/>
                      </a:lnTo>
                      <a:cubicBezTo>
                        <a:pt x="857850" y="182404"/>
                        <a:pt x="951165" y="275719"/>
                        <a:pt x="951165" y="390829"/>
                      </a:cubicBezTo>
                      <a:cubicBezTo>
                        <a:pt x="951165" y="505940"/>
                        <a:pt x="857850" y="599255"/>
                        <a:pt x="742740" y="599255"/>
                      </a:cubicBezTo>
                      <a:lnTo>
                        <a:pt x="511792" y="597891"/>
                      </a:lnTo>
                      <a:cubicBezTo>
                        <a:pt x="419392" y="597891"/>
                        <a:pt x="344486" y="672797"/>
                        <a:pt x="344486" y="765198"/>
                      </a:cubicBezTo>
                      <a:lnTo>
                        <a:pt x="344486" y="765199"/>
                      </a:lnTo>
                      <a:cubicBezTo>
                        <a:pt x="344486" y="857599"/>
                        <a:pt x="419392" y="932505"/>
                        <a:pt x="511792" y="932505"/>
                      </a:cubicBezTo>
                      <a:lnTo>
                        <a:pt x="1434952" y="931081"/>
                      </a:lnTo>
                      <a:cubicBezTo>
                        <a:pt x="1453995" y="931081"/>
                        <a:pt x="1469433" y="915643"/>
                        <a:pt x="1469433" y="896600"/>
                      </a:cubicBezTo>
                      <a:lnTo>
                        <a:pt x="1469433" y="765087"/>
                      </a:lnTo>
                      <a:lnTo>
                        <a:pt x="1513166" y="765087"/>
                      </a:lnTo>
                      <a:lnTo>
                        <a:pt x="1513166" y="896599"/>
                      </a:lnTo>
                      <a:cubicBezTo>
                        <a:pt x="1513166" y="939795"/>
                        <a:pt x="1478148" y="974813"/>
                        <a:pt x="1434952" y="974813"/>
                      </a:cubicBezTo>
                      <a:lnTo>
                        <a:pt x="511792" y="973624"/>
                      </a:lnTo>
                      <a:cubicBezTo>
                        <a:pt x="396682" y="973624"/>
                        <a:pt x="303367" y="880309"/>
                        <a:pt x="303367" y="765199"/>
                      </a:cubicBezTo>
                      <a:cubicBezTo>
                        <a:pt x="303367" y="650087"/>
                        <a:pt x="396682" y="556772"/>
                        <a:pt x="511792" y="556772"/>
                      </a:cubicBezTo>
                      <a:lnTo>
                        <a:pt x="742740" y="558136"/>
                      </a:lnTo>
                      <a:cubicBezTo>
                        <a:pt x="835140" y="558136"/>
                        <a:pt x="910046" y="483231"/>
                        <a:pt x="910046" y="390830"/>
                      </a:cubicBezTo>
                      <a:lnTo>
                        <a:pt x="910046" y="390829"/>
                      </a:lnTo>
                      <a:cubicBezTo>
                        <a:pt x="910046" y="298429"/>
                        <a:pt x="835140" y="223523"/>
                        <a:pt x="742740" y="223523"/>
                      </a:cubicBezTo>
                      <a:lnTo>
                        <a:pt x="127421" y="222907"/>
                      </a:lnTo>
                      <a:cubicBezTo>
                        <a:pt x="57048" y="222907"/>
                        <a:pt x="0" y="165858"/>
                        <a:pt x="0" y="95485"/>
                      </a:cubicBezTo>
                      <a:cubicBezTo>
                        <a:pt x="0" y="63657"/>
                        <a:pt x="1" y="31828"/>
                        <a:pt x="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CD19616D-7D50-E35C-E12D-6961D0604CF0}"/>
                    </a:ext>
                  </a:extLst>
                </p:cNvPr>
                <p:cNvSpPr/>
                <p:nvPr/>
              </p:nvSpPr>
              <p:spPr bwMode="auto">
                <a:xfrm rot="16200000">
                  <a:off x="6188352" y="1187865"/>
                  <a:ext cx="102165" cy="265660"/>
                </a:xfrm>
                <a:custGeom>
                  <a:avLst/>
                  <a:gdLst>
                    <a:gd name="connsiteX0" fmla="*/ 80396 w 102165"/>
                    <a:gd name="connsiteY0" fmla="*/ 69035 h 265660"/>
                    <a:gd name="connsiteX1" fmla="*/ 51082 w 102165"/>
                    <a:gd name="connsiteY1" fmla="*/ 39721 h 265660"/>
                    <a:gd name="connsiteX2" fmla="*/ 21768 w 102165"/>
                    <a:gd name="connsiteY2" fmla="*/ 69035 h 265660"/>
                    <a:gd name="connsiteX3" fmla="*/ 51082 w 102165"/>
                    <a:gd name="connsiteY3" fmla="*/ 98349 h 265660"/>
                    <a:gd name="connsiteX4" fmla="*/ 80396 w 102165"/>
                    <a:gd name="connsiteY4" fmla="*/ 69035 h 265660"/>
                    <a:gd name="connsiteX5" fmla="*/ 102165 w 102165"/>
                    <a:gd name="connsiteY5" fmla="*/ 21661 h 265660"/>
                    <a:gd name="connsiteX6" fmla="*/ 102165 w 102165"/>
                    <a:gd name="connsiteY6" fmla="*/ 265660 h 265660"/>
                    <a:gd name="connsiteX7" fmla="*/ 0 w 102165"/>
                    <a:gd name="connsiteY7" fmla="*/ 265660 h 265660"/>
                    <a:gd name="connsiteX8" fmla="*/ 0 w 102165"/>
                    <a:gd name="connsiteY8" fmla="*/ 21661 h 265660"/>
                    <a:gd name="connsiteX9" fmla="*/ 21661 w 102165"/>
                    <a:gd name="connsiteY9" fmla="*/ 0 h 265660"/>
                    <a:gd name="connsiteX10" fmla="*/ 80504 w 102165"/>
                    <a:gd name="connsiteY10" fmla="*/ 0 h 265660"/>
                    <a:gd name="connsiteX11" fmla="*/ 102165 w 102165"/>
                    <a:gd name="connsiteY11" fmla="*/ 21661 h 26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165" h="265660">
                      <a:moveTo>
                        <a:pt x="80396" y="69035"/>
                      </a:moveTo>
                      <a:cubicBezTo>
                        <a:pt x="80396" y="52845"/>
                        <a:pt x="67272" y="39721"/>
                        <a:pt x="51082" y="39721"/>
                      </a:cubicBezTo>
                      <a:cubicBezTo>
                        <a:pt x="34892" y="39721"/>
                        <a:pt x="21768" y="52845"/>
                        <a:pt x="21768" y="69035"/>
                      </a:cubicBezTo>
                      <a:cubicBezTo>
                        <a:pt x="21768" y="85225"/>
                        <a:pt x="34892" y="98349"/>
                        <a:pt x="51082" y="98349"/>
                      </a:cubicBezTo>
                      <a:cubicBezTo>
                        <a:pt x="67272" y="98349"/>
                        <a:pt x="80396" y="85225"/>
                        <a:pt x="80396" y="69035"/>
                      </a:cubicBezTo>
                      <a:close/>
                      <a:moveTo>
                        <a:pt x="102165" y="21661"/>
                      </a:moveTo>
                      <a:lnTo>
                        <a:pt x="102165" y="265660"/>
                      </a:lnTo>
                      <a:lnTo>
                        <a:pt x="0" y="265660"/>
                      </a:lnTo>
                      <a:lnTo>
                        <a:pt x="0" y="21661"/>
                      </a:lnTo>
                      <a:cubicBezTo>
                        <a:pt x="0" y="9698"/>
                        <a:pt x="9698" y="0"/>
                        <a:pt x="21661" y="0"/>
                      </a:cubicBezTo>
                      <a:lnTo>
                        <a:pt x="80504" y="0"/>
                      </a:lnTo>
                      <a:cubicBezTo>
                        <a:pt x="92467" y="0"/>
                        <a:pt x="102165" y="9698"/>
                        <a:pt x="102165" y="2166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7934FD6B-E837-4670-46A3-1FB715513AF4}"/>
                    </a:ext>
                  </a:extLst>
                </p:cNvPr>
                <p:cNvSpPr/>
                <p:nvPr/>
              </p:nvSpPr>
              <p:spPr bwMode="auto">
                <a:xfrm rot="10800000">
                  <a:off x="6355047" y="1760726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四角形: 上の 2 つの角を丸める 29">
                  <a:extLst>
                    <a:ext uri="{FF2B5EF4-FFF2-40B4-BE49-F238E27FC236}">
                      <a16:creationId xmlns:a16="http://schemas.microsoft.com/office/drawing/2014/main" id="{6D0EB9F2-A6C5-AB81-203D-18276506B7BD}"/>
                    </a:ext>
                  </a:extLst>
                </p:cNvPr>
                <p:cNvSpPr/>
                <p:nvPr/>
              </p:nvSpPr>
              <p:spPr bwMode="auto">
                <a:xfrm rot="5400000">
                  <a:off x="6095918" y="1356186"/>
                  <a:ext cx="603279" cy="248407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26490206-693B-8D15-D15E-E157727635C3}"/>
                    </a:ext>
                  </a:extLst>
                </p:cNvPr>
                <p:cNvGrpSpPr/>
                <p:nvPr/>
              </p:nvGrpSpPr>
              <p:grpSpPr>
                <a:xfrm>
                  <a:off x="7538356" y="1312020"/>
                  <a:ext cx="627744" cy="1191758"/>
                  <a:chOff x="7475400" y="1134972"/>
                  <a:chExt cx="753656" cy="1430798"/>
                </a:xfrm>
              </p:grpSpPr>
              <p:sp>
                <p:nvSpPr>
                  <p:cNvPr id="32" name="四角形: 角を丸くする 31">
                    <a:extLst>
                      <a:ext uri="{FF2B5EF4-FFF2-40B4-BE49-F238E27FC236}">
                        <a16:creationId xmlns:a16="http://schemas.microsoft.com/office/drawing/2014/main" id="{D10BCAE8-AE78-2EAC-2B9F-C195D89CDA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5400" y="1134972"/>
                    <a:ext cx="753656" cy="1430798"/>
                  </a:xfrm>
                  <a:prstGeom prst="roundRect">
                    <a:avLst>
                      <a:gd name="adj" fmla="val 5137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" name="四角形: 角を丸くする 32">
                    <a:extLst>
                      <a:ext uri="{FF2B5EF4-FFF2-40B4-BE49-F238E27FC236}">
                        <a16:creationId xmlns:a16="http://schemas.microsoft.com/office/drawing/2014/main" id="{47896A34-5D8E-F019-329E-DDBBDF71D2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0199" y="1178750"/>
                    <a:ext cx="684058" cy="1347198"/>
                  </a:xfrm>
                  <a:prstGeom prst="roundRect">
                    <a:avLst>
                      <a:gd name="adj" fmla="val 3997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F688B800-D849-14F6-2B5F-7B77591094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82854" y="1664639"/>
                    <a:ext cx="358930" cy="3589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5" name="稲妻 34">
                    <a:extLst>
                      <a:ext uri="{FF2B5EF4-FFF2-40B4-BE49-F238E27FC236}">
                        <a16:creationId xmlns:a16="http://schemas.microsoft.com/office/drawing/2014/main" id="{FECF6121-ADEE-D536-0D59-EAE91F393C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40912" y="1725644"/>
                    <a:ext cx="234559" cy="2345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76277FC-3AC6-785A-CE9B-8A970986377A}"/>
                  </a:ext>
                </a:extLst>
              </p:cNvPr>
              <p:cNvSpPr/>
              <p:nvPr/>
            </p:nvSpPr>
            <p:spPr bwMode="auto">
              <a:xfrm>
                <a:off x="2129991" y="2359482"/>
                <a:ext cx="1755195" cy="558461"/>
              </a:xfrm>
              <a:custGeom>
                <a:avLst/>
                <a:gdLst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41095 w 1755195"/>
                  <a:gd name="connsiteY14" fmla="*/ 272291 h 558461"/>
                  <a:gd name="connsiteX15" fmla="*/ 208895 w 1755195"/>
                  <a:gd name="connsiteY15" fmla="*/ 43199 h 558461"/>
                  <a:gd name="connsiteX16" fmla="*/ 209939 w 1755195"/>
                  <a:gd name="connsiteY16" fmla="*/ 43199 h 558461"/>
                  <a:gd name="connsiteX17" fmla="*/ 220973 w 1755195"/>
                  <a:gd name="connsiteY17" fmla="*/ 26833 h 558461"/>
                  <a:gd name="connsiteX18" fmla="*/ 285754 w 1755195"/>
                  <a:gd name="connsiteY18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09939 w 1755195"/>
                  <a:gd name="connsiteY15" fmla="*/ 43199 h 558461"/>
                  <a:gd name="connsiteX16" fmla="*/ 220973 w 1755195"/>
                  <a:gd name="connsiteY16" fmla="*/ 26833 h 558461"/>
                  <a:gd name="connsiteX17" fmla="*/ 285754 w 1755195"/>
                  <a:gd name="connsiteY17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20973 w 1755195"/>
                  <a:gd name="connsiteY15" fmla="*/ 26833 h 558461"/>
                  <a:gd name="connsiteX16" fmla="*/ 285754 w 1755195"/>
                  <a:gd name="connsiteY16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20973 w 1755195"/>
                  <a:gd name="connsiteY14" fmla="*/ 26833 h 558461"/>
                  <a:gd name="connsiteX15" fmla="*/ 285754 w 1755195"/>
                  <a:gd name="connsiteY15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714099 w 1755195"/>
                  <a:gd name="connsiteY4" fmla="*/ 272289 h 558461"/>
                  <a:gd name="connsiteX5" fmla="*/ 1723119 w 1755195"/>
                  <a:gd name="connsiteY5" fmla="*/ 278371 h 558461"/>
                  <a:gd name="connsiteX6" fmla="*/ 1755195 w 1755195"/>
                  <a:gd name="connsiteY6" fmla="*/ 355810 h 558461"/>
                  <a:gd name="connsiteX7" fmla="*/ 1755195 w 1755195"/>
                  <a:gd name="connsiteY7" fmla="*/ 526710 h 558461"/>
                  <a:gd name="connsiteX8" fmla="*/ 1723444 w 1755195"/>
                  <a:gd name="connsiteY8" fmla="*/ 558461 h 558461"/>
                  <a:gd name="connsiteX9" fmla="*/ 31751 w 1755195"/>
                  <a:gd name="connsiteY9" fmla="*/ 558461 h 558461"/>
                  <a:gd name="connsiteX10" fmla="*/ 0 w 1755195"/>
                  <a:gd name="connsiteY10" fmla="*/ 526710 h 558461"/>
                  <a:gd name="connsiteX11" fmla="*/ 0 w 1755195"/>
                  <a:gd name="connsiteY11" fmla="*/ 355810 h 558461"/>
                  <a:gd name="connsiteX12" fmla="*/ 32077 w 1755195"/>
                  <a:gd name="connsiteY12" fmla="*/ 278371 h 558461"/>
                  <a:gd name="connsiteX13" fmla="*/ 220973 w 1755195"/>
                  <a:gd name="connsiteY13" fmla="*/ 26833 h 558461"/>
                  <a:gd name="connsiteX14" fmla="*/ 285754 w 1755195"/>
                  <a:gd name="connsiteY14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14099 w 1755195"/>
                  <a:gd name="connsiteY3" fmla="*/ 272289 h 558461"/>
                  <a:gd name="connsiteX4" fmla="*/ 1723119 w 1755195"/>
                  <a:gd name="connsiteY4" fmla="*/ 278371 h 558461"/>
                  <a:gd name="connsiteX5" fmla="*/ 1755195 w 1755195"/>
                  <a:gd name="connsiteY5" fmla="*/ 355810 h 558461"/>
                  <a:gd name="connsiteX6" fmla="*/ 1755195 w 1755195"/>
                  <a:gd name="connsiteY6" fmla="*/ 526710 h 558461"/>
                  <a:gd name="connsiteX7" fmla="*/ 1723444 w 1755195"/>
                  <a:gd name="connsiteY7" fmla="*/ 558461 h 558461"/>
                  <a:gd name="connsiteX8" fmla="*/ 31751 w 1755195"/>
                  <a:gd name="connsiteY8" fmla="*/ 558461 h 558461"/>
                  <a:gd name="connsiteX9" fmla="*/ 0 w 1755195"/>
                  <a:gd name="connsiteY9" fmla="*/ 526710 h 558461"/>
                  <a:gd name="connsiteX10" fmla="*/ 0 w 1755195"/>
                  <a:gd name="connsiteY10" fmla="*/ 355810 h 558461"/>
                  <a:gd name="connsiteX11" fmla="*/ 32077 w 1755195"/>
                  <a:gd name="connsiteY11" fmla="*/ 278371 h 558461"/>
                  <a:gd name="connsiteX12" fmla="*/ 220973 w 1755195"/>
                  <a:gd name="connsiteY12" fmla="*/ 26833 h 558461"/>
                  <a:gd name="connsiteX13" fmla="*/ 285754 w 1755195"/>
                  <a:gd name="connsiteY13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23119 w 1755195"/>
                  <a:gd name="connsiteY3" fmla="*/ 278371 h 558461"/>
                  <a:gd name="connsiteX4" fmla="*/ 1755195 w 1755195"/>
                  <a:gd name="connsiteY4" fmla="*/ 355810 h 558461"/>
                  <a:gd name="connsiteX5" fmla="*/ 1755195 w 1755195"/>
                  <a:gd name="connsiteY5" fmla="*/ 526710 h 558461"/>
                  <a:gd name="connsiteX6" fmla="*/ 1723444 w 1755195"/>
                  <a:gd name="connsiteY6" fmla="*/ 558461 h 558461"/>
                  <a:gd name="connsiteX7" fmla="*/ 31751 w 1755195"/>
                  <a:gd name="connsiteY7" fmla="*/ 558461 h 558461"/>
                  <a:gd name="connsiteX8" fmla="*/ 0 w 1755195"/>
                  <a:gd name="connsiteY8" fmla="*/ 526710 h 558461"/>
                  <a:gd name="connsiteX9" fmla="*/ 0 w 1755195"/>
                  <a:gd name="connsiteY9" fmla="*/ 355810 h 558461"/>
                  <a:gd name="connsiteX10" fmla="*/ 32077 w 1755195"/>
                  <a:gd name="connsiteY10" fmla="*/ 278371 h 558461"/>
                  <a:gd name="connsiteX11" fmla="*/ 220973 w 1755195"/>
                  <a:gd name="connsiteY11" fmla="*/ 26833 h 558461"/>
                  <a:gd name="connsiteX12" fmla="*/ 285754 w 1755195"/>
                  <a:gd name="connsiteY12" fmla="*/ 0 h 558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55195" h="558461">
                    <a:moveTo>
                      <a:pt x="285754" y="0"/>
                    </a:moveTo>
                    <a:lnTo>
                      <a:pt x="1469442" y="0"/>
                    </a:lnTo>
                    <a:cubicBezTo>
                      <a:pt x="1494741" y="0"/>
                      <a:pt x="1517644" y="10254"/>
                      <a:pt x="1534223" y="26833"/>
                    </a:cubicBezTo>
                    <a:lnTo>
                      <a:pt x="1723119" y="278371"/>
                    </a:lnTo>
                    <a:cubicBezTo>
                      <a:pt x="1742937" y="298189"/>
                      <a:pt x="1755195" y="325568"/>
                      <a:pt x="1755195" y="355810"/>
                    </a:cubicBezTo>
                    <a:lnTo>
                      <a:pt x="1755195" y="526710"/>
                    </a:lnTo>
                    <a:cubicBezTo>
                      <a:pt x="1755195" y="544246"/>
                      <a:pt x="1740980" y="558461"/>
                      <a:pt x="1723444" y="558461"/>
                    </a:cubicBezTo>
                    <a:lnTo>
                      <a:pt x="31751" y="558461"/>
                    </a:lnTo>
                    <a:cubicBezTo>
                      <a:pt x="14215" y="558461"/>
                      <a:pt x="0" y="544246"/>
                      <a:pt x="0" y="526710"/>
                    </a:cubicBezTo>
                    <a:lnTo>
                      <a:pt x="0" y="355810"/>
                    </a:lnTo>
                    <a:cubicBezTo>
                      <a:pt x="0" y="325568"/>
                      <a:pt x="12258" y="298189"/>
                      <a:pt x="32077" y="278371"/>
                    </a:cubicBezTo>
                    <a:lnTo>
                      <a:pt x="220973" y="26833"/>
                    </a:lnTo>
                    <a:cubicBezTo>
                      <a:pt x="237552" y="10254"/>
                      <a:pt x="260456" y="0"/>
                      <a:pt x="285754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375D4880-C161-BB33-FB02-31394B88CE67}"/>
                  </a:ext>
                </a:extLst>
              </p:cNvPr>
              <p:cNvSpPr/>
              <p:nvPr/>
            </p:nvSpPr>
            <p:spPr bwMode="auto">
              <a:xfrm>
                <a:off x="2847261" y="2483895"/>
                <a:ext cx="772443" cy="102143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BD4ACA9-6BAA-3B39-8D24-61D15E58E272}"/>
                  </a:ext>
                </a:extLst>
              </p:cNvPr>
              <p:cNvSpPr/>
              <p:nvPr/>
            </p:nvSpPr>
            <p:spPr bwMode="auto">
              <a:xfrm>
                <a:off x="2895945" y="1132690"/>
                <a:ext cx="675075" cy="1430798"/>
              </a:xfrm>
              <a:custGeom>
                <a:avLst/>
                <a:gdLst>
                  <a:gd name="connsiteX0" fmla="*/ 165302 w 675075"/>
                  <a:gd name="connsiteY0" fmla="*/ 55554 h 1430798"/>
                  <a:gd name="connsiteX1" fmla="*/ 58146 w 675075"/>
                  <a:gd name="connsiteY1" fmla="*/ 162710 h 1430798"/>
                  <a:gd name="connsiteX2" fmla="*/ 58146 w 675075"/>
                  <a:gd name="connsiteY2" fmla="*/ 269866 h 1430798"/>
                  <a:gd name="connsiteX3" fmla="*/ 616928 w 675075"/>
                  <a:gd name="connsiteY3" fmla="*/ 269866 h 1430798"/>
                  <a:gd name="connsiteX4" fmla="*/ 616928 w 675075"/>
                  <a:gd name="connsiteY4" fmla="*/ 162710 h 1430798"/>
                  <a:gd name="connsiteX5" fmla="*/ 509772 w 675075"/>
                  <a:gd name="connsiteY5" fmla="*/ 55554 h 1430798"/>
                  <a:gd name="connsiteX6" fmla="*/ 151683 w 675075"/>
                  <a:gd name="connsiteY6" fmla="*/ 0 h 1430798"/>
                  <a:gd name="connsiteX7" fmla="*/ 523392 w 675075"/>
                  <a:gd name="connsiteY7" fmla="*/ 0 h 1430798"/>
                  <a:gd name="connsiteX8" fmla="*/ 675075 w 675075"/>
                  <a:gd name="connsiteY8" fmla="*/ 151683 h 1430798"/>
                  <a:gd name="connsiteX9" fmla="*/ 675075 w 675075"/>
                  <a:gd name="connsiteY9" fmla="*/ 1430798 h 1430798"/>
                  <a:gd name="connsiteX10" fmla="*/ 0 w 675075"/>
                  <a:gd name="connsiteY10" fmla="*/ 1430798 h 1430798"/>
                  <a:gd name="connsiteX11" fmla="*/ 0 w 675075"/>
                  <a:gd name="connsiteY11" fmla="*/ 151683 h 1430798"/>
                  <a:gd name="connsiteX12" fmla="*/ 151683 w 675075"/>
                  <a:gd name="connsiteY12" fmla="*/ 0 h 1430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5075" h="1430798">
                    <a:moveTo>
                      <a:pt x="165302" y="55554"/>
                    </a:moveTo>
                    <a:cubicBezTo>
                      <a:pt x="106121" y="55554"/>
                      <a:pt x="58146" y="103529"/>
                      <a:pt x="58146" y="162710"/>
                    </a:cubicBezTo>
                    <a:lnTo>
                      <a:pt x="58146" y="269866"/>
                    </a:lnTo>
                    <a:lnTo>
                      <a:pt x="616928" y="269866"/>
                    </a:lnTo>
                    <a:lnTo>
                      <a:pt x="616928" y="162710"/>
                    </a:lnTo>
                    <a:cubicBezTo>
                      <a:pt x="616928" y="103529"/>
                      <a:pt x="568953" y="55554"/>
                      <a:pt x="509772" y="55554"/>
                    </a:cubicBezTo>
                    <a:close/>
                    <a:moveTo>
                      <a:pt x="151683" y="0"/>
                    </a:moveTo>
                    <a:lnTo>
                      <a:pt x="523392" y="0"/>
                    </a:lnTo>
                    <a:cubicBezTo>
                      <a:pt x="607164" y="0"/>
                      <a:pt x="675075" y="67911"/>
                      <a:pt x="675075" y="151683"/>
                    </a:cubicBezTo>
                    <a:lnTo>
                      <a:pt x="675075" y="1430798"/>
                    </a:lnTo>
                    <a:lnTo>
                      <a:pt x="0" y="1430798"/>
                    </a:lnTo>
                    <a:lnTo>
                      <a:pt x="0" y="151683"/>
                    </a:lnTo>
                    <a:cubicBezTo>
                      <a:pt x="0" y="67911"/>
                      <a:pt x="67911" y="0"/>
                      <a:pt x="151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92318DC5-8A1E-376B-7DDA-6C1BE04D3058}"/>
                  </a:ext>
                </a:extLst>
              </p:cNvPr>
              <p:cNvSpPr/>
              <p:nvPr/>
            </p:nvSpPr>
            <p:spPr bwMode="auto">
              <a:xfrm>
                <a:off x="2952239" y="1472617"/>
                <a:ext cx="562486" cy="1042488"/>
              </a:xfrm>
              <a:prstGeom prst="roundRect">
                <a:avLst>
                  <a:gd name="adj" fmla="val 6085"/>
                </a:avLst>
              </a:prstGeom>
              <a:pattFill prst="wdUpDiag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8559EB3-115F-69DB-86C0-209D086D40B2}"/>
                </a:ext>
              </a:extLst>
            </p:cNvPr>
            <p:cNvSpPr/>
            <p:nvPr/>
          </p:nvSpPr>
          <p:spPr bwMode="auto">
            <a:xfrm rot="5400000">
              <a:off x="1844417" y="1799574"/>
              <a:ext cx="323248" cy="48509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09460D87-200C-A16A-920E-1019ACE62C99}"/>
              </a:ext>
            </a:extLst>
          </p:cNvPr>
          <p:cNvSpPr txBox="1"/>
          <p:nvPr/>
        </p:nvSpPr>
        <p:spPr>
          <a:xfrm>
            <a:off x="308921" y="5534660"/>
            <a:ext cx="628006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です</a:t>
            </a:r>
          </a:p>
        </p:txBody>
      </p:sp>
      <p:sp>
        <p:nvSpPr>
          <p:cNvPr id="43" name="フリーフォーム: 図形 42">
            <a:extLst>
              <a:ext uri="{FF2B5EF4-FFF2-40B4-BE49-F238E27FC236}">
                <a16:creationId xmlns:a16="http://schemas.microsoft.com/office/drawing/2014/main" id="{94058DFC-0DCD-601E-321D-3721E78CD8D2}"/>
              </a:ext>
            </a:extLst>
          </p:cNvPr>
          <p:cNvSpPr/>
          <p:nvPr/>
        </p:nvSpPr>
        <p:spPr>
          <a:xfrm>
            <a:off x="3051108" y="7612190"/>
            <a:ext cx="1398416" cy="1398416"/>
          </a:xfrm>
          <a:custGeom>
            <a:avLst/>
            <a:gdLst>
              <a:gd name="connsiteX0" fmla="*/ 165696 w 1811000"/>
              <a:gd name="connsiteY0" fmla="*/ 0 h 1811000"/>
              <a:gd name="connsiteX1" fmla="*/ 905500 w 1811000"/>
              <a:gd name="connsiteY1" fmla="*/ 739804 h 1811000"/>
              <a:gd name="connsiteX2" fmla="*/ 1645304 w 1811000"/>
              <a:gd name="connsiteY2" fmla="*/ 0 h 1811000"/>
              <a:gd name="connsiteX3" fmla="*/ 1811000 w 1811000"/>
              <a:gd name="connsiteY3" fmla="*/ 165696 h 1811000"/>
              <a:gd name="connsiteX4" fmla="*/ 1071196 w 1811000"/>
              <a:gd name="connsiteY4" fmla="*/ 905500 h 1811000"/>
              <a:gd name="connsiteX5" fmla="*/ 1811000 w 1811000"/>
              <a:gd name="connsiteY5" fmla="*/ 1645304 h 1811000"/>
              <a:gd name="connsiteX6" fmla="*/ 1645304 w 1811000"/>
              <a:gd name="connsiteY6" fmla="*/ 1811000 h 1811000"/>
              <a:gd name="connsiteX7" fmla="*/ 905500 w 1811000"/>
              <a:gd name="connsiteY7" fmla="*/ 1071196 h 1811000"/>
              <a:gd name="connsiteX8" fmla="*/ 165696 w 1811000"/>
              <a:gd name="connsiteY8" fmla="*/ 1811000 h 1811000"/>
              <a:gd name="connsiteX9" fmla="*/ 0 w 1811000"/>
              <a:gd name="connsiteY9" fmla="*/ 1645304 h 1811000"/>
              <a:gd name="connsiteX10" fmla="*/ 739804 w 1811000"/>
              <a:gd name="connsiteY10" fmla="*/ 905500 h 1811000"/>
              <a:gd name="connsiteX11" fmla="*/ 0 w 1811000"/>
              <a:gd name="connsiteY11" fmla="*/ 165696 h 1811000"/>
              <a:gd name="connsiteX12" fmla="*/ 165696 w 1811000"/>
              <a:gd name="connsiteY12" fmla="*/ 0 h 181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11000" h="1811000">
                <a:moveTo>
                  <a:pt x="165696" y="0"/>
                </a:moveTo>
                <a:lnTo>
                  <a:pt x="905500" y="739804"/>
                </a:lnTo>
                <a:lnTo>
                  <a:pt x="1645304" y="0"/>
                </a:lnTo>
                <a:lnTo>
                  <a:pt x="1811000" y="165696"/>
                </a:lnTo>
                <a:lnTo>
                  <a:pt x="1071196" y="905500"/>
                </a:lnTo>
                <a:lnTo>
                  <a:pt x="1811000" y="1645304"/>
                </a:lnTo>
                <a:lnTo>
                  <a:pt x="1645304" y="1811000"/>
                </a:lnTo>
                <a:lnTo>
                  <a:pt x="905500" y="1071196"/>
                </a:lnTo>
                <a:lnTo>
                  <a:pt x="165696" y="1811000"/>
                </a:lnTo>
                <a:lnTo>
                  <a:pt x="0" y="1645304"/>
                </a:lnTo>
                <a:lnTo>
                  <a:pt x="739804" y="905500"/>
                </a:lnTo>
                <a:lnTo>
                  <a:pt x="0" y="165696"/>
                </a:lnTo>
                <a:lnTo>
                  <a:pt x="165696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69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74408-5794-CC09-2BF9-D6E0E8AF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F651AA-AE13-D826-ACEB-C1375E28FA18}"/>
              </a:ext>
            </a:extLst>
          </p:cNvPr>
          <p:cNvSpPr txBox="1"/>
          <p:nvPr/>
        </p:nvSpPr>
        <p:spPr>
          <a:xfrm rot="5400000">
            <a:off x="296738" y="3418653"/>
            <a:ext cx="9188067" cy="307574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盗電です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9FCED8-9440-26DC-6DA7-4625F8458A57}"/>
              </a:ext>
            </a:extLst>
          </p:cNvPr>
          <p:cNvSpPr txBox="1"/>
          <p:nvPr/>
        </p:nvSpPr>
        <p:spPr>
          <a:xfrm rot="5400000">
            <a:off x="-1497385" y="5551654"/>
            <a:ext cx="6329630" cy="183847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スマホや電動自転車の</a:t>
            </a:r>
          </a:p>
          <a:p>
            <a:pPr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バッテリー充電は盗電行為です</a:t>
            </a:r>
          </a:p>
          <a:p>
            <a:pPr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絶対におやめください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9251E65-8376-EF4B-5393-84DE0900A2AE}"/>
              </a:ext>
            </a:extLst>
          </p:cNvPr>
          <p:cNvGrpSpPr/>
          <p:nvPr/>
        </p:nvGrpSpPr>
        <p:grpSpPr>
          <a:xfrm>
            <a:off x="352697" y="362491"/>
            <a:ext cx="2655294" cy="2655294"/>
            <a:chOff x="1191807" y="3973274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B64E423-BC15-13C2-76EC-76F79987508C}"/>
                </a:ext>
              </a:extLst>
            </p:cNvPr>
            <p:cNvGrpSpPr/>
            <p:nvPr/>
          </p:nvGrpSpPr>
          <p:grpSpPr>
            <a:xfrm>
              <a:off x="1191807" y="3973274"/>
              <a:ext cx="2412166" cy="2412166"/>
              <a:chOff x="643930" y="806730"/>
              <a:chExt cx="2735056" cy="2735056"/>
            </a:xfrm>
          </p:grpSpPr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92FD064B-3BB3-7645-7177-B16B6140526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CE2C0164-43F8-114E-34AB-B5CF9A4633C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29A1D82-D877-18E0-97E3-6F4EFA5E8BAA}"/>
                </a:ext>
              </a:extLst>
            </p:cNvPr>
            <p:cNvSpPr/>
            <p:nvPr/>
          </p:nvSpPr>
          <p:spPr bwMode="auto">
            <a:xfrm>
              <a:off x="1261447" y="40429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C0A522C-17BD-D799-BB29-AEF96270ACE1}"/>
                </a:ext>
              </a:extLst>
            </p:cNvPr>
            <p:cNvSpPr/>
            <p:nvPr/>
          </p:nvSpPr>
          <p:spPr bwMode="auto">
            <a:xfrm>
              <a:off x="132275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F3BDAE7-036B-2BD2-4FA0-A14241B03FA8}"/>
                </a:ext>
              </a:extLst>
            </p:cNvPr>
            <p:cNvGrpSpPr/>
            <p:nvPr/>
          </p:nvGrpSpPr>
          <p:grpSpPr>
            <a:xfrm>
              <a:off x="1802650" y="4284095"/>
              <a:ext cx="1178518" cy="1767777"/>
              <a:chOff x="4304598" y="4308254"/>
              <a:chExt cx="810090" cy="1215135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7E4D3D84-F546-32DD-35B8-ECAC3CF2F356}"/>
                  </a:ext>
                </a:extLst>
              </p:cNvPr>
              <p:cNvSpPr/>
              <p:nvPr/>
            </p:nvSpPr>
            <p:spPr bwMode="auto">
              <a:xfrm>
                <a:off x="4304598" y="4308254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307709EE-6402-8B90-9164-DBBD665A1785}"/>
                  </a:ext>
                </a:extLst>
              </p:cNvPr>
              <p:cNvSpPr/>
              <p:nvPr/>
            </p:nvSpPr>
            <p:spPr bwMode="auto">
              <a:xfrm>
                <a:off x="4463319" y="4488274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2326CE9A-5BB1-15E5-5D8C-6F24C4FDE6C3}"/>
                  </a:ext>
                </a:extLst>
              </p:cNvPr>
              <p:cNvSpPr/>
              <p:nvPr/>
            </p:nvSpPr>
            <p:spPr bwMode="auto">
              <a:xfrm>
                <a:off x="4463319" y="5073339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7BAB5E6-D4AD-FEB9-F4C9-E7A3FABD2D35}"/>
                  </a:ext>
                </a:extLst>
              </p:cNvPr>
              <p:cNvSpPr/>
              <p:nvPr/>
            </p:nvSpPr>
            <p:spPr bwMode="auto">
              <a:xfrm>
                <a:off x="4574628" y="4532060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8BD0188-ED3B-1315-2656-15DD773816AB}"/>
                  </a:ext>
                </a:extLst>
              </p:cNvPr>
              <p:cNvSpPr/>
              <p:nvPr/>
            </p:nvSpPr>
            <p:spPr bwMode="auto">
              <a:xfrm>
                <a:off x="4574628" y="512132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F030094-5487-C7B6-224D-74AAFB6D6AFB}"/>
                </a:ext>
              </a:extLst>
            </p:cNvPr>
            <p:cNvSpPr/>
            <p:nvPr/>
          </p:nvSpPr>
          <p:spPr bwMode="auto">
            <a:xfrm>
              <a:off x="131878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4532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5CDD-B82A-4E8F-57C6-5C646CF80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3EF251B-6E20-E598-7AD9-65989F19DD68}"/>
              </a:ext>
            </a:extLst>
          </p:cNvPr>
          <p:cNvSpPr txBox="1"/>
          <p:nvPr/>
        </p:nvSpPr>
        <p:spPr>
          <a:xfrm>
            <a:off x="422029" y="1941896"/>
            <a:ext cx="6025664" cy="233362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盗電です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7EA7E78-E3A3-7BE7-5C94-2BDE5A0D2F12}"/>
              </a:ext>
            </a:extLst>
          </p:cNvPr>
          <p:cNvSpPr txBox="1"/>
          <p:nvPr/>
        </p:nvSpPr>
        <p:spPr>
          <a:xfrm>
            <a:off x="308921" y="8148355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スマホや電動自転車の</a:t>
            </a:r>
          </a:p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バッテリー充電は盗電行為です</a:t>
            </a:r>
          </a:p>
          <a:p>
            <a:pPr algn="ctr"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絶対におやめください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FF7E37-BC2B-DD22-5589-EAF311F93DFE}"/>
              </a:ext>
            </a:extLst>
          </p:cNvPr>
          <p:cNvSpPr txBox="1"/>
          <p:nvPr/>
        </p:nvSpPr>
        <p:spPr>
          <a:xfrm>
            <a:off x="2038642" y="458737"/>
            <a:ext cx="2792438" cy="11601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6FBA650-5DB3-1515-BF91-D2A6FFA70443}"/>
              </a:ext>
            </a:extLst>
          </p:cNvPr>
          <p:cNvGrpSpPr/>
          <p:nvPr/>
        </p:nvGrpSpPr>
        <p:grpSpPr>
          <a:xfrm>
            <a:off x="1905000" y="4737392"/>
            <a:ext cx="3087904" cy="3087904"/>
            <a:chOff x="1191807" y="3973274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D7A0C1E-F278-E002-268E-6DF291A0C7B7}"/>
                </a:ext>
              </a:extLst>
            </p:cNvPr>
            <p:cNvGrpSpPr/>
            <p:nvPr/>
          </p:nvGrpSpPr>
          <p:grpSpPr>
            <a:xfrm>
              <a:off x="1191807" y="3973274"/>
              <a:ext cx="2412166" cy="2412166"/>
              <a:chOff x="643930" y="806730"/>
              <a:chExt cx="2735056" cy="2735056"/>
            </a:xfrm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F308A7E9-A9D9-F2A6-FFCE-A0ACF9E00EA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60D7A191-8F0C-BA82-103F-01458F8E7AF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DFD275E-9598-15D2-687F-9439275CA4D2}"/>
                </a:ext>
              </a:extLst>
            </p:cNvPr>
            <p:cNvSpPr/>
            <p:nvPr/>
          </p:nvSpPr>
          <p:spPr bwMode="auto">
            <a:xfrm>
              <a:off x="1261447" y="40429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5E508FF-BA1F-9A81-B978-5556DD9CD63F}"/>
                </a:ext>
              </a:extLst>
            </p:cNvPr>
            <p:cNvSpPr/>
            <p:nvPr/>
          </p:nvSpPr>
          <p:spPr bwMode="auto">
            <a:xfrm>
              <a:off x="132275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0E4E2EA-9049-F380-C446-7549B943EC76}"/>
                </a:ext>
              </a:extLst>
            </p:cNvPr>
            <p:cNvGrpSpPr/>
            <p:nvPr/>
          </p:nvGrpSpPr>
          <p:grpSpPr>
            <a:xfrm>
              <a:off x="1802650" y="4284095"/>
              <a:ext cx="1178518" cy="1767777"/>
              <a:chOff x="4304598" y="4308254"/>
              <a:chExt cx="810090" cy="1215135"/>
            </a:xfrm>
          </p:grpSpPr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85150F99-80DB-362C-AD62-0A5B30854152}"/>
                  </a:ext>
                </a:extLst>
              </p:cNvPr>
              <p:cNvSpPr/>
              <p:nvPr/>
            </p:nvSpPr>
            <p:spPr bwMode="auto">
              <a:xfrm>
                <a:off x="4304598" y="4308254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0B1E1C91-F466-B34D-4EE3-BA3D2A02F2F2}"/>
                  </a:ext>
                </a:extLst>
              </p:cNvPr>
              <p:cNvSpPr/>
              <p:nvPr/>
            </p:nvSpPr>
            <p:spPr bwMode="auto">
              <a:xfrm>
                <a:off x="4463319" y="4488274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EC6FC01B-0200-BB01-ED3E-18174FCA9828}"/>
                  </a:ext>
                </a:extLst>
              </p:cNvPr>
              <p:cNvSpPr/>
              <p:nvPr/>
            </p:nvSpPr>
            <p:spPr bwMode="auto">
              <a:xfrm>
                <a:off x="4463319" y="5073339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5DD6338-8853-27B8-3BF0-FC31E574019C}"/>
                  </a:ext>
                </a:extLst>
              </p:cNvPr>
              <p:cNvSpPr/>
              <p:nvPr/>
            </p:nvSpPr>
            <p:spPr bwMode="auto">
              <a:xfrm>
                <a:off x="4574628" y="4532060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EAAB3C1-6C94-389C-7775-7C52172BDB64}"/>
                  </a:ext>
                </a:extLst>
              </p:cNvPr>
              <p:cNvSpPr/>
              <p:nvPr/>
            </p:nvSpPr>
            <p:spPr bwMode="auto">
              <a:xfrm>
                <a:off x="4574628" y="512132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77FA68C-B0F0-4F98-DB3A-0D2AEA9BBA43}"/>
                </a:ext>
              </a:extLst>
            </p:cNvPr>
            <p:cNvSpPr/>
            <p:nvPr/>
          </p:nvSpPr>
          <p:spPr bwMode="auto">
            <a:xfrm>
              <a:off x="131878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9595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7269</TotalTime>
  <Words>71</Words>
  <Application>Microsoft Office PowerPoint</Application>
  <PresentationFormat>A4 210 x 297 mm</PresentationFormat>
  <Paragraphs>23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popi07_それ盗電です</dc:title>
  <dc:subject>popi07_それ盗電です</dc:subject>
  <dc:creator>でじけろお</dc:creator>
  <cp:lastModifiedBy>Keroo</cp:lastModifiedBy>
  <cp:revision>1</cp:revision>
  <dcterms:created xsi:type="dcterms:W3CDTF">2014-12-04T06:28:15Z</dcterms:created>
  <dcterms:modified xsi:type="dcterms:W3CDTF">2025-10-18T03:13:50Z</dcterms:modified>
  <cp:version>1</cp:version>
</cp:coreProperties>
</file>