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33" r:id="rId5"/>
    <p:sldId id="340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CCECFF"/>
    <a:srgbClr val="99CCFF"/>
    <a:srgbClr val="66CCFF"/>
    <a:srgbClr val="FF66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40" y="5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03300" y="1663700"/>
            <a:ext cx="7899400" cy="35729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盗電厳禁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0767AF7-7AB7-35C3-1314-7208EFE3686C}"/>
              </a:ext>
            </a:extLst>
          </p:cNvPr>
          <p:cNvGrpSpPr/>
          <p:nvPr/>
        </p:nvGrpSpPr>
        <p:grpSpPr>
          <a:xfrm>
            <a:off x="566057" y="622679"/>
            <a:ext cx="8773886" cy="5612642"/>
            <a:chOff x="1013460" y="982945"/>
            <a:chExt cx="7879080" cy="479934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5568986-5B91-58D2-5195-909B1A8BFAF9}"/>
                </a:ext>
              </a:extLst>
            </p:cNvPr>
            <p:cNvSpPr txBox="1"/>
            <p:nvPr/>
          </p:nvSpPr>
          <p:spPr>
            <a:xfrm>
              <a:off x="1013460" y="5287552"/>
              <a:ext cx="7879080" cy="4947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この電源を許可なく使用しないでください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93D52E7-85EE-3A1C-7C1F-8139DE708A87}"/>
                </a:ext>
              </a:extLst>
            </p:cNvPr>
            <p:cNvSpPr txBox="1"/>
            <p:nvPr/>
          </p:nvSpPr>
          <p:spPr>
            <a:xfrm>
              <a:off x="1013460" y="982945"/>
              <a:ext cx="7879080" cy="37807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盗電厳禁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059071"/>
            <a:ext cx="7879080" cy="19725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スマホや電動自転車の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バッテリー充電は盗電行為です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絶対におやめください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1088740"/>
            <a:ext cx="7879080" cy="253980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盗電厳禁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0FB860-581D-1112-9637-AE9A9C9C592E}"/>
              </a:ext>
            </a:extLst>
          </p:cNvPr>
          <p:cNvSpPr txBox="1"/>
          <p:nvPr/>
        </p:nvSpPr>
        <p:spPr>
          <a:xfrm>
            <a:off x="472891" y="459799"/>
            <a:ext cx="8960218" cy="32162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EB4F7DF-72B0-D687-CE07-DEC9F6520955}"/>
              </a:ext>
            </a:extLst>
          </p:cNvPr>
          <p:cNvGrpSpPr/>
          <p:nvPr/>
        </p:nvGrpSpPr>
        <p:grpSpPr>
          <a:xfrm>
            <a:off x="857545" y="4221127"/>
            <a:ext cx="7987672" cy="2296552"/>
            <a:chOff x="902550" y="1223755"/>
            <a:chExt cx="6209311" cy="178525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2E8630B-FCA1-0B38-52C1-1C4BEF2E865B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6485C44-606A-1B27-AB98-FF6BEEB01AA9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355DFDAA-9B8E-A254-8610-1D3A34E503DF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9BDB685-DC99-811F-EAD6-C9838817B0BA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4AA4A30-C6F7-F275-DF53-5C5803779E07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77AE922-FBC2-6E2D-2126-7349E9AA02A1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5B0DD18-57E2-531B-9568-985F9CE5E7F1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90ABFC6-956C-0021-292E-35383A4422C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27D866A5-C235-D931-0DCE-5272ED6B514B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6CEFCF0E-4771-B98A-A755-D7182DD46E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4B647FCB-6629-E93F-6EE1-632B23B780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1FA108D3-BECA-CC83-AD97-0565922435F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F4B675C-4CC9-8CE4-C6A4-1A825685CB5D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221F138-2531-AD71-E91A-4C868DCFD38A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66E70C1E-0976-2A11-38B0-3ACD5802AB9D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EC50E41-0A07-6E53-DFDB-561EA1568ED3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E43591DD-A5D5-2F42-B342-5FE090A684C9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48F7A0B1-0B5F-2181-D6AE-EC0E277AADB6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F84DFE66-3E3D-01E1-B28B-404312CEC433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FE11CC01-1AD8-CA82-FF01-2FD1A487BA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A5B0583B-C85A-4B2F-27CF-451B1D11A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42FA0FC6-8821-07A1-D2DF-6804101B4B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" name="稲妻 38">
                    <a:extLst>
                      <a:ext uri="{FF2B5EF4-FFF2-40B4-BE49-F238E27FC236}">
                        <a16:creationId xmlns:a16="http://schemas.microsoft.com/office/drawing/2014/main" id="{67EC0C89-4FE9-29E2-8C22-7BC32C1519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ACE78C8-2F89-8C96-02A8-6E1014AF9EB9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438E00D1-EA8B-0754-09C6-AB54AED84A95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B6D7D02-AEA0-F015-F6F1-CD8E75D7581F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20C715B0-164D-A139-8E80-16B539F82A7F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576BF97-785C-93A3-F027-1907BDE42295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9D0522B-440D-10CA-0E27-063B23104DDD}"/>
              </a:ext>
            </a:extLst>
          </p:cNvPr>
          <p:cNvSpPr/>
          <p:nvPr/>
        </p:nvSpPr>
        <p:spPr>
          <a:xfrm>
            <a:off x="4493157" y="4201209"/>
            <a:ext cx="1811000" cy="1811000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632062"/>
            <a:ext cx="8894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スマホや電動自転車のバッテリー充電は盗電行為です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6171CD5-6169-0949-0AB1-DBD3DAB3125F}"/>
              </a:ext>
            </a:extLst>
          </p:cNvPr>
          <p:cNvGrpSpPr/>
          <p:nvPr/>
        </p:nvGrpSpPr>
        <p:grpSpPr>
          <a:xfrm>
            <a:off x="857545" y="2934264"/>
            <a:ext cx="7987672" cy="2296552"/>
            <a:chOff x="902550" y="1223755"/>
            <a:chExt cx="6209311" cy="178525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CAD5CDB-4DA7-1A08-EEC4-623BAEE2B800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93133BA6-8A84-393E-C9DF-68B21C381F9D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1E537CF8-937F-25F9-60CE-546B3F1D31A0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72D18A5-2FE1-5CD0-B474-0FC95BBFF74E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738B0A6-7AC5-B367-84A7-9B41030F08D3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CC22DF9-5C96-123A-4407-CD9BFCB3AB2F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691272A-BA63-5B77-4534-7D23A7EDD959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C4EF191-64AF-DE2C-F27C-92ABE2CA07C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1B8B5C1D-7E82-49AF-3134-7C597342332D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9C45A75A-F497-7136-BE92-4027E2E5DD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FD123D1C-3811-4F78-1ABA-D99C6B6B4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CE30493E-E245-D866-B73E-AB7E62206C3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A72C5F58-9BE5-61BA-A832-E8CBB97FF13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E69014D-80A6-5919-E0D9-0FB5D781E82B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6B3EF34-A1B8-9A26-E995-77EE75765C22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E16B513-7474-5C99-6F9F-8D8DF648DC4A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AB98F409-7235-7F7D-FFD3-9BB190588E8F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F7CC0E58-8886-3CBB-9517-9F01D61C1354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61A4AF55-AFFE-2804-A751-538C8FF2F70F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5163591A-A54B-D744-E1BC-01367D3981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D28803A6-2F47-8594-602D-FBB2493E7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CB90E958-4745-C427-2540-374E449A7C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稲妻 30">
                    <a:extLst>
                      <a:ext uri="{FF2B5EF4-FFF2-40B4-BE49-F238E27FC236}">
                        <a16:creationId xmlns:a16="http://schemas.microsoft.com/office/drawing/2014/main" id="{AAF4E0F1-CEDF-FF7D-2C37-5614CA2CFC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F0E06DB-86D3-03CC-7192-590A2CBCE93B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5643D6F6-D66D-7C24-5631-A4046C41CDB6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6D7D36A-772D-8AEF-AF89-9B4E5E407D72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9F77C50-9F2F-C41D-09E3-71662451251E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9F9D7E9-CA3C-081F-5191-911E4D5FA8F9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3466C861-CF76-1B15-7456-ABAC073871B2}"/>
              </a:ext>
            </a:extLst>
          </p:cNvPr>
          <p:cNvSpPr/>
          <p:nvPr/>
        </p:nvSpPr>
        <p:spPr>
          <a:xfrm>
            <a:off x="4491292" y="2880938"/>
            <a:ext cx="1811000" cy="1811000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3C8E38-94D4-1A0A-45C5-8FFF58F44317}"/>
              </a:ext>
            </a:extLst>
          </p:cNvPr>
          <p:cNvSpPr txBox="1"/>
          <p:nvPr/>
        </p:nvSpPr>
        <p:spPr>
          <a:xfrm>
            <a:off x="225375" y="487941"/>
            <a:ext cx="1661993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8FD3FD-5706-D470-94FD-D3137E5C7C84}"/>
              </a:ext>
            </a:extLst>
          </p:cNvPr>
          <p:cNvGrpSpPr/>
          <p:nvPr/>
        </p:nvGrpSpPr>
        <p:grpSpPr>
          <a:xfrm>
            <a:off x="2117685" y="1583795"/>
            <a:ext cx="3327670" cy="3327670"/>
            <a:chOff x="1191807" y="3973274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C8060F6-C015-34DB-94C7-0989CABB5FB7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F48AC0C-48AC-1F00-F81F-BC07CB6A282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8959DE9A-52A4-CA96-908B-9B6DB86AF76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4877DAD-9303-124D-B6FF-6ECF407AFE37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1779E64-E2EE-A90D-F523-38A7C1F23B9A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1674278-5E99-0D36-7097-B94407421819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6AFBFA17-C110-749F-8E41-A525F17B57F2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CD02E2C9-6769-0743-792F-569ECC5A6966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E94F66F-E0D5-489B-B999-7AC77F5D2317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90E8A2B-16A6-19DD-C224-35C2E8A8A7BF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0EEB14F-635C-F84E-ED16-FE1E1848C8BB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F3AAB78-1B46-51D9-3236-0D3E9290F474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2A2637C-B9A4-8A92-0F94-663F54574061}"/>
              </a:ext>
            </a:extLst>
          </p:cNvPr>
          <p:cNvGrpSpPr/>
          <p:nvPr/>
        </p:nvGrpSpPr>
        <p:grpSpPr>
          <a:xfrm>
            <a:off x="5831590" y="503681"/>
            <a:ext cx="3666915" cy="5757426"/>
            <a:chOff x="5831590" y="503681"/>
            <a:chExt cx="4006954" cy="5757426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6C9BB2-4150-F0DE-FD6C-5F9C83159A07}"/>
                </a:ext>
              </a:extLst>
            </p:cNvPr>
            <p:cNvSpPr txBox="1"/>
            <p:nvPr/>
          </p:nvSpPr>
          <p:spPr>
            <a:xfrm rot="5400000">
              <a:off x="3883204" y="2452067"/>
              <a:ext cx="5757425" cy="186065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厳禁</a:t>
              </a:r>
              <a:endPara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8DE8EE6-F880-498E-A05C-485AA47FFEE5}"/>
                </a:ext>
              </a:extLst>
            </p:cNvPr>
            <p:cNvSpPr txBox="1"/>
            <p:nvPr/>
          </p:nvSpPr>
          <p:spPr>
            <a:xfrm rot="5400000">
              <a:off x="6029504" y="2452068"/>
              <a:ext cx="5757425" cy="186065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盗電</a:t>
              </a:r>
              <a:endPara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2984</TotalTime>
  <Words>65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popi08_盗電厳禁</dc:title>
  <dc:subject>popi08_盗電厳禁</dc:subject>
  <dc:creator>でじけろお</dc:creator>
  <cp:lastModifiedBy>Keroo</cp:lastModifiedBy>
  <cp:revision>1</cp:revision>
  <dcterms:created xsi:type="dcterms:W3CDTF">2014-12-04T06:28:23Z</dcterms:created>
  <dcterms:modified xsi:type="dcterms:W3CDTF">2025-10-18T03:35:53Z</dcterms:modified>
  <cp:version>1</cp:version>
</cp:coreProperties>
</file>