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9" r:id="rId3"/>
    <p:sldId id="286" r:id="rId4"/>
    <p:sldId id="290" r:id="rId5"/>
    <p:sldId id="292" r:id="rId6"/>
    <p:sldId id="28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006600"/>
    <a:srgbClr val="FFCC66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9" d="100"/>
          <a:sy n="69" d="100"/>
        </p:scale>
        <p:origin x="318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295275" y="1178750"/>
            <a:ext cx="9315450" cy="50167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effectLst/>
              </a:rPr>
              <a:t>燃えない</a:t>
            </a:r>
            <a:endParaRPr lang="en-US" altLang="ja-JP" sz="16000" dirty="0">
              <a:effectLst/>
            </a:endParaRPr>
          </a:p>
          <a:p>
            <a:r>
              <a:rPr lang="ja-JP" altLang="en-US" sz="16000" dirty="0">
                <a:effectLst/>
              </a:rPr>
              <a:t>ゴミ</a:t>
            </a:r>
          </a:p>
        </p:txBody>
      </p:sp>
      <p:sp>
        <p:nvSpPr>
          <p:cNvPr id="5" name="角丸四角形 1">
            <a:extLst>
              <a:ext uri="{FF2B5EF4-FFF2-40B4-BE49-F238E27FC236}">
                <a16:creationId xmlns:a16="http://schemas.microsoft.com/office/drawing/2014/main" id="{F8C42990-DCBE-4A6F-B356-FA4C4F64F601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295275" y="1178750"/>
            <a:ext cx="9315450" cy="501675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燃えない</a:t>
            </a:r>
            <a:endParaRPr lang="en-US" altLang="ja-JP" sz="160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6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</a:t>
            </a:r>
          </a:p>
        </p:txBody>
      </p:sp>
      <p:sp>
        <p:nvSpPr>
          <p:cNvPr id="5" name="角丸四角形 1">
            <a:extLst>
              <a:ext uri="{FF2B5EF4-FFF2-40B4-BE49-F238E27FC236}">
                <a16:creationId xmlns:a16="http://schemas.microsoft.com/office/drawing/2014/main" id="{F8C42990-DCBE-4A6F-B356-FA4C4F64F601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5689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17D018D-A7F0-4491-A2D4-231CB9131784}"/>
              </a:ext>
            </a:extLst>
          </p:cNvPr>
          <p:cNvGrpSpPr/>
          <p:nvPr/>
        </p:nvGrpSpPr>
        <p:grpSpPr>
          <a:xfrm>
            <a:off x="485360" y="2425205"/>
            <a:ext cx="2007590" cy="2007590"/>
            <a:chOff x="208938" y="2411588"/>
            <a:chExt cx="1929447" cy="1929447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8F291AB0-9A78-4072-8A48-6495EC8A21B1}"/>
                </a:ext>
              </a:extLst>
            </p:cNvPr>
            <p:cNvSpPr/>
            <p:nvPr/>
          </p:nvSpPr>
          <p:spPr bwMode="auto">
            <a:xfrm>
              <a:off x="208938" y="2411588"/>
              <a:ext cx="1929447" cy="1929447"/>
            </a:xfrm>
            <a:prstGeom prst="roundRect">
              <a:avLst>
                <a:gd name="adj" fmla="val 5844"/>
              </a:avLst>
            </a:prstGeom>
            <a:solidFill>
              <a:schemeClr val="accent5">
                <a:lumMod val="9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89522BF-4C09-4EBB-8878-D38D85EC58B8}"/>
                </a:ext>
              </a:extLst>
            </p:cNvPr>
            <p:cNvSpPr/>
            <p:nvPr/>
          </p:nvSpPr>
          <p:spPr bwMode="auto">
            <a:xfrm>
              <a:off x="611634" y="2675471"/>
              <a:ext cx="1106551" cy="1523082"/>
            </a:xfrm>
            <a:custGeom>
              <a:avLst/>
              <a:gdLst>
                <a:gd name="connsiteX0" fmla="*/ 532854 w 1065708"/>
                <a:gd name="connsiteY0" fmla="*/ 0 h 1466865"/>
                <a:gd name="connsiteX1" fmla="*/ 614906 w 1065708"/>
                <a:gd name="connsiteY1" fmla="*/ 145435 h 1466865"/>
                <a:gd name="connsiteX2" fmla="*/ 694555 w 1065708"/>
                <a:gd name="connsiteY2" fmla="*/ 266431 h 1466865"/>
                <a:gd name="connsiteX3" fmla="*/ 782605 w 1065708"/>
                <a:gd name="connsiteY3" fmla="*/ 186005 h 1466865"/>
                <a:gd name="connsiteX4" fmla="*/ 868415 w 1065708"/>
                <a:gd name="connsiteY4" fmla="*/ 456660 h 1466865"/>
                <a:gd name="connsiteX5" fmla="*/ 892505 w 1065708"/>
                <a:gd name="connsiteY5" fmla="*/ 511482 h 1466865"/>
                <a:gd name="connsiteX6" fmla="*/ 909639 w 1065708"/>
                <a:gd name="connsiteY6" fmla="*/ 530812 h 1466865"/>
                <a:gd name="connsiteX7" fmla="*/ 909639 w 1065708"/>
                <a:gd name="connsiteY7" fmla="*/ 1320828 h 1466865"/>
                <a:gd name="connsiteX8" fmla="*/ 733368 w 1065708"/>
                <a:gd name="connsiteY8" fmla="*/ 1443541 h 1466865"/>
                <a:gd name="connsiteX9" fmla="*/ 668483 w 1065708"/>
                <a:gd name="connsiteY9" fmla="*/ 1463700 h 1466865"/>
                <a:gd name="connsiteX10" fmla="*/ 712740 w 1065708"/>
                <a:gd name="connsiteY10" fmla="*/ 1435776 h 1466865"/>
                <a:gd name="connsiteX11" fmla="*/ 763289 w 1065708"/>
                <a:gd name="connsiteY11" fmla="*/ 1386269 h 1466865"/>
                <a:gd name="connsiteX12" fmla="*/ 763289 w 1065708"/>
                <a:gd name="connsiteY12" fmla="*/ 839887 h 1466865"/>
                <a:gd name="connsiteX13" fmla="*/ 752928 w 1065708"/>
                <a:gd name="connsiteY13" fmla="*/ 826519 h 1466865"/>
                <a:gd name="connsiteX14" fmla="*/ 738360 w 1065708"/>
                <a:gd name="connsiteY14" fmla="*/ 788603 h 1466865"/>
                <a:gd name="connsiteX15" fmla="*/ 686469 w 1065708"/>
                <a:gd name="connsiteY15" fmla="*/ 601416 h 1466865"/>
                <a:gd name="connsiteX16" fmla="*/ 633223 w 1065708"/>
                <a:gd name="connsiteY16" fmla="*/ 657039 h 1466865"/>
                <a:gd name="connsiteX17" fmla="*/ 585058 w 1065708"/>
                <a:gd name="connsiteY17" fmla="*/ 573357 h 1466865"/>
                <a:gd name="connsiteX18" fmla="*/ 535439 w 1065708"/>
                <a:gd name="connsiteY18" fmla="*/ 472773 h 1466865"/>
                <a:gd name="connsiteX19" fmla="*/ 485821 w 1065708"/>
                <a:gd name="connsiteY19" fmla="*/ 573357 h 1466865"/>
                <a:gd name="connsiteX20" fmla="*/ 438102 w 1065708"/>
                <a:gd name="connsiteY20" fmla="*/ 656265 h 1466865"/>
                <a:gd name="connsiteX21" fmla="*/ 385598 w 1065708"/>
                <a:gd name="connsiteY21" fmla="*/ 601416 h 1466865"/>
                <a:gd name="connsiteX22" fmla="*/ 333707 w 1065708"/>
                <a:gd name="connsiteY22" fmla="*/ 788603 h 1466865"/>
                <a:gd name="connsiteX23" fmla="*/ 320307 w 1065708"/>
                <a:gd name="connsiteY23" fmla="*/ 823478 h 1466865"/>
                <a:gd name="connsiteX24" fmla="*/ 307589 w 1065708"/>
                <a:gd name="connsiteY24" fmla="*/ 839887 h 1466865"/>
                <a:gd name="connsiteX25" fmla="*/ 307589 w 1065708"/>
                <a:gd name="connsiteY25" fmla="*/ 1386269 h 1466865"/>
                <a:gd name="connsiteX26" fmla="*/ 358138 w 1065708"/>
                <a:gd name="connsiteY26" fmla="*/ 1435776 h 1466865"/>
                <a:gd name="connsiteX27" fmla="*/ 407411 w 1065708"/>
                <a:gd name="connsiteY27" fmla="*/ 1466865 h 1466865"/>
                <a:gd name="connsiteX28" fmla="*/ 332341 w 1065708"/>
                <a:gd name="connsiteY28" fmla="*/ 1443541 h 1466865"/>
                <a:gd name="connsiteX29" fmla="*/ 156069 w 1065708"/>
                <a:gd name="connsiteY29" fmla="*/ 1320828 h 1466865"/>
                <a:gd name="connsiteX30" fmla="*/ 156069 w 1065708"/>
                <a:gd name="connsiteY30" fmla="*/ 530812 h 1466865"/>
                <a:gd name="connsiteX31" fmla="*/ 177100 w 1065708"/>
                <a:gd name="connsiteY31" fmla="*/ 507085 h 1466865"/>
                <a:gd name="connsiteX32" fmla="*/ 199258 w 1065708"/>
                <a:gd name="connsiteY32" fmla="*/ 456660 h 1466865"/>
                <a:gd name="connsiteX33" fmla="*/ 285068 w 1065708"/>
                <a:gd name="connsiteY33" fmla="*/ 186005 h 1466865"/>
                <a:gd name="connsiteX34" fmla="*/ 371892 w 1065708"/>
                <a:gd name="connsiteY34" fmla="*/ 265311 h 1466865"/>
                <a:gd name="connsiteX35" fmla="*/ 450802 w 1065708"/>
                <a:gd name="connsiteY35" fmla="*/ 145435 h 1466865"/>
                <a:gd name="connsiteX36" fmla="*/ 532854 w 1065708"/>
                <a:gd name="connsiteY36" fmla="*/ 0 h 146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65708" h="1466865">
                  <a:moveTo>
                    <a:pt x="532854" y="0"/>
                  </a:moveTo>
                  <a:cubicBezTo>
                    <a:pt x="558856" y="49893"/>
                    <a:pt x="586206" y="98371"/>
                    <a:pt x="614906" y="145435"/>
                  </a:cubicBezTo>
                  <a:lnTo>
                    <a:pt x="694555" y="266431"/>
                  </a:lnTo>
                  <a:lnTo>
                    <a:pt x="782605" y="186005"/>
                  </a:lnTo>
                  <a:cubicBezTo>
                    <a:pt x="805337" y="279614"/>
                    <a:pt x="833941" y="369832"/>
                    <a:pt x="868415" y="456660"/>
                  </a:cubicBezTo>
                  <a:lnTo>
                    <a:pt x="892505" y="511482"/>
                  </a:lnTo>
                  <a:lnTo>
                    <a:pt x="909639" y="530812"/>
                  </a:lnTo>
                  <a:cubicBezTo>
                    <a:pt x="1117731" y="748969"/>
                    <a:pt x="1117731" y="1102671"/>
                    <a:pt x="909639" y="1320828"/>
                  </a:cubicBezTo>
                  <a:cubicBezTo>
                    <a:pt x="857616" y="1375367"/>
                    <a:pt x="797512" y="1416271"/>
                    <a:pt x="733368" y="1443541"/>
                  </a:cubicBezTo>
                  <a:lnTo>
                    <a:pt x="668483" y="1463700"/>
                  </a:lnTo>
                  <a:lnTo>
                    <a:pt x="712740" y="1435776"/>
                  </a:lnTo>
                  <a:cubicBezTo>
                    <a:pt x="730608" y="1421631"/>
                    <a:pt x="747559" y="1405129"/>
                    <a:pt x="763289" y="1386269"/>
                  </a:cubicBezTo>
                  <a:cubicBezTo>
                    <a:pt x="889127" y="1235390"/>
                    <a:pt x="889127" y="990767"/>
                    <a:pt x="763289" y="839887"/>
                  </a:cubicBezTo>
                  <a:lnTo>
                    <a:pt x="752928" y="826519"/>
                  </a:lnTo>
                  <a:lnTo>
                    <a:pt x="738360" y="788603"/>
                  </a:lnTo>
                  <a:cubicBezTo>
                    <a:pt x="717513" y="728552"/>
                    <a:pt x="700215" y="666157"/>
                    <a:pt x="686469" y="601416"/>
                  </a:cubicBezTo>
                  <a:lnTo>
                    <a:pt x="633223" y="657039"/>
                  </a:lnTo>
                  <a:lnTo>
                    <a:pt x="585058" y="573357"/>
                  </a:lnTo>
                  <a:cubicBezTo>
                    <a:pt x="567702" y="540807"/>
                    <a:pt x="551163" y="507280"/>
                    <a:pt x="535439" y="472773"/>
                  </a:cubicBezTo>
                  <a:cubicBezTo>
                    <a:pt x="519716" y="507280"/>
                    <a:pt x="503176" y="540807"/>
                    <a:pt x="485821" y="573357"/>
                  </a:cubicBezTo>
                  <a:lnTo>
                    <a:pt x="438102" y="656265"/>
                  </a:lnTo>
                  <a:lnTo>
                    <a:pt x="385598" y="601416"/>
                  </a:lnTo>
                  <a:cubicBezTo>
                    <a:pt x="371851" y="666157"/>
                    <a:pt x="354554" y="728552"/>
                    <a:pt x="333707" y="788603"/>
                  </a:cubicBezTo>
                  <a:lnTo>
                    <a:pt x="320307" y="823478"/>
                  </a:lnTo>
                  <a:lnTo>
                    <a:pt x="307589" y="839887"/>
                  </a:lnTo>
                  <a:cubicBezTo>
                    <a:pt x="181752" y="990767"/>
                    <a:pt x="181752" y="1235390"/>
                    <a:pt x="307589" y="1386269"/>
                  </a:cubicBezTo>
                  <a:cubicBezTo>
                    <a:pt x="323319" y="1405129"/>
                    <a:pt x="340271" y="1421631"/>
                    <a:pt x="358138" y="1435776"/>
                  </a:cubicBezTo>
                  <a:lnTo>
                    <a:pt x="407411" y="1466865"/>
                  </a:lnTo>
                  <a:lnTo>
                    <a:pt x="332341" y="1443541"/>
                  </a:lnTo>
                  <a:cubicBezTo>
                    <a:pt x="268196" y="1416271"/>
                    <a:pt x="208092" y="1375367"/>
                    <a:pt x="156069" y="1320828"/>
                  </a:cubicBezTo>
                  <a:cubicBezTo>
                    <a:pt x="-52023" y="1102671"/>
                    <a:pt x="-52023" y="748969"/>
                    <a:pt x="156069" y="530812"/>
                  </a:cubicBezTo>
                  <a:lnTo>
                    <a:pt x="177100" y="507085"/>
                  </a:lnTo>
                  <a:lnTo>
                    <a:pt x="199258" y="456660"/>
                  </a:lnTo>
                  <a:cubicBezTo>
                    <a:pt x="233733" y="369832"/>
                    <a:pt x="262336" y="279614"/>
                    <a:pt x="285068" y="186005"/>
                  </a:cubicBezTo>
                  <a:lnTo>
                    <a:pt x="371892" y="265311"/>
                  </a:lnTo>
                  <a:lnTo>
                    <a:pt x="450802" y="145435"/>
                  </a:lnTo>
                  <a:cubicBezTo>
                    <a:pt x="479502" y="98371"/>
                    <a:pt x="506853" y="49893"/>
                    <a:pt x="532854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7AC5A90-C6F5-4958-982E-AFA18440EA45}"/>
              </a:ext>
            </a:extLst>
          </p:cNvPr>
          <p:cNvSpPr txBox="1"/>
          <p:nvPr/>
        </p:nvSpPr>
        <p:spPr>
          <a:xfrm>
            <a:off x="3162423" y="1613118"/>
            <a:ext cx="6258217" cy="36317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5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燃えない</a:t>
            </a:r>
            <a:endParaRPr lang="en-US" altLang="ja-JP" sz="115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15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B293A1A4-BCC8-DEBA-48A4-C143A98B5D60}"/>
              </a:ext>
            </a:extLst>
          </p:cNvPr>
          <p:cNvSpPr/>
          <p:nvPr/>
        </p:nvSpPr>
        <p:spPr>
          <a:xfrm>
            <a:off x="577414" y="2526365"/>
            <a:ext cx="1805268" cy="1805268"/>
          </a:xfrm>
          <a:custGeom>
            <a:avLst/>
            <a:gdLst>
              <a:gd name="connsiteX0" fmla="*/ 132009 w 2606842"/>
              <a:gd name="connsiteY0" fmla="*/ 0 h 2606842"/>
              <a:gd name="connsiteX1" fmla="*/ 1303421 w 2606842"/>
              <a:gd name="connsiteY1" fmla="*/ 1171411 h 2606842"/>
              <a:gd name="connsiteX2" fmla="*/ 2474833 w 2606842"/>
              <a:gd name="connsiteY2" fmla="*/ 0 h 2606842"/>
              <a:gd name="connsiteX3" fmla="*/ 2606842 w 2606842"/>
              <a:gd name="connsiteY3" fmla="*/ 132009 h 2606842"/>
              <a:gd name="connsiteX4" fmla="*/ 1435431 w 2606842"/>
              <a:gd name="connsiteY4" fmla="*/ 1303421 h 2606842"/>
              <a:gd name="connsiteX5" fmla="*/ 2606842 w 2606842"/>
              <a:gd name="connsiteY5" fmla="*/ 2474833 h 2606842"/>
              <a:gd name="connsiteX6" fmla="*/ 2474833 w 2606842"/>
              <a:gd name="connsiteY6" fmla="*/ 2606842 h 2606842"/>
              <a:gd name="connsiteX7" fmla="*/ 1303421 w 2606842"/>
              <a:gd name="connsiteY7" fmla="*/ 1435431 h 2606842"/>
              <a:gd name="connsiteX8" fmla="*/ 132009 w 2606842"/>
              <a:gd name="connsiteY8" fmla="*/ 2606842 h 2606842"/>
              <a:gd name="connsiteX9" fmla="*/ 0 w 2606842"/>
              <a:gd name="connsiteY9" fmla="*/ 2474833 h 2606842"/>
              <a:gd name="connsiteX10" fmla="*/ 1171411 w 2606842"/>
              <a:gd name="connsiteY10" fmla="*/ 1303421 h 2606842"/>
              <a:gd name="connsiteX11" fmla="*/ 0 w 2606842"/>
              <a:gd name="connsiteY11" fmla="*/ 132009 h 2606842"/>
              <a:gd name="connsiteX12" fmla="*/ 132009 w 2606842"/>
              <a:gd name="connsiteY12" fmla="*/ 0 h 2606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06842" h="2606842">
                <a:moveTo>
                  <a:pt x="132009" y="0"/>
                </a:moveTo>
                <a:lnTo>
                  <a:pt x="1303421" y="1171411"/>
                </a:lnTo>
                <a:lnTo>
                  <a:pt x="2474833" y="0"/>
                </a:lnTo>
                <a:lnTo>
                  <a:pt x="2606842" y="132009"/>
                </a:lnTo>
                <a:lnTo>
                  <a:pt x="1435431" y="1303421"/>
                </a:lnTo>
                <a:lnTo>
                  <a:pt x="2606842" y="2474833"/>
                </a:lnTo>
                <a:lnTo>
                  <a:pt x="2474833" y="2606842"/>
                </a:lnTo>
                <a:lnTo>
                  <a:pt x="1303421" y="1435431"/>
                </a:lnTo>
                <a:lnTo>
                  <a:pt x="132009" y="2606842"/>
                </a:lnTo>
                <a:lnTo>
                  <a:pt x="0" y="2474833"/>
                </a:lnTo>
                <a:lnTo>
                  <a:pt x="1171411" y="1303421"/>
                </a:lnTo>
                <a:lnTo>
                  <a:pt x="0" y="132009"/>
                </a:lnTo>
                <a:lnTo>
                  <a:pt x="132009" y="0"/>
                </a:lnTo>
                <a:close/>
              </a:path>
            </a:pathLst>
          </a:cu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077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17D018D-A7F0-4491-A2D4-231CB9131784}"/>
              </a:ext>
            </a:extLst>
          </p:cNvPr>
          <p:cNvGrpSpPr/>
          <p:nvPr/>
        </p:nvGrpSpPr>
        <p:grpSpPr>
          <a:xfrm>
            <a:off x="3273679" y="683695"/>
            <a:ext cx="3358642" cy="3358642"/>
            <a:chOff x="208938" y="2411588"/>
            <a:chExt cx="1929447" cy="1929447"/>
          </a:xfrm>
        </p:grpSpPr>
        <p:sp>
          <p:nvSpPr>
            <p:cNvPr id="7" name="四角形: 角を丸くする 6">
              <a:extLst>
                <a:ext uri="{FF2B5EF4-FFF2-40B4-BE49-F238E27FC236}">
                  <a16:creationId xmlns:a16="http://schemas.microsoft.com/office/drawing/2014/main" id="{8F291AB0-9A78-4072-8A48-6495EC8A21B1}"/>
                </a:ext>
              </a:extLst>
            </p:cNvPr>
            <p:cNvSpPr/>
            <p:nvPr/>
          </p:nvSpPr>
          <p:spPr bwMode="auto">
            <a:xfrm>
              <a:off x="208938" y="2411588"/>
              <a:ext cx="1929447" cy="1929447"/>
            </a:xfrm>
            <a:prstGeom prst="roundRect">
              <a:avLst>
                <a:gd name="adj" fmla="val 5844"/>
              </a:avLst>
            </a:prstGeom>
            <a:solidFill>
              <a:schemeClr val="accent5">
                <a:lumMod val="9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89522BF-4C09-4EBB-8878-D38D85EC58B8}"/>
                </a:ext>
              </a:extLst>
            </p:cNvPr>
            <p:cNvSpPr/>
            <p:nvPr/>
          </p:nvSpPr>
          <p:spPr bwMode="auto">
            <a:xfrm>
              <a:off x="611634" y="2675471"/>
              <a:ext cx="1106551" cy="1523082"/>
            </a:xfrm>
            <a:custGeom>
              <a:avLst/>
              <a:gdLst>
                <a:gd name="connsiteX0" fmla="*/ 532854 w 1065708"/>
                <a:gd name="connsiteY0" fmla="*/ 0 h 1466865"/>
                <a:gd name="connsiteX1" fmla="*/ 614906 w 1065708"/>
                <a:gd name="connsiteY1" fmla="*/ 145435 h 1466865"/>
                <a:gd name="connsiteX2" fmla="*/ 694555 w 1065708"/>
                <a:gd name="connsiteY2" fmla="*/ 266431 h 1466865"/>
                <a:gd name="connsiteX3" fmla="*/ 782605 w 1065708"/>
                <a:gd name="connsiteY3" fmla="*/ 186005 h 1466865"/>
                <a:gd name="connsiteX4" fmla="*/ 868415 w 1065708"/>
                <a:gd name="connsiteY4" fmla="*/ 456660 h 1466865"/>
                <a:gd name="connsiteX5" fmla="*/ 892505 w 1065708"/>
                <a:gd name="connsiteY5" fmla="*/ 511482 h 1466865"/>
                <a:gd name="connsiteX6" fmla="*/ 909639 w 1065708"/>
                <a:gd name="connsiteY6" fmla="*/ 530812 h 1466865"/>
                <a:gd name="connsiteX7" fmla="*/ 909639 w 1065708"/>
                <a:gd name="connsiteY7" fmla="*/ 1320828 h 1466865"/>
                <a:gd name="connsiteX8" fmla="*/ 733368 w 1065708"/>
                <a:gd name="connsiteY8" fmla="*/ 1443541 h 1466865"/>
                <a:gd name="connsiteX9" fmla="*/ 668483 w 1065708"/>
                <a:gd name="connsiteY9" fmla="*/ 1463700 h 1466865"/>
                <a:gd name="connsiteX10" fmla="*/ 712740 w 1065708"/>
                <a:gd name="connsiteY10" fmla="*/ 1435776 h 1466865"/>
                <a:gd name="connsiteX11" fmla="*/ 763289 w 1065708"/>
                <a:gd name="connsiteY11" fmla="*/ 1386269 h 1466865"/>
                <a:gd name="connsiteX12" fmla="*/ 763289 w 1065708"/>
                <a:gd name="connsiteY12" fmla="*/ 839887 h 1466865"/>
                <a:gd name="connsiteX13" fmla="*/ 752928 w 1065708"/>
                <a:gd name="connsiteY13" fmla="*/ 826519 h 1466865"/>
                <a:gd name="connsiteX14" fmla="*/ 738360 w 1065708"/>
                <a:gd name="connsiteY14" fmla="*/ 788603 h 1466865"/>
                <a:gd name="connsiteX15" fmla="*/ 686469 w 1065708"/>
                <a:gd name="connsiteY15" fmla="*/ 601416 h 1466865"/>
                <a:gd name="connsiteX16" fmla="*/ 633223 w 1065708"/>
                <a:gd name="connsiteY16" fmla="*/ 657039 h 1466865"/>
                <a:gd name="connsiteX17" fmla="*/ 585058 w 1065708"/>
                <a:gd name="connsiteY17" fmla="*/ 573357 h 1466865"/>
                <a:gd name="connsiteX18" fmla="*/ 535439 w 1065708"/>
                <a:gd name="connsiteY18" fmla="*/ 472773 h 1466865"/>
                <a:gd name="connsiteX19" fmla="*/ 485821 w 1065708"/>
                <a:gd name="connsiteY19" fmla="*/ 573357 h 1466865"/>
                <a:gd name="connsiteX20" fmla="*/ 438102 w 1065708"/>
                <a:gd name="connsiteY20" fmla="*/ 656265 h 1466865"/>
                <a:gd name="connsiteX21" fmla="*/ 385598 w 1065708"/>
                <a:gd name="connsiteY21" fmla="*/ 601416 h 1466865"/>
                <a:gd name="connsiteX22" fmla="*/ 333707 w 1065708"/>
                <a:gd name="connsiteY22" fmla="*/ 788603 h 1466865"/>
                <a:gd name="connsiteX23" fmla="*/ 320307 w 1065708"/>
                <a:gd name="connsiteY23" fmla="*/ 823478 h 1466865"/>
                <a:gd name="connsiteX24" fmla="*/ 307589 w 1065708"/>
                <a:gd name="connsiteY24" fmla="*/ 839887 h 1466865"/>
                <a:gd name="connsiteX25" fmla="*/ 307589 w 1065708"/>
                <a:gd name="connsiteY25" fmla="*/ 1386269 h 1466865"/>
                <a:gd name="connsiteX26" fmla="*/ 358138 w 1065708"/>
                <a:gd name="connsiteY26" fmla="*/ 1435776 h 1466865"/>
                <a:gd name="connsiteX27" fmla="*/ 407411 w 1065708"/>
                <a:gd name="connsiteY27" fmla="*/ 1466865 h 1466865"/>
                <a:gd name="connsiteX28" fmla="*/ 332341 w 1065708"/>
                <a:gd name="connsiteY28" fmla="*/ 1443541 h 1466865"/>
                <a:gd name="connsiteX29" fmla="*/ 156069 w 1065708"/>
                <a:gd name="connsiteY29" fmla="*/ 1320828 h 1466865"/>
                <a:gd name="connsiteX30" fmla="*/ 156069 w 1065708"/>
                <a:gd name="connsiteY30" fmla="*/ 530812 h 1466865"/>
                <a:gd name="connsiteX31" fmla="*/ 177100 w 1065708"/>
                <a:gd name="connsiteY31" fmla="*/ 507085 h 1466865"/>
                <a:gd name="connsiteX32" fmla="*/ 199258 w 1065708"/>
                <a:gd name="connsiteY32" fmla="*/ 456660 h 1466865"/>
                <a:gd name="connsiteX33" fmla="*/ 285068 w 1065708"/>
                <a:gd name="connsiteY33" fmla="*/ 186005 h 1466865"/>
                <a:gd name="connsiteX34" fmla="*/ 371892 w 1065708"/>
                <a:gd name="connsiteY34" fmla="*/ 265311 h 1466865"/>
                <a:gd name="connsiteX35" fmla="*/ 450802 w 1065708"/>
                <a:gd name="connsiteY35" fmla="*/ 145435 h 1466865"/>
                <a:gd name="connsiteX36" fmla="*/ 532854 w 1065708"/>
                <a:gd name="connsiteY36" fmla="*/ 0 h 146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65708" h="1466865">
                  <a:moveTo>
                    <a:pt x="532854" y="0"/>
                  </a:moveTo>
                  <a:cubicBezTo>
                    <a:pt x="558856" y="49893"/>
                    <a:pt x="586206" y="98371"/>
                    <a:pt x="614906" y="145435"/>
                  </a:cubicBezTo>
                  <a:lnTo>
                    <a:pt x="694555" y="266431"/>
                  </a:lnTo>
                  <a:lnTo>
                    <a:pt x="782605" y="186005"/>
                  </a:lnTo>
                  <a:cubicBezTo>
                    <a:pt x="805337" y="279614"/>
                    <a:pt x="833941" y="369832"/>
                    <a:pt x="868415" y="456660"/>
                  </a:cubicBezTo>
                  <a:lnTo>
                    <a:pt x="892505" y="511482"/>
                  </a:lnTo>
                  <a:lnTo>
                    <a:pt x="909639" y="530812"/>
                  </a:lnTo>
                  <a:cubicBezTo>
                    <a:pt x="1117731" y="748969"/>
                    <a:pt x="1117731" y="1102671"/>
                    <a:pt x="909639" y="1320828"/>
                  </a:cubicBezTo>
                  <a:cubicBezTo>
                    <a:pt x="857616" y="1375367"/>
                    <a:pt x="797512" y="1416271"/>
                    <a:pt x="733368" y="1443541"/>
                  </a:cubicBezTo>
                  <a:lnTo>
                    <a:pt x="668483" y="1463700"/>
                  </a:lnTo>
                  <a:lnTo>
                    <a:pt x="712740" y="1435776"/>
                  </a:lnTo>
                  <a:cubicBezTo>
                    <a:pt x="730608" y="1421631"/>
                    <a:pt x="747559" y="1405129"/>
                    <a:pt x="763289" y="1386269"/>
                  </a:cubicBezTo>
                  <a:cubicBezTo>
                    <a:pt x="889127" y="1235390"/>
                    <a:pt x="889127" y="990767"/>
                    <a:pt x="763289" y="839887"/>
                  </a:cubicBezTo>
                  <a:lnTo>
                    <a:pt x="752928" y="826519"/>
                  </a:lnTo>
                  <a:lnTo>
                    <a:pt x="738360" y="788603"/>
                  </a:lnTo>
                  <a:cubicBezTo>
                    <a:pt x="717513" y="728552"/>
                    <a:pt x="700215" y="666157"/>
                    <a:pt x="686469" y="601416"/>
                  </a:cubicBezTo>
                  <a:lnTo>
                    <a:pt x="633223" y="657039"/>
                  </a:lnTo>
                  <a:lnTo>
                    <a:pt x="585058" y="573357"/>
                  </a:lnTo>
                  <a:cubicBezTo>
                    <a:pt x="567702" y="540807"/>
                    <a:pt x="551163" y="507280"/>
                    <a:pt x="535439" y="472773"/>
                  </a:cubicBezTo>
                  <a:cubicBezTo>
                    <a:pt x="519716" y="507280"/>
                    <a:pt x="503176" y="540807"/>
                    <a:pt x="485821" y="573357"/>
                  </a:cubicBezTo>
                  <a:lnTo>
                    <a:pt x="438102" y="656265"/>
                  </a:lnTo>
                  <a:lnTo>
                    <a:pt x="385598" y="601416"/>
                  </a:lnTo>
                  <a:cubicBezTo>
                    <a:pt x="371851" y="666157"/>
                    <a:pt x="354554" y="728552"/>
                    <a:pt x="333707" y="788603"/>
                  </a:cubicBezTo>
                  <a:lnTo>
                    <a:pt x="320307" y="823478"/>
                  </a:lnTo>
                  <a:lnTo>
                    <a:pt x="307589" y="839887"/>
                  </a:lnTo>
                  <a:cubicBezTo>
                    <a:pt x="181752" y="990767"/>
                    <a:pt x="181752" y="1235390"/>
                    <a:pt x="307589" y="1386269"/>
                  </a:cubicBezTo>
                  <a:cubicBezTo>
                    <a:pt x="323319" y="1405129"/>
                    <a:pt x="340271" y="1421631"/>
                    <a:pt x="358138" y="1435776"/>
                  </a:cubicBezTo>
                  <a:lnTo>
                    <a:pt x="407411" y="1466865"/>
                  </a:lnTo>
                  <a:lnTo>
                    <a:pt x="332341" y="1443541"/>
                  </a:lnTo>
                  <a:cubicBezTo>
                    <a:pt x="268196" y="1416271"/>
                    <a:pt x="208092" y="1375367"/>
                    <a:pt x="156069" y="1320828"/>
                  </a:cubicBezTo>
                  <a:cubicBezTo>
                    <a:pt x="-52023" y="1102671"/>
                    <a:pt x="-52023" y="748969"/>
                    <a:pt x="156069" y="530812"/>
                  </a:cubicBezTo>
                  <a:lnTo>
                    <a:pt x="177100" y="507085"/>
                  </a:lnTo>
                  <a:lnTo>
                    <a:pt x="199258" y="456660"/>
                  </a:lnTo>
                  <a:cubicBezTo>
                    <a:pt x="233733" y="369832"/>
                    <a:pt x="262336" y="279614"/>
                    <a:pt x="285068" y="186005"/>
                  </a:cubicBezTo>
                  <a:lnTo>
                    <a:pt x="371892" y="265311"/>
                  </a:lnTo>
                  <a:lnTo>
                    <a:pt x="450802" y="145435"/>
                  </a:lnTo>
                  <a:cubicBezTo>
                    <a:pt x="479502" y="98371"/>
                    <a:pt x="506853" y="49893"/>
                    <a:pt x="532854" y="0"/>
                  </a:cubicBezTo>
                  <a:close/>
                </a:path>
              </a:pathLst>
            </a:custGeom>
            <a:solidFill>
              <a:srgbClr val="0070C0"/>
            </a:solidFill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7AC5A90-C6F5-4958-982E-AFA18440EA45}"/>
              </a:ext>
            </a:extLst>
          </p:cNvPr>
          <p:cNvSpPr txBox="1"/>
          <p:nvPr/>
        </p:nvSpPr>
        <p:spPr>
          <a:xfrm>
            <a:off x="0" y="4838606"/>
            <a:ext cx="9905999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2000" dirty="0">
                <a:ln w="38100">
                  <a:noFill/>
                </a:ln>
                <a:effectLst/>
              </a:rPr>
              <a:t>燃えないゴミ</a:t>
            </a:r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444DFFC4-8EB7-CB5A-D275-70F9EA77FD95}"/>
              </a:ext>
            </a:extLst>
          </p:cNvPr>
          <p:cNvSpPr/>
          <p:nvPr/>
        </p:nvSpPr>
        <p:spPr>
          <a:xfrm>
            <a:off x="3519712" y="929729"/>
            <a:ext cx="2866574" cy="2866574"/>
          </a:xfrm>
          <a:custGeom>
            <a:avLst/>
            <a:gdLst>
              <a:gd name="connsiteX0" fmla="*/ 132009 w 2606842"/>
              <a:gd name="connsiteY0" fmla="*/ 0 h 2606842"/>
              <a:gd name="connsiteX1" fmla="*/ 1303421 w 2606842"/>
              <a:gd name="connsiteY1" fmla="*/ 1171411 h 2606842"/>
              <a:gd name="connsiteX2" fmla="*/ 2474833 w 2606842"/>
              <a:gd name="connsiteY2" fmla="*/ 0 h 2606842"/>
              <a:gd name="connsiteX3" fmla="*/ 2606842 w 2606842"/>
              <a:gd name="connsiteY3" fmla="*/ 132009 h 2606842"/>
              <a:gd name="connsiteX4" fmla="*/ 1435431 w 2606842"/>
              <a:gd name="connsiteY4" fmla="*/ 1303421 h 2606842"/>
              <a:gd name="connsiteX5" fmla="*/ 2606842 w 2606842"/>
              <a:gd name="connsiteY5" fmla="*/ 2474833 h 2606842"/>
              <a:gd name="connsiteX6" fmla="*/ 2474833 w 2606842"/>
              <a:gd name="connsiteY6" fmla="*/ 2606842 h 2606842"/>
              <a:gd name="connsiteX7" fmla="*/ 1303421 w 2606842"/>
              <a:gd name="connsiteY7" fmla="*/ 1435431 h 2606842"/>
              <a:gd name="connsiteX8" fmla="*/ 132009 w 2606842"/>
              <a:gd name="connsiteY8" fmla="*/ 2606842 h 2606842"/>
              <a:gd name="connsiteX9" fmla="*/ 0 w 2606842"/>
              <a:gd name="connsiteY9" fmla="*/ 2474833 h 2606842"/>
              <a:gd name="connsiteX10" fmla="*/ 1171411 w 2606842"/>
              <a:gd name="connsiteY10" fmla="*/ 1303421 h 2606842"/>
              <a:gd name="connsiteX11" fmla="*/ 0 w 2606842"/>
              <a:gd name="connsiteY11" fmla="*/ 132009 h 2606842"/>
              <a:gd name="connsiteX12" fmla="*/ 132009 w 2606842"/>
              <a:gd name="connsiteY12" fmla="*/ 0 h 2606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06842" h="2606842">
                <a:moveTo>
                  <a:pt x="132009" y="0"/>
                </a:moveTo>
                <a:lnTo>
                  <a:pt x="1303421" y="1171411"/>
                </a:lnTo>
                <a:lnTo>
                  <a:pt x="2474833" y="0"/>
                </a:lnTo>
                <a:lnTo>
                  <a:pt x="2606842" y="132009"/>
                </a:lnTo>
                <a:lnTo>
                  <a:pt x="1435431" y="1303421"/>
                </a:lnTo>
                <a:lnTo>
                  <a:pt x="2606842" y="2474833"/>
                </a:lnTo>
                <a:lnTo>
                  <a:pt x="2474833" y="2606842"/>
                </a:lnTo>
                <a:lnTo>
                  <a:pt x="1303421" y="1435431"/>
                </a:lnTo>
                <a:lnTo>
                  <a:pt x="132009" y="2606842"/>
                </a:lnTo>
                <a:lnTo>
                  <a:pt x="0" y="2474833"/>
                </a:lnTo>
                <a:lnTo>
                  <a:pt x="1171411" y="1303421"/>
                </a:lnTo>
                <a:lnTo>
                  <a:pt x="0" y="132009"/>
                </a:lnTo>
                <a:lnTo>
                  <a:pt x="132009" y="0"/>
                </a:lnTo>
                <a:close/>
              </a:path>
            </a:pathLst>
          </a:custGeom>
          <a:solidFill>
            <a:srgbClr val="FF00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767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1">
            <a:extLst>
              <a:ext uri="{FF2B5EF4-FFF2-40B4-BE49-F238E27FC236}">
                <a16:creationId xmlns:a16="http://schemas.microsoft.com/office/drawing/2014/main" id="{F8C42990-DCBE-4A6F-B356-FA4C4F64F601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E0D5870-4D51-4C9B-BE7F-466BE8E10DA4}"/>
              </a:ext>
            </a:extLst>
          </p:cNvPr>
          <p:cNvSpPr txBox="1"/>
          <p:nvPr/>
        </p:nvSpPr>
        <p:spPr>
          <a:xfrm>
            <a:off x="295275" y="4604995"/>
            <a:ext cx="9315450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燃えないゴミ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B81969F-4C24-4016-B2FA-FE0FF76C2A76}"/>
              </a:ext>
            </a:extLst>
          </p:cNvPr>
          <p:cNvGrpSpPr/>
          <p:nvPr/>
        </p:nvGrpSpPr>
        <p:grpSpPr>
          <a:xfrm>
            <a:off x="3458566" y="826581"/>
            <a:ext cx="2988867" cy="2988867"/>
            <a:chOff x="208938" y="4607905"/>
            <a:chExt cx="1896187" cy="1896187"/>
          </a:xfrm>
        </p:grpSpPr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236B64BE-73E2-43C1-AAA9-7EA54A22C467}"/>
                </a:ext>
              </a:extLst>
            </p:cNvPr>
            <p:cNvSpPr/>
            <p:nvPr/>
          </p:nvSpPr>
          <p:spPr bwMode="auto">
            <a:xfrm>
              <a:off x="208938" y="4607905"/>
              <a:ext cx="1896187" cy="1896187"/>
            </a:xfrm>
            <a:prstGeom prst="ellipse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ADD1DAC8-6C23-423D-B8C6-C687EBA3008C}"/>
                </a:ext>
              </a:extLst>
            </p:cNvPr>
            <p:cNvSpPr/>
            <p:nvPr/>
          </p:nvSpPr>
          <p:spPr bwMode="auto">
            <a:xfrm>
              <a:off x="611634" y="4794457"/>
              <a:ext cx="1106551" cy="1523082"/>
            </a:xfrm>
            <a:custGeom>
              <a:avLst/>
              <a:gdLst>
                <a:gd name="connsiteX0" fmla="*/ 532854 w 1065708"/>
                <a:gd name="connsiteY0" fmla="*/ 0 h 1466865"/>
                <a:gd name="connsiteX1" fmla="*/ 614906 w 1065708"/>
                <a:gd name="connsiteY1" fmla="*/ 145435 h 1466865"/>
                <a:gd name="connsiteX2" fmla="*/ 694555 w 1065708"/>
                <a:gd name="connsiteY2" fmla="*/ 266431 h 1466865"/>
                <a:gd name="connsiteX3" fmla="*/ 782605 w 1065708"/>
                <a:gd name="connsiteY3" fmla="*/ 186005 h 1466865"/>
                <a:gd name="connsiteX4" fmla="*/ 868415 w 1065708"/>
                <a:gd name="connsiteY4" fmla="*/ 456660 h 1466865"/>
                <a:gd name="connsiteX5" fmla="*/ 892505 w 1065708"/>
                <a:gd name="connsiteY5" fmla="*/ 511482 h 1466865"/>
                <a:gd name="connsiteX6" fmla="*/ 909639 w 1065708"/>
                <a:gd name="connsiteY6" fmla="*/ 530812 h 1466865"/>
                <a:gd name="connsiteX7" fmla="*/ 909639 w 1065708"/>
                <a:gd name="connsiteY7" fmla="*/ 1320828 h 1466865"/>
                <a:gd name="connsiteX8" fmla="*/ 733368 w 1065708"/>
                <a:gd name="connsiteY8" fmla="*/ 1443541 h 1466865"/>
                <a:gd name="connsiteX9" fmla="*/ 668483 w 1065708"/>
                <a:gd name="connsiteY9" fmla="*/ 1463700 h 1466865"/>
                <a:gd name="connsiteX10" fmla="*/ 712740 w 1065708"/>
                <a:gd name="connsiteY10" fmla="*/ 1435776 h 1466865"/>
                <a:gd name="connsiteX11" fmla="*/ 763289 w 1065708"/>
                <a:gd name="connsiteY11" fmla="*/ 1386269 h 1466865"/>
                <a:gd name="connsiteX12" fmla="*/ 763289 w 1065708"/>
                <a:gd name="connsiteY12" fmla="*/ 839887 h 1466865"/>
                <a:gd name="connsiteX13" fmla="*/ 752928 w 1065708"/>
                <a:gd name="connsiteY13" fmla="*/ 826519 h 1466865"/>
                <a:gd name="connsiteX14" fmla="*/ 738360 w 1065708"/>
                <a:gd name="connsiteY14" fmla="*/ 788603 h 1466865"/>
                <a:gd name="connsiteX15" fmla="*/ 686469 w 1065708"/>
                <a:gd name="connsiteY15" fmla="*/ 601416 h 1466865"/>
                <a:gd name="connsiteX16" fmla="*/ 633223 w 1065708"/>
                <a:gd name="connsiteY16" fmla="*/ 657039 h 1466865"/>
                <a:gd name="connsiteX17" fmla="*/ 585058 w 1065708"/>
                <a:gd name="connsiteY17" fmla="*/ 573357 h 1466865"/>
                <a:gd name="connsiteX18" fmla="*/ 535439 w 1065708"/>
                <a:gd name="connsiteY18" fmla="*/ 472773 h 1466865"/>
                <a:gd name="connsiteX19" fmla="*/ 485821 w 1065708"/>
                <a:gd name="connsiteY19" fmla="*/ 573357 h 1466865"/>
                <a:gd name="connsiteX20" fmla="*/ 438102 w 1065708"/>
                <a:gd name="connsiteY20" fmla="*/ 656265 h 1466865"/>
                <a:gd name="connsiteX21" fmla="*/ 385598 w 1065708"/>
                <a:gd name="connsiteY21" fmla="*/ 601416 h 1466865"/>
                <a:gd name="connsiteX22" fmla="*/ 333707 w 1065708"/>
                <a:gd name="connsiteY22" fmla="*/ 788603 h 1466865"/>
                <a:gd name="connsiteX23" fmla="*/ 320307 w 1065708"/>
                <a:gd name="connsiteY23" fmla="*/ 823478 h 1466865"/>
                <a:gd name="connsiteX24" fmla="*/ 307589 w 1065708"/>
                <a:gd name="connsiteY24" fmla="*/ 839887 h 1466865"/>
                <a:gd name="connsiteX25" fmla="*/ 307589 w 1065708"/>
                <a:gd name="connsiteY25" fmla="*/ 1386269 h 1466865"/>
                <a:gd name="connsiteX26" fmla="*/ 358138 w 1065708"/>
                <a:gd name="connsiteY26" fmla="*/ 1435776 h 1466865"/>
                <a:gd name="connsiteX27" fmla="*/ 407411 w 1065708"/>
                <a:gd name="connsiteY27" fmla="*/ 1466865 h 1466865"/>
                <a:gd name="connsiteX28" fmla="*/ 332341 w 1065708"/>
                <a:gd name="connsiteY28" fmla="*/ 1443541 h 1466865"/>
                <a:gd name="connsiteX29" fmla="*/ 156069 w 1065708"/>
                <a:gd name="connsiteY29" fmla="*/ 1320828 h 1466865"/>
                <a:gd name="connsiteX30" fmla="*/ 156069 w 1065708"/>
                <a:gd name="connsiteY30" fmla="*/ 530812 h 1466865"/>
                <a:gd name="connsiteX31" fmla="*/ 177100 w 1065708"/>
                <a:gd name="connsiteY31" fmla="*/ 507085 h 1466865"/>
                <a:gd name="connsiteX32" fmla="*/ 199258 w 1065708"/>
                <a:gd name="connsiteY32" fmla="*/ 456660 h 1466865"/>
                <a:gd name="connsiteX33" fmla="*/ 285068 w 1065708"/>
                <a:gd name="connsiteY33" fmla="*/ 186005 h 1466865"/>
                <a:gd name="connsiteX34" fmla="*/ 371892 w 1065708"/>
                <a:gd name="connsiteY34" fmla="*/ 265311 h 1466865"/>
                <a:gd name="connsiteX35" fmla="*/ 450802 w 1065708"/>
                <a:gd name="connsiteY35" fmla="*/ 145435 h 1466865"/>
                <a:gd name="connsiteX36" fmla="*/ 532854 w 1065708"/>
                <a:gd name="connsiteY36" fmla="*/ 0 h 146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65708" h="1466865">
                  <a:moveTo>
                    <a:pt x="532854" y="0"/>
                  </a:moveTo>
                  <a:cubicBezTo>
                    <a:pt x="558856" y="49893"/>
                    <a:pt x="586206" y="98371"/>
                    <a:pt x="614906" y="145435"/>
                  </a:cubicBezTo>
                  <a:lnTo>
                    <a:pt x="694555" y="266431"/>
                  </a:lnTo>
                  <a:lnTo>
                    <a:pt x="782605" y="186005"/>
                  </a:lnTo>
                  <a:cubicBezTo>
                    <a:pt x="805337" y="279614"/>
                    <a:pt x="833941" y="369832"/>
                    <a:pt x="868415" y="456660"/>
                  </a:cubicBezTo>
                  <a:lnTo>
                    <a:pt x="892505" y="511482"/>
                  </a:lnTo>
                  <a:lnTo>
                    <a:pt x="909639" y="530812"/>
                  </a:lnTo>
                  <a:cubicBezTo>
                    <a:pt x="1117731" y="748969"/>
                    <a:pt x="1117731" y="1102671"/>
                    <a:pt x="909639" y="1320828"/>
                  </a:cubicBezTo>
                  <a:cubicBezTo>
                    <a:pt x="857616" y="1375367"/>
                    <a:pt x="797512" y="1416271"/>
                    <a:pt x="733368" y="1443541"/>
                  </a:cubicBezTo>
                  <a:lnTo>
                    <a:pt x="668483" y="1463700"/>
                  </a:lnTo>
                  <a:lnTo>
                    <a:pt x="712740" y="1435776"/>
                  </a:lnTo>
                  <a:cubicBezTo>
                    <a:pt x="730608" y="1421631"/>
                    <a:pt x="747559" y="1405129"/>
                    <a:pt x="763289" y="1386269"/>
                  </a:cubicBezTo>
                  <a:cubicBezTo>
                    <a:pt x="889127" y="1235390"/>
                    <a:pt x="889127" y="990767"/>
                    <a:pt x="763289" y="839887"/>
                  </a:cubicBezTo>
                  <a:lnTo>
                    <a:pt x="752928" y="826519"/>
                  </a:lnTo>
                  <a:lnTo>
                    <a:pt x="738360" y="788603"/>
                  </a:lnTo>
                  <a:cubicBezTo>
                    <a:pt x="717513" y="728552"/>
                    <a:pt x="700215" y="666157"/>
                    <a:pt x="686469" y="601416"/>
                  </a:cubicBezTo>
                  <a:lnTo>
                    <a:pt x="633223" y="657039"/>
                  </a:lnTo>
                  <a:lnTo>
                    <a:pt x="585058" y="573357"/>
                  </a:lnTo>
                  <a:cubicBezTo>
                    <a:pt x="567702" y="540807"/>
                    <a:pt x="551163" y="507280"/>
                    <a:pt x="535439" y="472773"/>
                  </a:cubicBezTo>
                  <a:cubicBezTo>
                    <a:pt x="519716" y="507280"/>
                    <a:pt x="503176" y="540807"/>
                    <a:pt x="485821" y="573357"/>
                  </a:cubicBezTo>
                  <a:lnTo>
                    <a:pt x="438102" y="656265"/>
                  </a:lnTo>
                  <a:lnTo>
                    <a:pt x="385598" y="601416"/>
                  </a:lnTo>
                  <a:cubicBezTo>
                    <a:pt x="371851" y="666157"/>
                    <a:pt x="354554" y="728552"/>
                    <a:pt x="333707" y="788603"/>
                  </a:cubicBezTo>
                  <a:lnTo>
                    <a:pt x="320307" y="823478"/>
                  </a:lnTo>
                  <a:lnTo>
                    <a:pt x="307589" y="839887"/>
                  </a:lnTo>
                  <a:cubicBezTo>
                    <a:pt x="181752" y="990767"/>
                    <a:pt x="181752" y="1235390"/>
                    <a:pt x="307589" y="1386269"/>
                  </a:cubicBezTo>
                  <a:cubicBezTo>
                    <a:pt x="323319" y="1405129"/>
                    <a:pt x="340271" y="1421631"/>
                    <a:pt x="358138" y="1435776"/>
                  </a:cubicBezTo>
                  <a:lnTo>
                    <a:pt x="407411" y="1466865"/>
                  </a:lnTo>
                  <a:lnTo>
                    <a:pt x="332341" y="1443541"/>
                  </a:lnTo>
                  <a:cubicBezTo>
                    <a:pt x="268196" y="1416271"/>
                    <a:pt x="208092" y="1375367"/>
                    <a:pt x="156069" y="1320828"/>
                  </a:cubicBezTo>
                  <a:cubicBezTo>
                    <a:pt x="-52023" y="1102671"/>
                    <a:pt x="-52023" y="748969"/>
                    <a:pt x="156069" y="530812"/>
                  </a:cubicBezTo>
                  <a:lnTo>
                    <a:pt x="177100" y="507085"/>
                  </a:lnTo>
                  <a:lnTo>
                    <a:pt x="199258" y="456660"/>
                  </a:lnTo>
                  <a:cubicBezTo>
                    <a:pt x="233733" y="369832"/>
                    <a:pt x="262336" y="279614"/>
                    <a:pt x="285068" y="186005"/>
                  </a:cubicBezTo>
                  <a:lnTo>
                    <a:pt x="371892" y="265311"/>
                  </a:lnTo>
                  <a:lnTo>
                    <a:pt x="450802" y="145435"/>
                  </a:lnTo>
                  <a:cubicBezTo>
                    <a:pt x="479502" y="98371"/>
                    <a:pt x="506853" y="49893"/>
                    <a:pt x="532854" y="0"/>
                  </a:cubicBezTo>
                  <a:close/>
                </a:path>
              </a:pathLst>
            </a:cu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6038F1D6-DB9F-DDBD-30E5-78549FAD39E2}"/>
              </a:ext>
            </a:extLst>
          </p:cNvPr>
          <p:cNvSpPr/>
          <p:nvPr/>
        </p:nvSpPr>
        <p:spPr>
          <a:xfrm>
            <a:off x="3907405" y="1263002"/>
            <a:ext cx="2116024" cy="2116024"/>
          </a:xfrm>
          <a:custGeom>
            <a:avLst/>
            <a:gdLst>
              <a:gd name="connsiteX0" fmla="*/ 132009 w 2606842"/>
              <a:gd name="connsiteY0" fmla="*/ 0 h 2606842"/>
              <a:gd name="connsiteX1" fmla="*/ 1303421 w 2606842"/>
              <a:gd name="connsiteY1" fmla="*/ 1171411 h 2606842"/>
              <a:gd name="connsiteX2" fmla="*/ 2474833 w 2606842"/>
              <a:gd name="connsiteY2" fmla="*/ 0 h 2606842"/>
              <a:gd name="connsiteX3" fmla="*/ 2606842 w 2606842"/>
              <a:gd name="connsiteY3" fmla="*/ 132009 h 2606842"/>
              <a:gd name="connsiteX4" fmla="*/ 1435431 w 2606842"/>
              <a:gd name="connsiteY4" fmla="*/ 1303421 h 2606842"/>
              <a:gd name="connsiteX5" fmla="*/ 2606842 w 2606842"/>
              <a:gd name="connsiteY5" fmla="*/ 2474833 h 2606842"/>
              <a:gd name="connsiteX6" fmla="*/ 2474833 w 2606842"/>
              <a:gd name="connsiteY6" fmla="*/ 2606842 h 2606842"/>
              <a:gd name="connsiteX7" fmla="*/ 1303421 w 2606842"/>
              <a:gd name="connsiteY7" fmla="*/ 1435431 h 2606842"/>
              <a:gd name="connsiteX8" fmla="*/ 132009 w 2606842"/>
              <a:gd name="connsiteY8" fmla="*/ 2606842 h 2606842"/>
              <a:gd name="connsiteX9" fmla="*/ 0 w 2606842"/>
              <a:gd name="connsiteY9" fmla="*/ 2474833 h 2606842"/>
              <a:gd name="connsiteX10" fmla="*/ 1171411 w 2606842"/>
              <a:gd name="connsiteY10" fmla="*/ 1303421 h 2606842"/>
              <a:gd name="connsiteX11" fmla="*/ 0 w 2606842"/>
              <a:gd name="connsiteY11" fmla="*/ 132009 h 2606842"/>
              <a:gd name="connsiteX12" fmla="*/ 132009 w 2606842"/>
              <a:gd name="connsiteY12" fmla="*/ 0 h 2606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06842" h="2606842">
                <a:moveTo>
                  <a:pt x="132009" y="0"/>
                </a:moveTo>
                <a:lnTo>
                  <a:pt x="1303421" y="1171411"/>
                </a:lnTo>
                <a:lnTo>
                  <a:pt x="2474833" y="0"/>
                </a:lnTo>
                <a:lnTo>
                  <a:pt x="2606842" y="132009"/>
                </a:lnTo>
                <a:lnTo>
                  <a:pt x="1435431" y="1303421"/>
                </a:lnTo>
                <a:lnTo>
                  <a:pt x="2606842" y="2474833"/>
                </a:lnTo>
                <a:lnTo>
                  <a:pt x="2474833" y="2606842"/>
                </a:lnTo>
                <a:lnTo>
                  <a:pt x="1303421" y="1435431"/>
                </a:lnTo>
                <a:lnTo>
                  <a:pt x="132009" y="2606842"/>
                </a:lnTo>
                <a:lnTo>
                  <a:pt x="0" y="2474833"/>
                </a:lnTo>
                <a:lnTo>
                  <a:pt x="1171411" y="1303421"/>
                </a:lnTo>
                <a:lnTo>
                  <a:pt x="0" y="132009"/>
                </a:lnTo>
                <a:lnTo>
                  <a:pt x="132009" y="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9683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FCD31DF-0F80-4431-87EE-BC4C46B571BF}"/>
              </a:ext>
            </a:extLst>
          </p:cNvPr>
          <p:cNvSpPr/>
          <p:nvPr/>
        </p:nvSpPr>
        <p:spPr>
          <a:xfrm>
            <a:off x="137465" y="3680493"/>
            <a:ext cx="9631070" cy="298886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E0D5870-4D51-4C9B-BE7F-466BE8E10DA4}"/>
              </a:ext>
            </a:extLst>
          </p:cNvPr>
          <p:cNvSpPr txBox="1"/>
          <p:nvPr/>
        </p:nvSpPr>
        <p:spPr>
          <a:xfrm>
            <a:off x="295275" y="4507093"/>
            <a:ext cx="9315450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燃えないゴミ</a:t>
            </a:r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B81969F-4C24-4016-B2FA-FE0FF76C2A76}"/>
              </a:ext>
            </a:extLst>
          </p:cNvPr>
          <p:cNvGrpSpPr/>
          <p:nvPr/>
        </p:nvGrpSpPr>
        <p:grpSpPr>
          <a:xfrm>
            <a:off x="3458566" y="435383"/>
            <a:ext cx="2988867" cy="2988867"/>
            <a:chOff x="208938" y="4607905"/>
            <a:chExt cx="1896187" cy="1896187"/>
          </a:xfrm>
        </p:grpSpPr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236B64BE-73E2-43C1-AAA9-7EA54A22C467}"/>
                </a:ext>
              </a:extLst>
            </p:cNvPr>
            <p:cNvSpPr/>
            <p:nvPr/>
          </p:nvSpPr>
          <p:spPr bwMode="auto">
            <a:xfrm>
              <a:off x="208938" y="4607905"/>
              <a:ext cx="1896187" cy="1896187"/>
            </a:xfrm>
            <a:prstGeom prst="ellipse">
              <a:avLst/>
            </a:prstGeom>
            <a:solidFill>
              <a:srgbClr val="99CCFF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ADD1DAC8-6C23-423D-B8C6-C687EBA3008C}"/>
                </a:ext>
              </a:extLst>
            </p:cNvPr>
            <p:cNvSpPr/>
            <p:nvPr/>
          </p:nvSpPr>
          <p:spPr bwMode="auto">
            <a:xfrm>
              <a:off x="611634" y="4794457"/>
              <a:ext cx="1106551" cy="1523082"/>
            </a:xfrm>
            <a:custGeom>
              <a:avLst/>
              <a:gdLst>
                <a:gd name="connsiteX0" fmla="*/ 532854 w 1065708"/>
                <a:gd name="connsiteY0" fmla="*/ 0 h 1466865"/>
                <a:gd name="connsiteX1" fmla="*/ 614906 w 1065708"/>
                <a:gd name="connsiteY1" fmla="*/ 145435 h 1466865"/>
                <a:gd name="connsiteX2" fmla="*/ 694555 w 1065708"/>
                <a:gd name="connsiteY2" fmla="*/ 266431 h 1466865"/>
                <a:gd name="connsiteX3" fmla="*/ 782605 w 1065708"/>
                <a:gd name="connsiteY3" fmla="*/ 186005 h 1466865"/>
                <a:gd name="connsiteX4" fmla="*/ 868415 w 1065708"/>
                <a:gd name="connsiteY4" fmla="*/ 456660 h 1466865"/>
                <a:gd name="connsiteX5" fmla="*/ 892505 w 1065708"/>
                <a:gd name="connsiteY5" fmla="*/ 511482 h 1466865"/>
                <a:gd name="connsiteX6" fmla="*/ 909639 w 1065708"/>
                <a:gd name="connsiteY6" fmla="*/ 530812 h 1466865"/>
                <a:gd name="connsiteX7" fmla="*/ 909639 w 1065708"/>
                <a:gd name="connsiteY7" fmla="*/ 1320828 h 1466865"/>
                <a:gd name="connsiteX8" fmla="*/ 733368 w 1065708"/>
                <a:gd name="connsiteY8" fmla="*/ 1443541 h 1466865"/>
                <a:gd name="connsiteX9" fmla="*/ 668483 w 1065708"/>
                <a:gd name="connsiteY9" fmla="*/ 1463700 h 1466865"/>
                <a:gd name="connsiteX10" fmla="*/ 712740 w 1065708"/>
                <a:gd name="connsiteY10" fmla="*/ 1435776 h 1466865"/>
                <a:gd name="connsiteX11" fmla="*/ 763289 w 1065708"/>
                <a:gd name="connsiteY11" fmla="*/ 1386269 h 1466865"/>
                <a:gd name="connsiteX12" fmla="*/ 763289 w 1065708"/>
                <a:gd name="connsiteY12" fmla="*/ 839887 h 1466865"/>
                <a:gd name="connsiteX13" fmla="*/ 752928 w 1065708"/>
                <a:gd name="connsiteY13" fmla="*/ 826519 h 1466865"/>
                <a:gd name="connsiteX14" fmla="*/ 738360 w 1065708"/>
                <a:gd name="connsiteY14" fmla="*/ 788603 h 1466865"/>
                <a:gd name="connsiteX15" fmla="*/ 686469 w 1065708"/>
                <a:gd name="connsiteY15" fmla="*/ 601416 h 1466865"/>
                <a:gd name="connsiteX16" fmla="*/ 633223 w 1065708"/>
                <a:gd name="connsiteY16" fmla="*/ 657039 h 1466865"/>
                <a:gd name="connsiteX17" fmla="*/ 585058 w 1065708"/>
                <a:gd name="connsiteY17" fmla="*/ 573357 h 1466865"/>
                <a:gd name="connsiteX18" fmla="*/ 535439 w 1065708"/>
                <a:gd name="connsiteY18" fmla="*/ 472773 h 1466865"/>
                <a:gd name="connsiteX19" fmla="*/ 485821 w 1065708"/>
                <a:gd name="connsiteY19" fmla="*/ 573357 h 1466865"/>
                <a:gd name="connsiteX20" fmla="*/ 438102 w 1065708"/>
                <a:gd name="connsiteY20" fmla="*/ 656265 h 1466865"/>
                <a:gd name="connsiteX21" fmla="*/ 385598 w 1065708"/>
                <a:gd name="connsiteY21" fmla="*/ 601416 h 1466865"/>
                <a:gd name="connsiteX22" fmla="*/ 333707 w 1065708"/>
                <a:gd name="connsiteY22" fmla="*/ 788603 h 1466865"/>
                <a:gd name="connsiteX23" fmla="*/ 320307 w 1065708"/>
                <a:gd name="connsiteY23" fmla="*/ 823478 h 1466865"/>
                <a:gd name="connsiteX24" fmla="*/ 307589 w 1065708"/>
                <a:gd name="connsiteY24" fmla="*/ 839887 h 1466865"/>
                <a:gd name="connsiteX25" fmla="*/ 307589 w 1065708"/>
                <a:gd name="connsiteY25" fmla="*/ 1386269 h 1466865"/>
                <a:gd name="connsiteX26" fmla="*/ 358138 w 1065708"/>
                <a:gd name="connsiteY26" fmla="*/ 1435776 h 1466865"/>
                <a:gd name="connsiteX27" fmla="*/ 407411 w 1065708"/>
                <a:gd name="connsiteY27" fmla="*/ 1466865 h 1466865"/>
                <a:gd name="connsiteX28" fmla="*/ 332341 w 1065708"/>
                <a:gd name="connsiteY28" fmla="*/ 1443541 h 1466865"/>
                <a:gd name="connsiteX29" fmla="*/ 156069 w 1065708"/>
                <a:gd name="connsiteY29" fmla="*/ 1320828 h 1466865"/>
                <a:gd name="connsiteX30" fmla="*/ 156069 w 1065708"/>
                <a:gd name="connsiteY30" fmla="*/ 530812 h 1466865"/>
                <a:gd name="connsiteX31" fmla="*/ 177100 w 1065708"/>
                <a:gd name="connsiteY31" fmla="*/ 507085 h 1466865"/>
                <a:gd name="connsiteX32" fmla="*/ 199258 w 1065708"/>
                <a:gd name="connsiteY32" fmla="*/ 456660 h 1466865"/>
                <a:gd name="connsiteX33" fmla="*/ 285068 w 1065708"/>
                <a:gd name="connsiteY33" fmla="*/ 186005 h 1466865"/>
                <a:gd name="connsiteX34" fmla="*/ 371892 w 1065708"/>
                <a:gd name="connsiteY34" fmla="*/ 265311 h 1466865"/>
                <a:gd name="connsiteX35" fmla="*/ 450802 w 1065708"/>
                <a:gd name="connsiteY35" fmla="*/ 145435 h 1466865"/>
                <a:gd name="connsiteX36" fmla="*/ 532854 w 1065708"/>
                <a:gd name="connsiteY36" fmla="*/ 0 h 146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065708" h="1466865">
                  <a:moveTo>
                    <a:pt x="532854" y="0"/>
                  </a:moveTo>
                  <a:cubicBezTo>
                    <a:pt x="558856" y="49893"/>
                    <a:pt x="586206" y="98371"/>
                    <a:pt x="614906" y="145435"/>
                  </a:cubicBezTo>
                  <a:lnTo>
                    <a:pt x="694555" y="266431"/>
                  </a:lnTo>
                  <a:lnTo>
                    <a:pt x="782605" y="186005"/>
                  </a:lnTo>
                  <a:cubicBezTo>
                    <a:pt x="805337" y="279614"/>
                    <a:pt x="833941" y="369832"/>
                    <a:pt x="868415" y="456660"/>
                  </a:cubicBezTo>
                  <a:lnTo>
                    <a:pt x="892505" y="511482"/>
                  </a:lnTo>
                  <a:lnTo>
                    <a:pt x="909639" y="530812"/>
                  </a:lnTo>
                  <a:cubicBezTo>
                    <a:pt x="1117731" y="748969"/>
                    <a:pt x="1117731" y="1102671"/>
                    <a:pt x="909639" y="1320828"/>
                  </a:cubicBezTo>
                  <a:cubicBezTo>
                    <a:pt x="857616" y="1375367"/>
                    <a:pt x="797512" y="1416271"/>
                    <a:pt x="733368" y="1443541"/>
                  </a:cubicBezTo>
                  <a:lnTo>
                    <a:pt x="668483" y="1463700"/>
                  </a:lnTo>
                  <a:lnTo>
                    <a:pt x="712740" y="1435776"/>
                  </a:lnTo>
                  <a:cubicBezTo>
                    <a:pt x="730608" y="1421631"/>
                    <a:pt x="747559" y="1405129"/>
                    <a:pt x="763289" y="1386269"/>
                  </a:cubicBezTo>
                  <a:cubicBezTo>
                    <a:pt x="889127" y="1235390"/>
                    <a:pt x="889127" y="990767"/>
                    <a:pt x="763289" y="839887"/>
                  </a:cubicBezTo>
                  <a:lnTo>
                    <a:pt x="752928" y="826519"/>
                  </a:lnTo>
                  <a:lnTo>
                    <a:pt x="738360" y="788603"/>
                  </a:lnTo>
                  <a:cubicBezTo>
                    <a:pt x="717513" y="728552"/>
                    <a:pt x="700215" y="666157"/>
                    <a:pt x="686469" y="601416"/>
                  </a:cubicBezTo>
                  <a:lnTo>
                    <a:pt x="633223" y="657039"/>
                  </a:lnTo>
                  <a:lnTo>
                    <a:pt x="585058" y="573357"/>
                  </a:lnTo>
                  <a:cubicBezTo>
                    <a:pt x="567702" y="540807"/>
                    <a:pt x="551163" y="507280"/>
                    <a:pt x="535439" y="472773"/>
                  </a:cubicBezTo>
                  <a:cubicBezTo>
                    <a:pt x="519716" y="507280"/>
                    <a:pt x="503176" y="540807"/>
                    <a:pt x="485821" y="573357"/>
                  </a:cubicBezTo>
                  <a:lnTo>
                    <a:pt x="438102" y="656265"/>
                  </a:lnTo>
                  <a:lnTo>
                    <a:pt x="385598" y="601416"/>
                  </a:lnTo>
                  <a:cubicBezTo>
                    <a:pt x="371851" y="666157"/>
                    <a:pt x="354554" y="728552"/>
                    <a:pt x="333707" y="788603"/>
                  </a:cubicBezTo>
                  <a:lnTo>
                    <a:pt x="320307" y="823478"/>
                  </a:lnTo>
                  <a:lnTo>
                    <a:pt x="307589" y="839887"/>
                  </a:lnTo>
                  <a:cubicBezTo>
                    <a:pt x="181752" y="990767"/>
                    <a:pt x="181752" y="1235390"/>
                    <a:pt x="307589" y="1386269"/>
                  </a:cubicBezTo>
                  <a:cubicBezTo>
                    <a:pt x="323319" y="1405129"/>
                    <a:pt x="340271" y="1421631"/>
                    <a:pt x="358138" y="1435776"/>
                  </a:cubicBezTo>
                  <a:lnTo>
                    <a:pt x="407411" y="1466865"/>
                  </a:lnTo>
                  <a:lnTo>
                    <a:pt x="332341" y="1443541"/>
                  </a:lnTo>
                  <a:cubicBezTo>
                    <a:pt x="268196" y="1416271"/>
                    <a:pt x="208092" y="1375367"/>
                    <a:pt x="156069" y="1320828"/>
                  </a:cubicBezTo>
                  <a:cubicBezTo>
                    <a:pt x="-52023" y="1102671"/>
                    <a:pt x="-52023" y="748969"/>
                    <a:pt x="156069" y="530812"/>
                  </a:cubicBezTo>
                  <a:lnTo>
                    <a:pt x="177100" y="507085"/>
                  </a:lnTo>
                  <a:lnTo>
                    <a:pt x="199258" y="456660"/>
                  </a:lnTo>
                  <a:cubicBezTo>
                    <a:pt x="233733" y="369832"/>
                    <a:pt x="262336" y="279614"/>
                    <a:pt x="285068" y="186005"/>
                  </a:cubicBezTo>
                  <a:lnTo>
                    <a:pt x="371892" y="265311"/>
                  </a:lnTo>
                  <a:lnTo>
                    <a:pt x="450802" y="145435"/>
                  </a:lnTo>
                  <a:cubicBezTo>
                    <a:pt x="479502" y="98371"/>
                    <a:pt x="506853" y="49893"/>
                    <a:pt x="532854" y="0"/>
                  </a:cubicBezTo>
                  <a:close/>
                </a:path>
              </a:pathLst>
            </a:custGeom>
            <a:solidFill>
              <a:srgbClr val="0070C0"/>
            </a:solidFill>
            <a:ln w="571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1411BC72-10B1-A9D5-57C3-1D6BCB2AF232}"/>
              </a:ext>
            </a:extLst>
          </p:cNvPr>
          <p:cNvSpPr/>
          <p:nvPr/>
        </p:nvSpPr>
        <p:spPr>
          <a:xfrm>
            <a:off x="3907405" y="863715"/>
            <a:ext cx="2116024" cy="2116024"/>
          </a:xfrm>
          <a:custGeom>
            <a:avLst/>
            <a:gdLst>
              <a:gd name="connsiteX0" fmla="*/ 132009 w 2606842"/>
              <a:gd name="connsiteY0" fmla="*/ 0 h 2606842"/>
              <a:gd name="connsiteX1" fmla="*/ 1303421 w 2606842"/>
              <a:gd name="connsiteY1" fmla="*/ 1171411 h 2606842"/>
              <a:gd name="connsiteX2" fmla="*/ 2474833 w 2606842"/>
              <a:gd name="connsiteY2" fmla="*/ 0 h 2606842"/>
              <a:gd name="connsiteX3" fmla="*/ 2606842 w 2606842"/>
              <a:gd name="connsiteY3" fmla="*/ 132009 h 2606842"/>
              <a:gd name="connsiteX4" fmla="*/ 1435431 w 2606842"/>
              <a:gd name="connsiteY4" fmla="*/ 1303421 h 2606842"/>
              <a:gd name="connsiteX5" fmla="*/ 2606842 w 2606842"/>
              <a:gd name="connsiteY5" fmla="*/ 2474833 h 2606842"/>
              <a:gd name="connsiteX6" fmla="*/ 2474833 w 2606842"/>
              <a:gd name="connsiteY6" fmla="*/ 2606842 h 2606842"/>
              <a:gd name="connsiteX7" fmla="*/ 1303421 w 2606842"/>
              <a:gd name="connsiteY7" fmla="*/ 1435431 h 2606842"/>
              <a:gd name="connsiteX8" fmla="*/ 132009 w 2606842"/>
              <a:gd name="connsiteY8" fmla="*/ 2606842 h 2606842"/>
              <a:gd name="connsiteX9" fmla="*/ 0 w 2606842"/>
              <a:gd name="connsiteY9" fmla="*/ 2474833 h 2606842"/>
              <a:gd name="connsiteX10" fmla="*/ 1171411 w 2606842"/>
              <a:gd name="connsiteY10" fmla="*/ 1303421 h 2606842"/>
              <a:gd name="connsiteX11" fmla="*/ 0 w 2606842"/>
              <a:gd name="connsiteY11" fmla="*/ 132009 h 2606842"/>
              <a:gd name="connsiteX12" fmla="*/ 132009 w 2606842"/>
              <a:gd name="connsiteY12" fmla="*/ 0 h 2606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606842" h="2606842">
                <a:moveTo>
                  <a:pt x="132009" y="0"/>
                </a:moveTo>
                <a:lnTo>
                  <a:pt x="1303421" y="1171411"/>
                </a:lnTo>
                <a:lnTo>
                  <a:pt x="2474833" y="0"/>
                </a:lnTo>
                <a:lnTo>
                  <a:pt x="2606842" y="132009"/>
                </a:lnTo>
                <a:lnTo>
                  <a:pt x="1435431" y="1303421"/>
                </a:lnTo>
                <a:lnTo>
                  <a:pt x="2606842" y="2474833"/>
                </a:lnTo>
                <a:lnTo>
                  <a:pt x="2474833" y="2606842"/>
                </a:lnTo>
                <a:lnTo>
                  <a:pt x="1303421" y="1435431"/>
                </a:lnTo>
                <a:lnTo>
                  <a:pt x="132009" y="2606842"/>
                </a:lnTo>
                <a:lnTo>
                  <a:pt x="0" y="2474833"/>
                </a:lnTo>
                <a:lnTo>
                  <a:pt x="1171411" y="1303421"/>
                </a:lnTo>
                <a:lnTo>
                  <a:pt x="0" y="132009"/>
                </a:lnTo>
                <a:lnTo>
                  <a:pt x="132009" y="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85184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12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燃えないゴミの貼り紙</dc:title>
  <dc:subject>燃えないゴミの貼り紙</dc:subject>
  <dc:creator>でじけろお</dc:creator>
  <cp:lastModifiedBy>Keroo</cp:lastModifiedBy>
  <cp:revision>1</cp:revision>
  <dcterms:created xsi:type="dcterms:W3CDTF">2014-07-30T05:46:34Z</dcterms:created>
  <dcterms:modified xsi:type="dcterms:W3CDTF">2025-10-02T06:28:58Z</dcterms:modified>
  <cp:version>1</cp:version>
</cp:coreProperties>
</file>