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4" r:id="rId3"/>
    <p:sldId id="281" r:id="rId4"/>
    <p:sldId id="285" r:id="rId5"/>
    <p:sldId id="282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008000"/>
    <a:srgbClr val="800000"/>
    <a:srgbClr val="CC6600"/>
    <a:srgbClr val="FF6600"/>
    <a:srgbClr val="CC9900"/>
    <a:srgbClr val="663300"/>
    <a:srgbClr val="003300"/>
    <a:srgbClr val="9966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>
            <a:off x="593685" y="317487"/>
            <a:ext cx="5109091" cy="9271029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燃えない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effectLst/>
              </a:rPr>
              <a:t>ゴミ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8929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>
            <a:off x="705174" y="317487"/>
            <a:ext cx="5109091" cy="9271029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燃えない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39015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D31290B-3EE7-427F-A1F2-DF46813D41B2}"/>
              </a:ext>
            </a:extLst>
          </p:cNvPr>
          <p:cNvGrpSpPr/>
          <p:nvPr/>
        </p:nvGrpSpPr>
        <p:grpSpPr>
          <a:xfrm>
            <a:off x="2130725" y="362490"/>
            <a:ext cx="2596550" cy="2596550"/>
            <a:chOff x="208938" y="2411588"/>
            <a:chExt cx="1929447" cy="1929447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0E819E8C-D492-42E5-A636-9E5428E9E8FD}"/>
                </a:ext>
              </a:extLst>
            </p:cNvPr>
            <p:cNvSpPr/>
            <p:nvPr/>
          </p:nvSpPr>
          <p:spPr bwMode="auto">
            <a:xfrm>
              <a:off x="208938" y="2411588"/>
              <a:ext cx="1929447" cy="1929447"/>
            </a:xfrm>
            <a:prstGeom prst="roundRect">
              <a:avLst>
                <a:gd name="adj" fmla="val 5844"/>
              </a:avLst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633870E-12AF-415D-9A81-44E3B1F70030}"/>
                </a:ext>
              </a:extLst>
            </p:cNvPr>
            <p:cNvSpPr/>
            <p:nvPr/>
          </p:nvSpPr>
          <p:spPr bwMode="auto">
            <a:xfrm>
              <a:off x="611634" y="2675471"/>
              <a:ext cx="1106551" cy="1523082"/>
            </a:xfrm>
            <a:custGeom>
              <a:avLst/>
              <a:gdLst>
                <a:gd name="connsiteX0" fmla="*/ 532854 w 1065708"/>
                <a:gd name="connsiteY0" fmla="*/ 0 h 1466865"/>
                <a:gd name="connsiteX1" fmla="*/ 614906 w 1065708"/>
                <a:gd name="connsiteY1" fmla="*/ 145435 h 1466865"/>
                <a:gd name="connsiteX2" fmla="*/ 694555 w 1065708"/>
                <a:gd name="connsiteY2" fmla="*/ 266431 h 1466865"/>
                <a:gd name="connsiteX3" fmla="*/ 782605 w 1065708"/>
                <a:gd name="connsiteY3" fmla="*/ 186005 h 1466865"/>
                <a:gd name="connsiteX4" fmla="*/ 868415 w 1065708"/>
                <a:gd name="connsiteY4" fmla="*/ 456660 h 1466865"/>
                <a:gd name="connsiteX5" fmla="*/ 892505 w 1065708"/>
                <a:gd name="connsiteY5" fmla="*/ 511482 h 1466865"/>
                <a:gd name="connsiteX6" fmla="*/ 909639 w 1065708"/>
                <a:gd name="connsiteY6" fmla="*/ 530812 h 1466865"/>
                <a:gd name="connsiteX7" fmla="*/ 909639 w 1065708"/>
                <a:gd name="connsiteY7" fmla="*/ 1320828 h 1466865"/>
                <a:gd name="connsiteX8" fmla="*/ 733368 w 1065708"/>
                <a:gd name="connsiteY8" fmla="*/ 1443541 h 1466865"/>
                <a:gd name="connsiteX9" fmla="*/ 668483 w 1065708"/>
                <a:gd name="connsiteY9" fmla="*/ 1463700 h 1466865"/>
                <a:gd name="connsiteX10" fmla="*/ 712740 w 1065708"/>
                <a:gd name="connsiteY10" fmla="*/ 1435776 h 1466865"/>
                <a:gd name="connsiteX11" fmla="*/ 763289 w 1065708"/>
                <a:gd name="connsiteY11" fmla="*/ 1386269 h 1466865"/>
                <a:gd name="connsiteX12" fmla="*/ 763289 w 1065708"/>
                <a:gd name="connsiteY12" fmla="*/ 839887 h 1466865"/>
                <a:gd name="connsiteX13" fmla="*/ 752928 w 1065708"/>
                <a:gd name="connsiteY13" fmla="*/ 826519 h 1466865"/>
                <a:gd name="connsiteX14" fmla="*/ 738360 w 1065708"/>
                <a:gd name="connsiteY14" fmla="*/ 788603 h 1466865"/>
                <a:gd name="connsiteX15" fmla="*/ 686469 w 1065708"/>
                <a:gd name="connsiteY15" fmla="*/ 601416 h 1466865"/>
                <a:gd name="connsiteX16" fmla="*/ 633223 w 1065708"/>
                <a:gd name="connsiteY16" fmla="*/ 657039 h 1466865"/>
                <a:gd name="connsiteX17" fmla="*/ 585058 w 1065708"/>
                <a:gd name="connsiteY17" fmla="*/ 573357 h 1466865"/>
                <a:gd name="connsiteX18" fmla="*/ 535439 w 1065708"/>
                <a:gd name="connsiteY18" fmla="*/ 472773 h 1466865"/>
                <a:gd name="connsiteX19" fmla="*/ 485821 w 1065708"/>
                <a:gd name="connsiteY19" fmla="*/ 573357 h 1466865"/>
                <a:gd name="connsiteX20" fmla="*/ 438102 w 1065708"/>
                <a:gd name="connsiteY20" fmla="*/ 656265 h 1466865"/>
                <a:gd name="connsiteX21" fmla="*/ 385598 w 1065708"/>
                <a:gd name="connsiteY21" fmla="*/ 601416 h 1466865"/>
                <a:gd name="connsiteX22" fmla="*/ 333707 w 1065708"/>
                <a:gd name="connsiteY22" fmla="*/ 788603 h 1466865"/>
                <a:gd name="connsiteX23" fmla="*/ 320307 w 1065708"/>
                <a:gd name="connsiteY23" fmla="*/ 823478 h 1466865"/>
                <a:gd name="connsiteX24" fmla="*/ 307589 w 1065708"/>
                <a:gd name="connsiteY24" fmla="*/ 839887 h 1466865"/>
                <a:gd name="connsiteX25" fmla="*/ 307589 w 1065708"/>
                <a:gd name="connsiteY25" fmla="*/ 1386269 h 1466865"/>
                <a:gd name="connsiteX26" fmla="*/ 358138 w 1065708"/>
                <a:gd name="connsiteY26" fmla="*/ 1435776 h 1466865"/>
                <a:gd name="connsiteX27" fmla="*/ 407411 w 1065708"/>
                <a:gd name="connsiteY27" fmla="*/ 1466865 h 1466865"/>
                <a:gd name="connsiteX28" fmla="*/ 332341 w 1065708"/>
                <a:gd name="connsiteY28" fmla="*/ 1443541 h 1466865"/>
                <a:gd name="connsiteX29" fmla="*/ 156069 w 1065708"/>
                <a:gd name="connsiteY29" fmla="*/ 1320828 h 1466865"/>
                <a:gd name="connsiteX30" fmla="*/ 156069 w 1065708"/>
                <a:gd name="connsiteY30" fmla="*/ 530812 h 1466865"/>
                <a:gd name="connsiteX31" fmla="*/ 177100 w 1065708"/>
                <a:gd name="connsiteY31" fmla="*/ 507085 h 1466865"/>
                <a:gd name="connsiteX32" fmla="*/ 199258 w 1065708"/>
                <a:gd name="connsiteY32" fmla="*/ 456660 h 1466865"/>
                <a:gd name="connsiteX33" fmla="*/ 285068 w 1065708"/>
                <a:gd name="connsiteY33" fmla="*/ 186005 h 1466865"/>
                <a:gd name="connsiteX34" fmla="*/ 371892 w 1065708"/>
                <a:gd name="connsiteY34" fmla="*/ 265311 h 1466865"/>
                <a:gd name="connsiteX35" fmla="*/ 450802 w 1065708"/>
                <a:gd name="connsiteY35" fmla="*/ 145435 h 1466865"/>
                <a:gd name="connsiteX36" fmla="*/ 532854 w 1065708"/>
                <a:gd name="connsiteY36" fmla="*/ 0 h 146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65708" h="1466865">
                  <a:moveTo>
                    <a:pt x="532854" y="0"/>
                  </a:moveTo>
                  <a:cubicBezTo>
                    <a:pt x="558856" y="49893"/>
                    <a:pt x="586206" y="98371"/>
                    <a:pt x="614906" y="145435"/>
                  </a:cubicBezTo>
                  <a:lnTo>
                    <a:pt x="694555" y="266431"/>
                  </a:lnTo>
                  <a:lnTo>
                    <a:pt x="782605" y="186005"/>
                  </a:lnTo>
                  <a:cubicBezTo>
                    <a:pt x="805337" y="279614"/>
                    <a:pt x="833941" y="369832"/>
                    <a:pt x="868415" y="456660"/>
                  </a:cubicBezTo>
                  <a:lnTo>
                    <a:pt x="892505" y="511482"/>
                  </a:lnTo>
                  <a:lnTo>
                    <a:pt x="909639" y="530812"/>
                  </a:lnTo>
                  <a:cubicBezTo>
                    <a:pt x="1117731" y="748969"/>
                    <a:pt x="1117731" y="1102671"/>
                    <a:pt x="909639" y="1320828"/>
                  </a:cubicBezTo>
                  <a:cubicBezTo>
                    <a:pt x="857616" y="1375367"/>
                    <a:pt x="797512" y="1416271"/>
                    <a:pt x="733368" y="1443541"/>
                  </a:cubicBezTo>
                  <a:lnTo>
                    <a:pt x="668483" y="1463700"/>
                  </a:lnTo>
                  <a:lnTo>
                    <a:pt x="712740" y="1435776"/>
                  </a:lnTo>
                  <a:cubicBezTo>
                    <a:pt x="730608" y="1421631"/>
                    <a:pt x="747559" y="1405129"/>
                    <a:pt x="763289" y="1386269"/>
                  </a:cubicBezTo>
                  <a:cubicBezTo>
                    <a:pt x="889127" y="1235390"/>
                    <a:pt x="889127" y="990767"/>
                    <a:pt x="763289" y="839887"/>
                  </a:cubicBezTo>
                  <a:lnTo>
                    <a:pt x="752928" y="826519"/>
                  </a:lnTo>
                  <a:lnTo>
                    <a:pt x="738360" y="788603"/>
                  </a:lnTo>
                  <a:cubicBezTo>
                    <a:pt x="717513" y="728552"/>
                    <a:pt x="700215" y="666157"/>
                    <a:pt x="686469" y="601416"/>
                  </a:cubicBezTo>
                  <a:lnTo>
                    <a:pt x="633223" y="657039"/>
                  </a:lnTo>
                  <a:lnTo>
                    <a:pt x="585058" y="573357"/>
                  </a:lnTo>
                  <a:cubicBezTo>
                    <a:pt x="567702" y="540807"/>
                    <a:pt x="551163" y="507280"/>
                    <a:pt x="535439" y="472773"/>
                  </a:cubicBezTo>
                  <a:cubicBezTo>
                    <a:pt x="519716" y="507280"/>
                    <a:pt x="503176" y="540807"/>
                    <a:pt x="485821" y="573357"/>
                  </a:cubicBezTo>
                  <a:lnTo>
                    <a:pt x="438102" y="656265"/>
                  </a:lnTo>
                  <a:lnTo>
                    <a:pt x="385598" y="601416"/>
                  </a:lnTo>
                  <a:cubicBezTo>
                    <a:pt x="371851" y="666157"/>
                    <a:pt x="354554" y="728552"/>
                    <a:pt x="333707" y="788603"/>
                  </a:cubicBezTo>
                  <a:lnTo>
                    <a:pt x="320307" y="823478"/>
                  </a:lnTo>
                  <a:lnTo>
                    <a:pt x="307589" y="839887"/>
                  </a:lnTo>
                  <a:cubicBezTo>
                    <a:pt x="181752" y="990767"/>
                    <a:pt x="181752" y="1235390"/>
                    <a:pt x="307589" y="1386269"/>
                  </a:cubicBezTo>
                  <a:cubicBezTo>
                    <a:pt x="323319" y="1405129"/>
                    <a:pt x="340271" y="1421631"/>
                    <a:pt x="358138" y="1435776"/>
                  </a:cubicBezTo>
                  <a:lnTo>
                    <a:pt x="407411" y="1466865"/>
                  </a:lnTo>
                  <a:lnTo>
                    <a:pt x="332341" y="1443541"/>
                  </a:lnTo>
                  <a:cubicBezTo>
                    <a:pt x="268196" y="1416271"/>
                    <a:pt x="208092" y="1375367"/>
                    <a:pt x="156069" y="1320828"/>
                  </a:cubicBezTo>
                  <a:cubicBezTo>
                    <a:pt x="-52023" y="1102671"/>
                    <a:pt x="-52023" y="748969"/>
                    <a:pt x="156069" y="530812"/>
                  </a:cubicBezTo>
                  <a:lnTo>
                    <a:pt x="177100" y="507085"/>
                  </a:lnTo>
                  <a:lnTo>
                    <a:pt x="199258" y="456660"/>
                  </a:lnTo>
                  <a:cubicBezTo>
                    <a:pt x="233733" y="369832"/>
                    <a:pt x="262336" y="279614"/>
                    <a:pt x="285068" y="186005"/>
                  </a:cubicBezTo>
                  <a:lnTo>
                    <a:pt x="371892" y="265311"/>
                  </a:lnTo>
                  <a:lnTo>
                    <a:pt x="450802" y="145435"/>
                  </a:lnTo>
                  <a:cubicBezTo>
                    <a:pt x="479502" y="98371"/>
                    <a:pt x="506853" y="49893"/>
                    <a:pt x="532854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5D35739-131C-4944-95A2-5D7E2454851C}"/>
              </a:ext>
            </a:extLst>
          </p:cNvPr>
          <p:cNvSpPr txBox="1"/>
          <p:nvPr/>
        </p:nvSpPr>
        <p:spPr>
          <a:xfrm>
            <a:off x="1555173" y="3122415"/>
            <a:ext cx="3724096" cy="646610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燃えない</a:t>
            </a:r>
            <a:endParaRPr lang="en-US" altLang="ja-JP" sz="115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15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2A0D2C10-E103-F2F3-CDF0-4D1C06A2290D}"/>
              </a:ext>
            </a:extLst>
          </p:cNvPr>
          <p:cNvSpPr/>
          <p:nvPr/>
        </p:nvSpPr>
        <p:spPr>
          <a:xfrm>
            <a:off x="2251824" y="475277"/>
            <a:ext cx="2370976" cy="2370976"/>
          </a:xfrm>
          <a:custGeom>
            <a:avLst/>
            <a:gdLst>
              <a:gd name="connsiteX0" fmla="*/ 132009 w 2606842"/>
              <a:gd name="connsiteY0" fmla="*/ 0 h 2606842"/>
              <a:gd name="connsiteX1" fmla="*/ 1303421 w 2606842"/>
              <a:gd name="connsiteY1" fmla="*/ 1171411 h 2606842"/>
              <a:gd name="connsiteX2" fmla="*/ 2474833 w 2606842"/>
              <a:gd name="connsiteY2" fmla="*/ 0 h 2606842"/>
              <a:gd name="connsiteX3" fmla="*/ 2606842 w 2606842"/>
              <a:gd name="connsiteY3" fmla="*/ 132009 h 2606842"/>
              <a:gd name="connsiteX4" fmla="*/ 1435431 w 2606842"/>
              <a:gd name="connsiteY4" fmla="*/ 1303421 h 2606842"/>
              <a:gd name="connsiteX5" fmla="*/ 2606842 w 2606842"/>
              <a:gd name="connsiteY5" fmla="*/ 2474833 h 2606842"/>
              <a:gd name="connsiteX6" fmla="*/ 2474833 w 2606842"/>
              <a:gd name="connsiteY6" fmla="*/ 2606842 h 2606842"/>
              <a:gd name="connsiteX7" fmla="*/ 1303421 w 2606842"/>
              <a:gd name="connsiteY7" fmla="*/ 1435431 h 2606842"/>
              <a:gd name="connsiteX8" fmla="*/ 132009 w 2606842"/>
              <a:gd name="connsiteY8" fmla="*/ 2606842 h 2606842"/>
              <a:gd name="connsiteX9" fmla="*/ 0 w 2606842"/>
              <a:gd name="connsiteY9" fmla="*/ 2474833 h 2606842"/>
              <a:gd name="connsiteX10" fmla="*/ 1171411 w 2606842"/>
              <a:gd name="connsiteY10" fmla="*/ 1303421 h 2606842"/>
              <a:gd name="connsiteX11" fmla="*/ 0 w 2606842"/>
              <a:gd name="connsiteY11" fmla="*/ 132009 h 2606842"/>
              <a:gd name="connsiteX12" fmla="*/ 132009 w 2606842"/>
              <a:gd name="connsiteY12" fmla="*/ 0 h 260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06842" h="2606842">
                <a:moveTo>
                  <a:pt x="132009" y="0"/>
                </a:moveTo>
                <a:lnTo>
                  <a:pt x="1303421" y="1171411"/>
                </a:lnTo>
                <a:lnTo>
                  <a:pt x="2474833" y="0"/>
                </a:lnTo>
                <a:lnTo>
                  <a:pt x="2606842" y="132009"/>
                </a:lnTo>
                <a:lnTo>
                  <a:pt x="1435431" y="1303421"/>
                </a:lnTo>
                <a:lnTo>
                  <a:pt x="2606842" y="2474833"/>
                </a:lnTo>
                <a:lnTo>
                  <a:pt x="2474833" y="2606842"/>
                </a:lnTo>
                <a:lnTo>
                  <a:pt x="1303421" y="1435431"/>
                </a:lnTo>
                <a:lnTo>
                  <a:pt x="132009" y="2606842"/>
                </a:lnTo>
                <a:lnTo>
                  <a:pt x="0" y="2474833"/>
                </a:lnTo>
                <a:lnTo>
                  <a:pt x="1171411" y="1303421"/>
                </a:lnTo>
                <a:lnTo>
                  <a:pt x="0" y="132009"/>
                </a:lnTo>
                <a:lnTo>
                  <a:pt x="132009" y="0"/>
                </a:lnTo>
                <a:close/>
              </a:path>
            </a:pathLst>
          </a:cu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4793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FD31290B-3EE7-427F-A1F2-DF46813D41B2}"/>
              </a:ext>
            </a:extLst>
          </p:cNvPr>
          <p:cNvGrpSpPr/>
          <p:nvPr/>
        </p:nvGrpSpPr>
        <p:grpSpPr>
          <a:xfrm>
            <a:off x="1526875" y="632520"/>
            <a:ext cx="3804250" cy="3804250"/>
            <a:chOff x="208938" y="2411588"/>
            <a:chExt cx="1929447" cy="1929447"/>
          </a:xfrm>
        </p:grpSpPr>
        <p:sp>
          <p:nvSpPr>
            <p:cNvPr id="6" name="四角形: 角を丸くする 5">
              <a:extLst>
                <a:ext uri="{FF2B5EF4-FFF2-40B4-BE49-F238E27FC236}">
                  <a16:creationId xmlns:a16="http://schemas.microsoft.com/office/drawing/2014/main" id="{0E819E8C-D492-42E5-A636-9E5428E9E8FD}"/>
                </a:ext>
              </a:extLst>
            </p:cNvPr>
            <p:cNvSpPr/>
            <p:nvPr/>
          </p:nvSpPr>
          <p:spPr bwMode="auto">
            <a:xfrm>
              <a:off x="208938" y="2411588"/>
              <a:ext cx="1929447" cy="1929447"/>
            </a:xfrm>
            <a:prstGeom prst="roundRect">
              <a:avLst>
                <a:gd name="adj" fmla="val 5844"/>
              </a:avLst>
            </a:prstGeom>
            <a:solidFill>
              <a:schemeClr val="accent5">
                <a:lumMod val="90000"/>
              </a:schemeClr>
            </a:solidFill>
            <a:ln w="762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1633870E-12AF-415D-9A81-44E3B1F70030}"/>
                </a:ext>
              </a:extLst>
            </p:cNvPr>
            <p:cNvSpPr/>
            <p:nvPr/>
          </p:nvSpPr>
          <p:spPr bwMode="auto">
            <a:xfrm>
              <a:off x="611634" y="2675471"/>
              <a:ext cx="1106551" cy="1523082"/>
            </a:xfrm>
            <a:custGeom>
              <a:avLst/>
              <a:gdLst>
                <a:gd name="connsiteX0" fmla="*/ 532854 w 1065708"/>
                <a:gd name="connsiteY0" fmla="*/ 0 h 1466865"/>
                <a:gd name="connsiteX1" fmla="*/ 614906 w 1065708"/>
                <a:gd name="connsiteY1" fmla="*/ 145435 h 1466865"/>
                <a:gd name="connsiteX2" fmla="*/ 694555 w 1065708"/>
                <a:gd name="connsiteY2" fmla="*/ 266431 h 1466865"/>
                <a:gd name="connsiteX3" fmla="*/ 782605 w 1065708"/>
                <a:gd name="connsiteY3" fmla="*/ 186005 h 1466865"/>
                <a:gd name="connsiteX4" fmla="*/ 868415 w 1065708"/>
                <a:gd name="connsiteY4" fmla="*/ 456660 h 1466865"/>
                <a:gd name="connsiteX5" fmla="*/ 892505 w 1065708"/>
                <a:gd name="connsiteY5" fmla="*/ 511482 h 1466865"/>
                <a:gd name="connsiteX6" fmla="*/ 909639 w 1065708"/>
                <a:gd name="connsiteY6" fmla="*/ 530812 h 1466865"/>
                <a:gd name="connsiteX7" fmla="*/ 909639 w 1065708"/>
                <a:gd name="connsiteY7" fmla="*/ 1320828 h 1466865"/>
                <a:gd name="connsiteX8" fmla="*/ 733368 w 1065708"/>
                <a:gd name="connsiteY8" fmla="*/ 1443541 h 1466865"/>
                <a:gd name="connsiteX9" fmla="*/ 668483 w 1065708"/>
                <a:gd name="connsiteY9" fmla="*/ 1463700 h 1466865"/>
                <a:gd name="connsiteX10" fmla="*/ 712740 w 1065708"/>
                <a:gd name="connsiteY10" fmla="*/ 1435776 h 1466865"/>
                <a:gd name="connsiteX11" fmla="*/ 763289 w 1065708"/>
                <a:gd name="connsiteY11" fmla="*/ 1386269 h 1466865"/>
                <a:gd name="connsiteX12" fmla="*/ 763289 w 1065708"/>
                <a:gd name="connsiteY12" fmla="*/ 839887 h 1466865"/>
                <a:gd name="connsiteX13" fmla="*/ 752928 w 1065708"/>
                <a:gd name="connsiteY13" fmla="*/ 826519 h 1466865"/>
                <a:gd name="connsiteX14" fmla="*/ 738360 w 1065708"/>
                <a:gd name="connsiteY14" fmla="*/ 788603 h 1466865"/>
                <a:gd name="connsiteX15" fmla="*/ 686469 w 1065708"/>
                <a:gd name="connsiteY15" fmla="*/ 601416 h 1466865"/>
                <a:gd name="connsiteX16" fmla="*/ 633223 w 1065708"/>
                <a:gd name="connsiteY16" fmla="*/ 657039 h 1466865"/>
                <a:gd name="connsiteX17" fmla="*/ 585058 w 1065708"/>
                <a:gd name="connsiteY17" fmla="*/ 573357 h 1466865"/>
                <a:gd name="connsiteX18" fmla="*/ 535439 w 1065708"/>
                <a:gd name="connsiteY18" fmla="*/ 472773 h 1466865"/>
                <a:gd name="connsiteX19" fmla="*/ 485821 w 1065708"/>
                <a:gd name="connsiteY19" fmla="*/ 573357 h 1466865"/>
                <a:gd name="connsiteX20" fmla="*/ 438102 w 1065708"/>
                <a:gd name="connsiteY20" fmla="*/ 656265 h 1466865"/>
                <a:gd name="connsiteX21" fmla="*/ 385598 w 1065708"/>
                <a:gd name="connsiteY21" fmla="*/ 601416 h 1466865"/>
                <a:gd name="connsiteX22" fmla="*/ 333707 w 1065708"/>
                <a:gd name="connsiteY22" fmla="*/ 788603 h 1466865"/>
                <a:gd name="connsiteX23" fmla="*/ 320307 w 1065708"/>
                <a:gd name="connsiteY23" fmla="*/ 823478 h 1466865"/>
                <a:gd name="connsiteX24" fmla="*/ 307589 w 1065708"/>
                <a:gd name="connsiteY24" fmla="*/ 839887 h 1466865"/>
                <a:gd name="connsiteX25" fmla="*/ 307589 w 1065708"/>
                <a:gd name="connsiteY25" fmla="*/ 1386269 h 1466865"/>
                <a:gd name="connsiteX26" fmla="*/ 358138 w 1065708"/>
                <a:gd name="connsiteY26" fmla="*/ 1435776 h 1466865"/>
                <a:gd name="connsiteX27" fmla="*/ 407411 w 1065708"/>
                <a:gd name="connsiteY27" fmla="*/ 1466865 h 1466865"/>
                <a:gd name="connsiteX28" fmla="*/ 332341 w 1065708"/>
                <a:gd name="connsiteY28" fmla="*/ 1443541 h 1466865"/>
                <a:gd name="connsiteX29" fmla="*/ 156069 w 1065708"/>
                <a:gd name="connsiteY29" fmla="*/ 1320828 h 1466865"/>
                <a:gd name="connsiteX30" fmla="*/ 156069 w 1065708"/>
                <a:gd name="connsiteY30" fmla="*/ 530812 h 1466865"/>
                <a:gd name="connsiteX31" fmla="*/ 177100 w 1065708"/>
                <a:gd name="connsiteY31" fmla="*/ 507085 h 1466865"/>
                <a:gd name="connsiteX32" fmla="*/ 199258 w 1065708"/>
                <a:gd name="connsiteY32" fmla="*/ 456660 h 1466865"/>
                <a:gd name="connsiteX33" fmla="*/ 285068 w 1065708"/>
                <a:gd name="connsiteY33" fmla="*/ 186005 h 1466865"/>
                <a:gd name="connsiteX34" fmla="*/ 371892 w 1065708"/>
                <a:gd name="connsiteY34" fmla="*/ 265311 h 1466865"/>
                <a:gd name="connsiteX35" fmla="*/ 450802 w 1065708"/>
                <a:gd name="connsiteY35" fmla="*/ 145435 h 1466865"/>
                <a:gd name="connsiteX36" fmla="*/ 532854 w 1065708"/>
                <a:gd name="connsiteY36" fmla="*/ 0 h 146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65708" h="1466865">
                  <a:moveTo>
                    <a:pt x="532854" y="0"/>
                  </a:moveTo>
                  <a:cubicBezTo>
                    <a:pt x="558856" y="49893"/>
                    <a:pt x="586206" y="98371"/>
                    <a:pt x="614906" y="145435"/>
                  </a:cubicBezTo>
                  <a:lnTo>
                    <a:pt x="694555" y="266431"/>
                  </a:lnTo>
                  <a:lnTo>
                    <a:pt x="782605" y="186005"/>
                  </a:lnTo>
                  <a:cubicBezTo>
                    <a:pt x="805337" y="279614"/>
                    <a:pt x="833941" y="369832"/>
                    <a:pt x="868415" y="456660"/>
                  </a:cubicBezTo>
                  <a:lnTo>
                    <a:pt x="892505" y="511482"/>
                  </a:lnTo>
                  <a:lnTo>
                    <a:pt x="909639" y="530812"/>
                  </a:lnTo>
                  <a:cubicBezTo>
                    <a:pt x="1117731" y="748969"/>
                    <a:pt x="1117731" y="1102671"/>
                    <a:pt x="909639" y="1320828"/>
                  </a:cubicBezTo>
                  <a:cubicBezTo>
                    <a:pt x="857616" y="1375367"/>
                    <a:pt x="797512" y="1416271"/>
                    <a:pt x="733368" y="1443541"/>
                  </a:cubicBezTo>
                  <a:lnTo>
                    <a:pt x="668483" y="1463700"/>
                  </a:lnTo>
                  <a:lnTo>
                    <a:pt x="712740" y="1435776"/>
                  </a:lnTo>
                  <a:cubicBezTo>
                    <a:pt x="730608" y="1421631"/>
                    <a:pt x="747559" y="1405129"/>
                    <a:pt x="763289" y="1386269"/>
                  </a:cubicBezTo>
                  <a:cubicBezTo>
                    <a:pt x="889127" y="1235390"/>
                    <a:pt x="889127" y="990767"/>
                    <a:pt x="763289" y="839887"/>
                  </a:cubicBezTo>
                  <a:lnTo>
                    <a:pt x="752928" y="826519"/>
                  </a:lnTo>
                  <a:lnTo>
                    <a:pt x="738360" y="788603"/>
                  </a:lnTo>
                  <a:cubicBezTo>
                    <a:pt x="717513" y="728552"/>
                    <a:pt x="700215" y="666157"/>
                    <a:pt x="686469" y="601416"/>
                  </a:cubicBezTo>
                  <a:lnTo>
                    <a:pt x="633223" y="657039"/>
                  </a:lnTo>
                  <a:lnTo>
                    <a:pt x="585058" y="573357"/>
                  </a:lnTo>
                  <a:cubicBezTo>
                    <a:pt x="567702" y="540807"/>
                    <a:pt x="551163" y="507280"/>
                    <a:pt x="535439" y="472773"/>
                  </a:cubicBezTo>
                  <a:cubicBezTo>
                    <a:pt x="519716" y="507280"/>
                    <a:pt x="503176" y="540807"/>
                    <a:pt x="485821" y="573357"/>
                  </a:cubicBezTo>
                  <a:lnTo>
                    <a:pt x="438102" y="656265"/>
                  </a:lnTo>
                  <a:lnTo>
                    <a:pt x="385598" y="601416"/>
                  </a:lnTo>
                  <a:cubicBezTo>
                    <a:pt x="371851" y="666157"/>
                    <a:pt x="354554" y="728552"/>
                    <a:pt x="333707" y="788603"/>
                  </a:cubicBezTo>
                  <a:lnTo>
                    <a:pt x="320307" y="823478"/>
                  </a:lnTo>
                  <a:lnTo>
                    <a:pt x="307589" y="839887"/>
                  </a:lnTo>
                  <a:cubicBezTo>
                    <a:pt x="181752" y="990767"/>
                    <a:pt x="181752" y="1235390"/>
                    <a:pt x="307589" y="1386269"/>
                  </a:cubicBezTo>
                  <a:cubicBezTo>
                    <a:pt x="323319" y="1405129"/>
                    <a:pt x="340271" y="1421631"/>
                    <a:pt x="358138" y="1435776"/>
                  </a:cubicBezTo>
                  <a:lnTo>
                    <a:pt x="407411" y="1466865"/>
                  </a:lnTo>
                  <a:lnTo>
                    <a:pt x="332341" y="1443541"/>
                  </a:lnTo>
                  <a:cubicBezTo>
                    <a:pt x="268196" y="1416271"/>
                    <a:pt x="208092" y="1375367"/>
                    <a:pt x="156069" y="1320828"/>
                  </a:cubicBezTo>
                  <a:cubicBezTo>
                    <a:pt x="-52023" y="1102671"/>
                    <a:pt x="-52023" y="748969"/>
                    <a:pt x="156069" y="530812"/>
                  </a:cubicBezTo>
                  <a:lnTo>
                    <a:pt x="177100" y="507085"/>
                  </a:lnTo>
                  <a:lnTo>
                    <a:pt x="199258" y="456660"/>
                  </a:lnTo>
                  <a:cubicBezTo>
                    <a:pt x="233733" y="369832"/>
                    <a:pt x="262336" y="279614"/>
                    <a:pt x="285068" y="186005"/>
                  </a:cubicBezTo>
                  <a:lnTo>
                    <a:pt x="371892" y="265311"/>
                  </a:lnTo>
                  <a:lnTo>
                    <a:pt x="450802" y="145435"/>
                  </a:lnTo>
                  <a:cubicBezTo>
                    <a:pt x="479502" y="98371"/>
                    <a:pt x="506853" y="49893"/>
                    <a:pt x="532854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EA85658-F3FF-B3FA-1C24-D895BFDB0827}"/>
              </a:ext>
            </a:extLst>
          </p:cNvPr>
          <p:cNvSpPr txBox="1"/>
          <p:nvPr/>
        </p:nvSpPr>
        <p:spPr>
          <a:xfrm>
            <a:off x="1" y="5706196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ln w="38100">
                  <a:noFill/>
                </a:ln>
                <a:effectLst/>
              </a:rPr>
              <a:t>燃えない</a:t>
            </a:r>
            <a:endParaRPr lang="en-US" altLang="ja-JP" sz="10000" dirty="0">
              <a:ln w="38100">
                <a:noFill/>
              </a:ln>
              <a:effectLst/>
            </a:endParaRPr>
          </a:p>
          <a:p>
            <a:r>
              <a:rPr lang="ja-JP" altLang="en-US" sz="10000" dirty="0">
                <a:ln w="38100">
                  <a:noFill/>
                </a:ln>
                <a:effectLst/>
              </a:rPr>
              <a:t>ゴミ</a:t>
            </a: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BABD0365-176D-05CE-54D0-436BA55E6A19}"/>
              </a:ext>
            </a:extLst>
          </p:cNvPr>
          <p:cNvSpPr/>
          <p:nvPr/>
        </p:nvSpPr>
        <p:spPr>
          <a:xfrm>
            <a:off x="1832724" y="930057"/>
            <a:ext cx="3209176" cy="3209176"/>
          </a:xfrm>
          <a:custGeom>
            <a:avLst/>
            <a:gdLst>
              <a:gd name="connsiteX0" fmla="*/ 132009 w 2606842"/>
              <a:gd name="connsiteY0" fmla="*/ 0 h 2606842"/>
              <a:gd name="connsiteX1" fmla="*/ 1303421 w 2606842"/>
              <a:gd name="connsiteY1" fmla="*/ 1171411 h 2606842"/>
              <a:gd name="connsiteX2" fmla="*/ 2474833 w 2606842"/>
              <a:gd name="connsiteY2" fmla="*/ 0 h 2606842"/>
              <a:gd name="connsiteX3" fmla="*/ 2606842 w 2606842"/>
              <a:gd name="connsiteY3" fmla="*/ 132009 h 2606842"/>
              <a:gd name="connsiteX4" fmla="*/ 1435431 w 2606842"/>
              <a:gd name="connsiteY4" fmla="*/ 1303421 h 2606842"/>
              <a:gd name="connsiteX5" fmla="*/ 2606842 w 2606842"/>
              <a:gd name="connsiteY5" fmla="*/ 2474833 h 2606842"/>
              <a:gd name="connsiteX6" fmla="*/ 2474833 w 2606842"/>
              <a:gd name="connsiteY6" fmla="*/ 2606842 h 2606842"/>
              <a:gd name="connsiteX7" fmla="*/ 1303421 w 2606842"/>
              <a:gd name="connsiteY7" fmla="*/ 1435431 h 2606842"/>
              <a:gd name="connsiteX8" fmla="*/ 132009 w 2606842"/>
              <a:gd name="connsiteY8" fmla="*/ 2606842 h 2606842"/>
              <a:gd name="connsiteX9" fmla="*/ 0 w 2606842"/>
              <a:gd name="connsiteY9" fmla="*/ 2474833 h 2606842"/>
              <a:gd name="connsiteX10" fmla="*/ 1171411 w 2606842"/>
              <a:gd name="connsiteY10" fmla="*/ 1303421 h 2606842"/>
              <a:gd name="connsiteX11" fmla="*/ 0 w 2606842"/>
              <a:gd name="connsiteY11" fmla="*/ 132009 h 2606842"/>
              <a:gd name="connsiteX12" fmla="*/ 132009 w 2606842"/>
              <a:gd name="connsiteY12" fmla="*/ 0 h 260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06842" h="2606842">
                <a:moveTo>
                  <a:pt x="132009" y="0"/>
                </a:moveTo>
                <a:lnTo>
                  <a:pt x="1303421" y="1171411"/>
                </a:lnTo>
                <a:lnTo>
                  <a:pt x="2474833" y="0"/>
                </a:lnTo>
                <a:lnTo>
                  <a:pt x="2606842" y="132009"/>
                </a:lnTo>
                <a:lnTo>
                  <a:pt x="1435431" y="1303421"/>
                </a:lnTo>
                <a:lnTo>
                  <a:pt x="2606842" y="2474833"/>
                </a:lnTo>
                <a:lnTo>
                  <a:pt x="2474833" y="2606842"/>
                </a:lnTo>
                <a:lnTo>
                  <a:pt x="1303421" y="1435431"/>
                </a:lnTo>
                <a:lnTo>
                  <a:pt x="132009" y="2606842"/>
                </a:lnTo>
                <a:lnTo>
                  <a:pt x="0" y="2474833"/>
                </a:lnTo>
                <a:lnTo>
                  <a:pt x="1171411" y="1303421"/>
                </a:lnTo>
                <a:lnTo>
                  <a:pt x="0" y="132009"/>
                </a:lnTo>
                <a:lnTo>
                  <a:pt x="132009" y="0"/>
                </a:lnTo>
                <a:close/>
              </a:path>
            </a:pathLst>
          </a:cu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0897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4CE2A28-08DB-470F-8CAE-B0BD36B1D4D1}"/>
              </a:ext>
            </a:extLst>
          </p:cNvPr>
          <p:cNvGrpSpPr/>
          <p:nvPr/>
        </p:nvGrpSpPr>
        <p:grpSpPr>
          <a:xfrm>
            <a:off x="1682150" y="1023975"/>
            <a:ext cx="3493700" cy="3493698"/>
            <a:chOff x="208938" y="4607905"/>
            <a:chExt cx="1896187" cy="1896187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C443AD64-D052-4100-8A89-516634EDD7CD}"/>
                </a:ext>
              </a:extLst>
            </p:cNvPr>
            <p:cNvSpPr/>
            <p:nvPr/>
          </p:nvSpPr>
          <p:spPr bwMode="auto">
            <a:xfrm>
              <a:off x="208938" y="4607905"/>
              <a:ext cx="1896187" cy="1896187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83D6260-9AF8-45BA-952C-00FCC64E5C15}"/>
                </a:ext>
              </a:extLst>
            </p:cNvPr>
            <p:cNvSpPr/>
            <p:nvPr/>
          </p:nvSpPr>
          <p:spPr bwMode="auto">
            <a:xfrm>
              <a:off x="611634" y="4794457"/>
              <a:ext cx="1106551" cy="1523082"/>
            </a:xfrm>
            <a:custGeom>
              <a:avLst/>
              <a:gdLst>
                <a:gd name="connsiteX0" fmla="*/ 532854 w 1065708"/>
                <a:gd name="connsiteY0" fmla="*/ 0 h 1466865"/>
                <a:gd name="connsiteX1" fmla="*/ 614906 w 1065708"/>
                <a:gd name="connsiteY1" fmla="*/ 145435 h 1466865"/>
                <a:gd name="connsiteX2" fmla="*/ 694555 w 1065708"/>
                <a:gd name="connsiteY2" fmla="*/ 266431 h 1466865"/>
                <a:gd name="connsiteX3" fmla="*/ 782605 w 1065708"/>
                <a:gd name="connsiteY3" fmla="*/ 186005 h 1466865"/>
                <a:gd name="connsiteX4" fmla="*/ 868415 w 1065708"/>
                <a:gd name="connsiteY4" fmla="*/ 456660 h 1466865"/>
                <a:gd name="connsiteX5" fmla="*/ 892505 w 1065708"/>
                <a:gd name="connsiteY5" fmla="*/ 511482 h 1466865"/>
                <a:gd name="connsiteX6" fmla="*/ 909639 w 1065708"/>
                <a:gd name="connsiteY6" fmla="*/ 530812 h 1466865"/>
                <a:gd name="connsiteX7" fmla="*/ 909639 w 1065708"/>
                <a:gd name="connsiteY7" fmla="*/ 1320828 h 1466865"/>
                <a:gd name="connsiteX8" fmla="*/ 733368 w 1065708"/>
                <a:gd name="connsiteY8" fmla="*/ 1443541 h 1466865"/>
                <a:gd name="connsiteX9" fmla="*/ 668483 w 1065708"/>
                <a:gd name="connsiteY9" fmla="*/ 1463700 h 1466865"/>
                <a:gd name="connsiteX10" fmla="*/ 712740 w 1065708"/>
                <a:gd name="connsiteY10" fmla="*/ 1435776 h 1466865"/>
                <a:gd name="connsiteX11" fmla="*/ 763289 w 1065708"/>
                <a:gd name="connsiteY11" fmla="*/ 1386269 h 1466865"/>
                <a:gd name="connsiteX12" fmla="*/ 763289 w 1065708"/>
                <a:gd name="connsiteY12" fmla="*/ 839887 h 1466865"/>
                <a:gd name="connsiteX13" fmla="*/ 752928 w 1065708"/>
                <a:gd name="connsiteY13" fmla="*/ 826519 h 1466865"/>
                <a:gd name="connsiteX14" fmla="*/ 738360 w 1065708"/>
                <a:gd name="connsiteY14" fmla="*/ 788603 h 1466865"/>
                <a:gd name="connsiteX15" fmla="*/ 686469 w 1065708"/>
                <a:gd name="connsiteY15" fmla="*/ 601416 h 1466865"/>
                <a:gd name="connsiteX16" fmla="*/ 633223 w 1065708"/>
                <a:gd name="connsiteY16" fmla="*/ 657039 h 1466865"/>
                <a:gd name="connsiteX17" fmla="*/ 585058 w 1065708"/>
                <a:gd name="connsiteY17" fmla="*/ 573357 h 1466865"/>
                <a:gd name="connsiteX18" fmla="*/ 535439 w 1065708"/>
                <a:gd name="connsiteY18" fmla="*/ 472773 h 1466865"/>
                <a:gd name="connsiteX19" fmla="*/ 485821 w 1065708"/>
                <a:gd name="connsiteY19" fmla="*/ 573357 h 1466865"/>
                <a:gd name="connsiteX20" fmla="*/ 438102 w 1065708"/>
                <a:gd name="connsiteY20" fmla="*/ 656265 h 1466865"/>
                <a:gd name="connsiteX21" fmla="*/ 385598 w 1065708"/>
                <a:gd name="connsiteY21" fmla="*/ 601416 h 1466865"/>
                <a:gd name="connsiteX22" fmla="*/ 333707 w 1065708"/>
                <a:gd name="connsiteY22" fmla="*/ 788603 h 1466865"/>
                <a:gd name="connsiteX23" fmla="*/ 320307 w 1065708"/>
                <a:gd name="connsiteY23" fmla="*/ 823478 h 1466865"/>
                <a:gd name="connsiteX24" fmla="*/ 307589 w 1065708"/>
                <a:gd name="connsiteY24" fmla="*/ 839887 h 1466865"/>
                <a:gd name="connsiteX25" fmla="*/ 307589 w 1065708"/>
                <a:gd name="connsiteY25" fmla="*/ 1386269 h 1466865"/>
                <a:gd name="connsiteX26" fmla="*/ 358138 w 1065708"/>
                <a:gd name="connsiteY26" fmla="*/ 1435776 h 1466865"/>
                <a:gd name="connsiteX27" fmla="*/ 407411 w 1065708"/>
                <a:gd name="connsiteY27" fmla="*/ 1466865 h 1466865"/>
                <a:gd name="connsiteX28" fmla="*/ 332341 w 1065708"/>
                <a:gd name="connsiteY28" fmla="*/ 1443541 h 1466865"/>
                <a:gd name="connsiteX29" fmla="*/ 156069 w 1065708"/>
                <a:gd name="connsiteY29" fmla="*/ 1320828 h 1466865"/>
                <a:gd name="connsiteX30" fmla="*/ 156069 w 1065708"/>
                <a:gd name="connsiteY30" fmla="*/ 530812 h 1466865"/>
                <a:gd name="connsiteX31" fmla="*/ 177100 w 1065708"/>
                <a:gd name="connsiteY31" fmla="*/ 507085 h 1466865"/>
                <a:gd name="connsiteX32" fmla="*/ 199258 w 1065708"/>
                <a:gd name="connsiteY32" fmla="*/ 456660 h 1466865"/>
                <a:gd name="connsiteX33" fmla="*/ 285068 w 1065708"/>
                <a:gd name="connsiteY33" fmla="*/ 186005 h 1466865"/>
                <a:gd name="connsiteX34" fmla="*/ 371892 w 1065708"/>
                <a:gd name="connsiteY34" fmla="*/ 265311 h 1466865"/>
                <a:gd name="connsiteX35" fmla="*/ 450802 w 1065708"/>
                <a:gd name="connsiteY35" fmla="*/ 145435 h 1466865"/>
                <a:gd name="connsiteX36" fmla="*/ 532854 w 1065708"/>
                <a:gd name="connsiteY36" fmla="*/ 0 h 146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65708" h="1466865">
                  <a:moveTo>
                    <a:pt x="532854" y="0"/>
                  </a:moveTo>
                  <a:cubicBezTo>
                    <a:pt x="558856" y="49893"/>
                    <a:pt x="586206" y="98371"/>
                    <a:pt x="614906" y="145435"/>
                  </a:cubicBezTo>
                  <a:lnTo>
                    <a:pt x="694555" y="266431"/>
                  </a:lnTo>
                  <a:lnTo>
                    <a:pt x="782605" y="186005"/>
                  </a:lnTo>
                  <a:cubicBezTo>
                    <a:pt x="805337" y="279614"/>
                    <a:pt x="833941" y="369832"/>
                    <a:pt x="868415" y="456660"/>
                  </a:cubicBezTo>
                  <a:lnTo>
                    <a:pt x="892505" y="511482"/>
                  </a:lnTo>
                  <a:lnTo>
                    <a:pt x="909639" y="530812"/>
                  </a:lnTo>
                  <a:cubicBezTo>
                    <a:pt x="1117731" y="748969"/>
                    <a:pt x="1117731" y="1102671"/>
                    <a:pt x="909639" y="1320828"/>
                  </a:cubicBezTo>
                  <a:cubicBezTo>
                    <a:pt x="857616" y="1375367"/>
                    <a:pt x="797512" y="1416271"/>
                    <a:pt x="733368" y="1443541"/>
                  </a:cubicBezTo>
                  <a:lnTo>
                    <a:pt x="668483" y="1463700"/>
                  </a:lnTo>
                  <a:lnTo>
                    <a:pt x="712740" y="1435776"/>
                  </a:lnTo>
                  <a:cubicBezTo>
                    <a:pt x="730608" y="1421631"/>
                    <a:pt x="747559" y="1405129"/>
                    <a:pt x="763289" y="1386269"/>
                  </a:cubicBezTo>
                  <a:cubicBezTo>
                    <a:pt x="889127" y="1235390"/>
                    <a:pt x="889127" y="990767"/>
                    <a:pt x="763289" y="839887"/>
                  </a:cubicBezTo>
                  <a:lnTo>
                    <a:pt x="752928" y="826519"/>
                  </a:lnTo>
                  <a:lnTo>
                    <a:pt x="738360" y="788603"/>
                  </a:lnTo>
                  <a:cubicBezTo>
                    <a:pt x="717513" y="728552"/>
                    <a:pt x="700215" y="666157"/>
                    <a:pt x="686469" y="601416"/>
                  </a:cubicBezTo>
                  <a:lnTo>
                    <a:pt x="633223" y="657039"/>
                  </a:lnTo>
                  <a:lnTo>
                    <a:pt x="585058" y="573357"/>
                  </a:lnTo>
                  <a:cubicBezTo>
                    <a:pt x="567702" y="540807"/>
                    <a:pt x="551163" y="507280"/>
                    <a:pt x="535439" y="472773"/>
                  </a:cubicBezTo>
                  <a:cubicBezTo>
                    <a:pt x="519716" y="507280"/>
                    <a:pt x="503176" y="540807"/>
                    <a:pt x="485821" y="573357"/>
                  </a:cubicBezTo>
                  <a:lnTo>
                    <a:pt x="438102" y="656265"/>
                  </a:lnTo>
                  <a:lnTo>
                    <a:pt x="385598" y="601416"/>
                  </a:lnTo>
                  <a:cubicBezTo>
                    <a:pt x="371851" y="666157"/>
                    <a:pt x="354554" y="728552"/>
                    <a:pt x="333707" y="788603"/>
                  </a:cubicBezTo>
                  <a:lnTo>
                    <a:pt x="320307" y="823478"/>
                  </a:lnTo>
                  <a:lnTo>
                    <a:pt x="307589" y="839887"/>
                  </a:lnTo>
                  <a:cubicBezTo>
                    <a:pt x="181752" y="990767"/>
                    <a:pt x="181752" y="1235390"/>
                    <a:pt x="307589" y="1386269"/>
                  </a:cubicBezTo>
                  <a:cubicBezTo>
                    <a:pt x="323319" y="1405129"/>
                    <a:pt x="340271" y="1421631"/>
                    <a:pt x="358138" y="1435776"/>
                  </a:cubicBezTo>
                  <a:lnTo>
                    <a:pt x="407411" y="1466865"/>
                  </a:lnTo>
                  <a:lnTo>
                    <a:pt x="332341" y="1443541"/>
                  </a:lnTo>
                  <a:cubicBezTo>
                    <a:pt x="268196" y="1416271"/>
                    <a:pt x="208092" y="1375367"/>
                    <a:pt x="156069" y="1320828"/>
                  </a:cubicBezTo>
                  <a:cubicBezTo>
                    <a:pt x="-52023" y="1102671"/>
                    <a:pt x="-52023" y="748969"/>
                    <a:pt x="156069" y="530812"/>
                  </a:cubicBezTo>
                  <a:lnTo>
                    <a:pt x="177100" y="507085"/>
                  </a:lnTo>
                  <a:lnTo>
                    <a:pt x="199258" y="456660"/>
                  </a:lnTo>
                  <a:cubicBezTo>
                    <a:pt x="233733" y="369832"/>
                    <a:pt x="262336" y="279614"/>
                    <a:pt x="285068" y="186005"/>
                  </a:cubicBezTo>
                  <a:lnTo>
                    <a:pt x="371892" y="265311"/>
                  </a:lnTo>
                  <a:lnTo>
                    <a:pt x="450802" y="145435"/>
                  </a:lnTo>
                  <a:cubicBezTo>
                    <a:pt x="479502" y="98371"/>
                    <a:pt x="506853" y="49893"/>
                    <a:pt x="532854" y="0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F82F6AD-25C1-49D9-BF94-7243BC63D0C3}"/>
              </a:ext>
            </a:extLst>
          </p:cNvPr>
          <p:cNvSpPr txBox="1"/>
          <p:nvPr/>
        </p:nvSpPr>
        <p:spPr>
          <a:xfrm>
            <a:off x="1" y="5706196"/>
            <a:ext cx="6858000" cy="317009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燃えない</a:t>
            </a:r>
            <a:endParaRPr lang="en-US" altLang="ja-JP" sz="10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0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EA333E9-3428-9C53-E8EB-3825606AC8B9}"/>
              </a:ext>
            </a:extLst>
          </p:cNvPr>
          <p:cNvSpPr/>
          <p:nvPr/>
        </p:nvSpPr>
        <p:spPr>
          <a:xfrm>
            <a:off x="2180965" y="1514475"/>
            <a:ext cx="2512694" cy="2512694"/>
          </a:xfrm>
          <a:custGeom>
            <a:avLst/>
            <a:gdLst>
              <a:gd name="connsiteX0" fmla="*/ 132009 w 2606842"/>
              <a:gd name="connsiteY0" fmla="*/ 0 h 2606842"/>
              <a:gd name="connsiteX1" fmla="*/ 1303421 w 2606842"/>
              <a:gd name="connsiteY1" fmla="*/ 1171411 h 2606842"/>
              <a:gd name="connsiteX2" fmla="*/ 2474833 w 2606842"/>
              <a:gd name="connsiteY2" fmla="*/ 0 h 2606842"/>
              <a:gd name="connsiteX3" fmla="*/ 2606842 w 2606842"/>
              <a:gd name="connsiteY3" fmla="*/ 132009 h 2606842"/>
              <a:gd name="connsiteX4" fmla="*/ 1435431 w 2606842"/>
              <a:gd name="connsiteY4" fmla="*/ 1303421 h 2606842"/>
              <a:gd name="connsiteX5" fmla="*/ 2606842 w 2606842"/>
              <a:gd name="connsiteY5" fmla="*/ 2474833 h 2606842"/>
              <a:gd name="connsiteX6" fmla="*/ 2474833 w 2606842"/>
              <a:gd name="connsiteY6" fmla="*/ 2606842 h 2606842"/>
              <a:gd name="connsiteX7" fmla="*/ 1303421 w 2606842"/>
              <a:gd name="connsiteY7" fmla="*/ 1435431 h 2606842"/>
              <a:gd name="connsiteX8" fmla="*/ 132009 w 2606842"/>
              <a:gd name="connsiteY8" fmla="*/ 2606842 h 2606842"/>
              <a:gd name="connsiteX9" fmla="*/ 0 w 2606842"/>
              <a:gd name="connsiteY9" fmla="*/ 2474833 h 2606842"/>
              <a:gd name="connsiteX10" fmla="*/ 1171411 w 2606842"/>
              <a:gd name="connsiteY10" fmla="*/ 1303421 h 2606842"/>
              <a:gd name="connsiteX11" fmla="*/ 0 w 2606842"/>
              <a:gd name="connsiteY11" fmla="*/ 132009 h 2606842"/>
              <a:gd name="connsiteX12" fmla="*/ 132009 w 2606842"/>
              <a:gd name="connsiteY12" fmla="*/ 0 h 260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06842" h="2606842">
                <a:moveTo>
                  <a:pt x="132009" y="0"/>
                </a:moveTo>
                <a:lnTo>
                  <a:pt x="1303421" y="1171411"/>
                </a:lnTo>
                <a:lnTo>
                  <a:pt x="2474833" y="0"/>
                </a:lnTo>
                <a:lnTo>
                  <a:pt x="2606842" y="132009"/>
                </a:lnTo>
                <a:lnTo>
                  <a:pt x="1435431" y="1303421"/>
                </a:lnTo>
                <a:lnTo>
                  <a:pt x="2606842" y="2474833"/>
                </a:lnTo>
                <a:lnTo>
                  <a:pt x="2474833" y="2606842"/>
                </a:lnTo>
                <a:lnTo>
                  <a:pt x="1303421" y="1435431"/>
                </a:lnTo>
                <a:lnTo>
                  <a:pt x="132009" y="2606842"/>
                </a:lnTo>
                <a:lnTo>
                  <a:pt x="0" y="2474833"/>
                </a:lnTo>
                <a:lnTo>
                  <a:pt x="1171411" y="1303421"/>
                </a:lnTo>
                <a:lnTo>
                  <a:pt x="0" y="132009"/>
                </a:lnTo>
                <a:lnTo>
                  <a:pt x="132009" y="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102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600CB9E-2CED-4483-9743-B018E5661C4A}"/>
              </a:ext>
            </a:extLst>
          </p:cNvPr>
          <p:cNvSpPr/>
          <p:nvPr/>
        </p:nvSpPr>
        <p:spPr>
          <a:xfrm>
            <a:off x="137465" y="4727975"/>
            <a:ext cx="6591139" cy="503712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4CE2A28-08DB-470F-8CAE-B0BD36B1D4D1}"/>
              </a:ext>
            </a:extLst>
          </p:cNvPr>
          <p:cNvGrpSpPr/>
          <p:nvPr/>
        </p:nvGrpSpPr>
        <p:grpSpPr>
          <a:xfrm>
            <a:off x="1630393" y="522386"/>
            <a:ext cx="3631720" cy="3631718"/>
            <a:chOff x="208938" y="4607905"/>
            <a:chExt cx="1896187" cy="1896187"/>
          </a:xfrm>
        </p:grpSpPr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C443AD64-D052-4100-8A89-516634EDD7CD}"/>
                </a:ext>
              </a:extLst>
            </p:cNvPr>
            <p:cNvSpPr/>
            <p:nvPr/>
          </p:nvSpPr>
          <p:spPr bwMode="auto">
            <a:xfrm>
              <a:off x="208938" y="4607905"/>
              <a:ext cx="1896187" cy="1896187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E83D6260-9AF8-45BA-952C-00FCC64E5C15}"/>
                </a:ext>
              </a:extLst>
            </p:cNvPr>
            <p:cNvSpPr/>
            <p:nvPr/>
          </p:nvSpPr>
          <p:spPr bwMode="auto">
            <a:xfrm>
              <a:off x="611634" y="4794457"/>
              <a:ext cx="1106551" cy="1523082"/>
            </a:xfrm>
            <a:custGeom>
              <a:avLst/>
              <a:gdLst>
                <a:gd name="connsiteX0" fmla="*/ 532854 w 1065708"/>
                <a:gd name="connsiteY0" fmla="*/ 0 h 1466865"/>
                <a:gd name="connsiteX1" fmla="*/ 614906 w 1065708"/>
                <a:gd name="connsiteY1" fmla="*/ 145435 h 1466865"/>
                <a:gd name="connsiteX2" fmla="*/ 694555 w 1065708"/>
                <a:gd name="connsiteY2" fmla="*/ 266431 h 1466865"/>
                <a:gd name="connsiteX3" fmla="*/ 782605 w 1065708"/>
                <a:gd name="connsiteY3" fmla="*/ 186005 h 1466865"/>
                <a:gd name="connsiteX4" fmla="*/ 868415 w 1065708"/>
                <a:gd name="connsiteY4" fmla="*/ 456660 h 1466865"/>
                <a:gd name="connsiteX5" fmla="*/ 892505 w 1065708"/>
                <a:gd name="connsiteY5" fmla="*/ 511482 h 1466865"/>
                <a:gd name="connsiteX6" fmla="*/ 909639 w 1065708"/>
                <a:gd name="connsiteY6" fmla="*/ 530812 h 1466865"/>
                <a:gd name="connsiteX7" fmla="*/ 909639 w 1065708"/>
                <a:gd name="connsiteY7" fmla="*/ 1320828 h 1466865"/>
                <a:gd name="connsiteX8" fmla="*/ 733368 w 1065708"/>
                <a:gd name="connsiteY8" fmla="*/ 1443541 h 1466865"/>
                <a:gd name="connsiteX9" fmla="*/ 668483 w 1065708"/>
                <a:gd name="connsiteY9" fmla="*/ 1463700 h 1466865"/>
                <a:gd name="connsiteX10" fmla="*/ 712740 w 1065708"/>
                <a:gd name="connsiteY10" fmla="*/ 1435776 h 1466865"/>
                <a:gd name="connsiteX11" fmla="*/ 763289 w 1065708"/>
                <a:gd name="connsiteY11" fmla="*/ 1386269 h 1466865"/>
                <a:gd name="connsiteX12" fmla="*/ 763289 w 1065708"/>
                <a:gd name="connsiteY12" fmla="*/ 839887 h 1466865"/>
                <a:gd name="connsiteX13" fmla="*/ 752928 w 1065708"/>
                <a:gd name="connsiteY13" fmla="*/ 826519 h 1466865"/>
                <a:gd name="connsiteX14" fmla="*/ 738360 w 1065708"/>
                <a:gd name="connsiteY14" fmla="*/ 788603 h 1466865"/>
                <a:gd name="connsiteX15" fmla="*/ 686469 w 1065708"/>
                <a:gd name="connsiteY15" fmla="*/ 601416 h 1466865"/>
                <a:gd name="connsiteX16" fmla="*/ 633223 w 1065708"/>
                <a:gd name="connsiteY16" fmla="*/ 657039 h 1466865"/>
                <a:gd name="connsiteX17" fmla="*/ 585058 w 1065708"/>
                <a:gd name="connsiteY17" fmla="*/ 573357 h 1466865"/>
                <a:gd name="connsiteX18" fmla="*/ 535439 w 1065708"/>
                <a:gd name="connsiteY18" fmla="*/ 472773 h 1466865"/>
                <a:gd name="connsiteX19" fmla="*/ 485821 w 1065708"/>
                <a:gd name="connsiteY19" fmla="*/ 573357 h 1466865"/>
                <a:gd name="connsiteX20" fmla="*/ 438102 w 1065708"/>
                <a:gd name="connsiteY20" fmla="*/ 656265 h 1466865"/>
                <a:gd name="connsiteX21" fmla="*/ 385598 w 1065708"/>
                <a:gd name="connsiteY21" fmla="*/ 601416 h 1466865"/>
                <a:gd name="connsiteX22" fmla="*/ 333707 w 1065708"/>
                <a:gd name="connsiteY22" fmla="*/ 788603 h 1466865"/>
                <a:gd name="connsiteX23" fmla="*/ 320307 w 1065708"/>
                <a:gd name="connsiteY23" fmla="*/ 823478 h 1466865"/>
                <a:gd name="connsiteX24" fmla="*/ 307589 w 1065708"/>
                <a:gd name="connsiteY24" fmla="*/ 839887 h 1466865"/>
                <a:gd name="connsiteX25" fmla="*/ 307589 w 1065708"/>
                <a:gd name="connsiteY25" fmla="*/ 1386269 h 1466865"/>
                <a:gd name="connsiteX26" fmla="*/ 358138 w 1065708"/>
                <a:gd name="connsiteY26" fmla="*/ 1435776 h 1466865"/>
                <a:gd name="connsiteX27" fmla="*/ 407411 w 1065708"/>
                <a:gd name="connsiteY27" fmla="*/ 1466865 h 1466865"/>
                <a:gd name="connsiteX28" fmla="*/ 332341 w 1065708"/>
                <a:gd name="connsiteY28" fmla="*/ 1443541 h 1466865"/>
                <a:gd name="connsiteX29" fmla="*/ 156069 w 1065708"/>
                <a:gd name="connsiteY29" fmla="*/ 1320828 h 1466865"/>
                <a:gd name="connsiteX30" fmla="*/ 156069 w 1065708"/>
                <a:gd name="connsiteY30" fmla="*/ 530812 h 1466865"/>
                <a:gd name="connsiteX31" fmla="*/ 177100 w 1065708"/>
                <a:gd name="connsiteY31" fmla="*/ 507085 h 1466865"/>
                <a:gd name="connsiteX32" fmla="*/ 199258 w 1065708"/>
                <a:gd name="connsiteY32" fmla="*/ 456660 h 1466865"/>
                <a:gd name="connsiteX33" fmla="*/ 285068 w 1065708"/>
                <a:gd name="connsiteY33" fmla="*/ 186005 h 1466865"/>
                <a:gd name="connsiteX34" fmla="*/ 371892 w 1065708"/>
                <a:gd name="connsiteY34" fmla="*/ 265311 h 1466865"/>
                <a:gd name="connsiteX35" fmla="*/ 450802 w 1065708"/>
                <a:gd name="connsiteY35" fmla="*/ 145435 h 1466865"/>
                <a:gd name="connsiteX36" fmla="*/ 532854 w 1065708"/>
                <a:gd name="connsiteY36" fmla="*/ 0 h 146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65708" h="1466865">
                  <a:moveTo>
                    <a:pt x="532854" y="0"/>
                  </a:moveTo>
                  <a:cubicBezTo>
                    <a:pt x="558856" y="49893"/>
                    <a:pt x="586206" y="98371"/>
                    <a:pt x="614906" y="145435"/>
                  </a:cubicBezTo>
                  <a:lnTo>
                    <a:pt x="694555" y="266431"/>
                  </a:lnTo>
                  <a:lnTo>
                    <a:pt x="782605" y="186005"/>
                  </a:lnTo>
                  <a:cubicBezTo>
                    <a:pt x="805337" y="279614"/>
                    <a:pt x="833941" y="369832"/>
                    <a:pt x="868415" y="456660"/>
                  </a:cubicBezTo>
                  <a:lnTo>
                    <a:pt x="892505" y="511482"/>
                  </a:lnTo>
                  <a:lnTo>
                    <a:pt x="909639" y="530812"/>
                  </a:lnTo>
                  <a:cubicBezTo>
                    <a:pt x="1117731" y="748969"/>
                    <a:pt x="1117731" y="1102671"/>
                    <a:pt x="909639" y="1320828"/>
                  </a:cubicBezTo>
                  <a:cubicBezTo>
                    <a:pt x="857616" y="1375367"/>
                    <a:pt x="797512" y="1416271"/>
                    <a:pt x="733368" y="1443541"/>
                  </a:cubicBezTo>
                  <a:lnTo>
                    <a:pt x="668483" y="1463700"/>
                  </a:lnTo>
                  <a:lnTo>
                    <a:pt x="712740" y="1435776"/>
                  </a:lnTo>
                  <a:cubicBezTo>
                    <a:pt x="730608" y="1421631"/>
                    <a:pt x="747559" y="1405129"/>
                    <a:pt x="763289" y="1386269"/>
                  </a:cubicBezTo>
                  <a:cubicBezTo>
                    <a:pt x="889127" y="1235390"/>
                    <a:pt x="889127" y="990767"/>
                    <a:pt x="763289" y="839887"/>
                  </a:cubicBezTo>
                  <a:lnTo>
                    <a:pt x="752928" y="826519"/>
                  </a:lnTo>
                  <a:lnTo>
                    <a:pt x="738360" y="788603"/>
                  </a:lnTo>
                  <a:cubicBezTo>
                    <a:pt x="717513" y="728552"/>
                    <a:pt x="700215" y="666157"/>
                    <a:pt x="686469" y="601416"/>
                  </a:cubicBezTo>
                  <a:lnTo>
                    <a:pt x="633223" y="657039"/>
                  </a:lnTo>
                  <a:lnTo>
                    <a:pt x="585058" y="573357"/>
                  </a:lnTo>
                  <a:cubicBezTo>
                    <a:pt x="567702" y="540807"/>
                    <a:pt x="551163" y="507280"/>
                    <a:pt x="535439" y="472773"/>
                  </a:cubicBezTo>
                  <a:cubicBezTo>
                    <a:pt x="519716" y="507280"/>
                    <a:pt x="503176" y="540807"/>
                    <a:pt x="485821" y="573357"/>
                  </a:cubicBezTo>
                  <a:lnTo>
                    <a:pt x="438102" y="656265"/>
                  </a:lnTo>
                  <a:lnTo>
                    <a:pt x="385598" y="601416"/>
                  </a:lnTo>
                  <a:cubicBezTo>
                    <a:pt x="371851" y="666157"/>
                    <a:pt x="354554" y="728552"/>
                    <a:pt x="333707" y="788603"/>
                  </a:cubicBezTo>
                  <a:lnTo>
                    <a:pt x="320307" y="823478"/>
                  </a:lnTo>
                  <a:lnTo>
                    <a:pt x="307589" y="839887"/>
                  </a:lnTo>
                  <a:cubicBezTo>
                    <a:pt x="181752" y="990767"/>
                    <a:pt x="181752" y="1235390"/>
                    <a:pt x="307589" y="1386269"/>
                  </a:cubicBezTo>
                  <a:cubicBezTo>
                    <a:pt x="323319" y="1405129"/>
                    <a:pt x="340271" y="1421631"/>
                    <a:pt x="358138" y="1435776"/>
                  </a:cubicBezTo>
                  <a:lnTo>
                    <a:pt x="407411" y="1466865"/>
                  </a:lnTo>
                  <a:lnTo>
                    <a:pt x="332341" y="1443541"/>
                  </a:lnTo>
                  <a:cubicBezTo>
                    <a:pt x="268196" y="1416271"/>
                    <a:pt x="208092" y="1375367"/>
                    <a:pt x="156069" y="1320828"/>
                  </a:cubicBezTo>
                  <a:cubicBezTo>
                    <a:pt x="-52023" y="1102671"/>
                    <a:pt x="-52023" y="748969"/>
                    <a:pt x="156069" y="530812"/>
                  </a:cubicBezTo>
                  <a:lnTo>
                    <a:pt x="177100" y="507085"/>
                  </a:lnTo>
                  <a:lnTo>
                    <a:pt x="199258" y="456660"/>
                  </a:lnTo>
                  <a:cubicBezTo>
                    <a:pt x="233733" y="369832"/>
                    <a:pt x="262336" y="279614"/>
                    <a:pt x="285068" y="186005"/>
                  </a:cubicBezTo>
                  <a:lnTo>
                    <a:pt x="371892" y="265311"/>
                  </a:lnTo>
                  <a:lnTo>
                    <a:pt x="450802" y="145435"/>
                  </a:lnTo>
                  <a:cubicBezTo>
                    <a:pt x="479502" y="98371"/>
                    <a:pt x="506853" y="49893"/>
                    <a:pt x="532854" y="0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F82F6AD-25C1-49D9-BF94-7243BC63D0C3}"/>
              </a:ext>
            </a:extLst>
          </p:cNvPr>
          <p:cNvSpPr txBox="1"/>
          <p:nvPr/>
        </p:nvSpPr>
        <p:spPr>
          <a:xfrm>
            <a:off x="1" y="5543604"/>
            <a:ext cx="6858000" cy="378565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燃えない</a:t>
            </a:r>
            <a:endParaRPr lang="en-US" altLang="ja-JP" sz="120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12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ゴミ</a:t>
            </a:r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EB9B18C9-2698-9350-3A1A-0708D618B1B6}"/>
              </a:ext>
            </a:extLst>
          </p:cNvPr>
          <p:cNvSpPr/>
          <p:nvPr/>
        </p:nvSpPr>
        <p:spPr>
          <a:xfrm>
            <a:off x="2125579" y="1043304"/>
            <a:ext cx="2606842" cy="2606842"/>
          </a:xfrm>
          <a:custGeom>
            <a:avLst/>
            <a:gdLst>
              <a:gd name="connsiteX0" fmla="*/ 132009 w 2606842"/>
              <a:gd name="connsiteY0" fmla="*/ 0 h 2606842"/>
              <a:gd name="connsiteX1" fmla="*/ 1303421 w 2606842"/>
              <a:gd name="connsiteY1" fmla="*/ 1171411 h 2606842"/>
              <a:gd name="connsiteX2" fmla="*/ 2474833 w 2606842"/>
              <a:gd name="connsiteY2" fmla="*/ 0 h 2606842"/>
              <a:gd name="connsiteX3" fmla="*/ 2606842 w 2606842"/>
              <a:gd name="connsiteY3" fmla="*/ 132009 h 2606842"/>
              <a:gd name="connsiteX4" fmla="*/ 1435431 w 2606842"/>
              <a:gd name="connsiteY4" fmla="*/ 1303421 h 2606842"/>
              <a:gd name="connsiteX5" fmla="*/ 2606842 w 2606842"/>
              <a:gd name="connsiteY5" fmla="*/ 2474833 h 2606842"/>
              <a:gd name="connsiteX6" fmla="*/ 2474833 w 2606842"/>
              <a:gd name="connsiteY6" fmla="*/ 2606842 h 2606842"/>
              <a:gd name="connsiteX7" fmla="*/ 1303421 w 2606842"/>
              <a:gd name="connsiteY7" fmla="*/ 1435431 h 2606842"/>
              <a:gd name="connsiteX8" fmla="*/ 132009 w 2606842"/>
              <a:gd name="connsiteY8" fmla="*/ 2606842 h 2606842"/>
              <a:gd name="connsiteX9" fmla="*/ 0 w 2606842"/>
              <a:gd name="connsiteY9" fmla="*/ 2474833 h 2606842"/>
              <a:gd name="connsiteX10" fmla="*/ 1171411 w 2606842"/>
              <a:gd name="connsiteY10" fmla="*/ 1303421 h 2606842"/>
              <a:gd name="connsiteX11" fmla="*/ 0 w 2606842"/>
              <a:gd name="connsiteY11" fmla="*/ 132009 h 2606842"/>
              <a:gd name="connsiteX12" fmla="*/ 132009 w 2606842"/>
              <a:gd name="connsiteY12" fmla="*/ 0 h 260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06842" h="2606842">
                <a:moveTo>
                  <a:pt x="132009" y="0"/>
                </a:moveTo>
                <a:lnTo>
                  <a:pt x="1303421" y="1171411"/>
                </a:lnTo>
                <a:lnTo>
                  <a:pt x="2474833" y="0"/>
                </a:lnTo>
                <a:lnTo>
                  <a:pt x="2606842" y="132009"/>
                </a:lnTo>
                <a:lnTo>
                  <a:pt x="1435431" y="1303421"/>
                </a:lnTo>
                <a:lnTo>
                  <a:pt x="2606842" y="2474833"/>
                </a:lnTo>
                <a:lnTo>
                  <a:pt x="2474833" y="2606842"/>
                </a:lnTo>
                <a:lnTo>
                  <a:pt x="1303421" y="1435431"/>
                </a:lnTo>
                <a:lnTo>
                  <a:pt x="132009" y="2606842"/>
                </a:lnTo>
                <a:lnTo>
                  <a:pt x="0" y="2474833"/>
                </a:lnTo>
                <a:lnTo>
                  <a:pt x="1171411" y="1303421"/>
                </a:lnTo>
                <a:lnTo>
                  <a:pt x="0" y="132009"/>
                </a:lnTo>
                <a:lnTo>
                  <a:pt x="132009" y="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561788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12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燃えないゴミの貼り紙</dc:title>
  <dc:subject>燃えないゴミの貼り紙</dc:subject>
  <dc:creator>でじけろお</dc:creator>
  <cp:lastModifiedBy>Keroo</cp:lastModifiedBy>
  <cp:revision>1</cp:revision>
  <dcterms:created xsi:type="dcterms:W3CDTF">2014-07-30T05:46:22Z</dcterms:created>
  <dcterms:modified xsi:type="dcterms:W3CDTF">2025-10-02T06:28:57Z</dcterms:modified>
  <cp:version>1</cp:version>
</cp:coreProperties>
</file>