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9" r:id="rId3"/>
    <p:sldId id="286" r:id="rId4"/>
    <p:sldId id="290" r:id="rId5"/>
    <p:sldId id="292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6600"/>
    <a:srgbClr val="00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5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295275" y="2359476"/>
            <a:ext cx="9315450" cy="21390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リサイクル</a:t>
            </a:r>
          </a:p>
        </p:txBody>
      </p: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3FC05-1D15-2D24-C98F-5A5AC8E2C604}"/>
              </a:ext>
            </a:extLst>
          </p:cNvPr>
          <p:cNvSpPr txBox="1"/>
          <p:nvPr/>
        </p:nvSpPr>
        <p:spPr>
          <a:xfrm>
            <a:off x="295275" y="2359476"/>
            <a:ext cx="9315450" cy="21390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08568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2645600" y="2801579"/>
            <a:ext cx="6990442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6206F48-7558-60B0-70F0-49E0F93EC356}"/>
              </a:ext>
            </a:extLst>
          </p:cNvPr>
          <p:cNvGrpSpPr/>
          <p:nvPr/>
        </p:nvGrpSpPr>
        <p:grpSpPr>
          <a:xfrm>
            <a:off x="452500" y="2107972"/>
            <a:ext cx="2279567" cy="2642056"/>
            <a:chOff x="-1206778" y="6039290"/>
            <a:chExt cx="1649060" cy="1911288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1220F26-B7FE-2DFD-CA2A-EE9C2A70207F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00FB115-EE54-854D-B6E5-89624385E129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A03CF21-7B8D-8304-0F84-03E5DEF3A125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1F1C911A-9926-D342-4047-E560A180C529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4E29194-CFC3-AE14-5DFA-222350AEEC12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455925B-FC65-32A0-2740-895548FB2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207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0" y="4838606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effectLst/>
              </a:rPr>
              <a:t>リサイクル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FB3B3C-B8D8-957A-28AF-E23355682426}"/>
              </a:ext>
            </a:extLst>
          </p:cNvPr>
          <p:cNvGrpSpPr/>
          <p:nvPr/>
        </p:nvGrpSpPr>
        <p:grpSpPr>
          <a:xfrm>
            <a:off x="3529203" y="773705"/>
            <a:ext cx="2847593" cy="3300408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49767F3-94D5-E98F-546F-84F7247A9727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6E931CF1-001A-719F-8F0D-F9BF4211C803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8224012-FC36-52CD-3159-B31BC3E7045B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D643D03-6C0E-DB29-E5B9-1E7E9C5FFC26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AF6810E-11A8-5E1E-DBEC-987F4AAADF3D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3FC0FC8-4951-12A3-89F1-1EA6BD87D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576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0D5870-4D51-4C9B-BE7F-466BE8E10DA4}"/>
              </a:ext>
            </a:extLst>
          </p:cNvPr>
          <p:cNvSpPr txBox="1"/>
          <p:nvPr/>
        </p:nvSpPr>
        <p:spPr>
          <a:xfrm>
            <a:off x="295275" y="4297219"/>
            <a:ext cx="931545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B677F8D-6B41-5FB9-2B08-14CB9AA7D938}"/>
              </a:ext>
            </a:extLst>
          </p:cNvPr>
          <p:cNvGrpSpPr/>
          <p:nvPr/>
        </p:nvGrpSpPr>
        <p:grpSpPr>
          <a:xfrm>
            <a:off x="3451409" y="819426"/>
            <a:ext cx="3003180" cy="3003176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BAEE682-8B71-0956-038E-BEEFEF50B322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3A0661E-82D3-D871-BC51-CA1C4B87E613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F0BB2DF5-F797-6C98-9A21-EDDAE999B4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56666D0-5BE8-C17D-3102-0A69AA2698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53164CFF-94B0-DAD8-D13E-BF432971B1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68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FCD31DF-0F80-4431-87EE-BC4C46B571BF}"/>
              </a:ext>
            </a:extLst>
          </p:cNvPr>
          <p:cNvSpPr/>
          <p:nvPr/>
        </p:nvSpPr>
        <p:spPr>
          <a:xfrm>
            <a:off x="137465" y="3680493"/>
            <a:ext cx="9631070" cy="2988867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0D5870-4D51-4C9B-BE7F-466BE8E10DA4}"/>
              </a:ext>
            </a:extLst>
          </p:cNvPr>
          <p:cNvSpPr txBox="1"/>
          <p:nvPr/>
        </p:nvSpPr>
        <p:spPr>
          <a:xfrm>
            <a:off x="295275" y="4373419"/>
            <a:ext cx="931545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リサイクル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06CD337-391E-8F3A-088A-AF1A33B63E78}"/>
              </a:ext>
            </a:extLst>
          </p:cNvPr>
          <p:cNvGrpSpPr/>
          <p:nvPr/>
        </p:nvGrpSpPr>
        <p:grpSpPr>
          <a:xfrm>
            <a:off x="3458566" y="435383"/>
            <a:ext cx="2988867" cy="2988864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6549D50-7C36-9308-D7CC-10637326BCC2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2AC2A1C-2FA4-1DDE-520A-ED438C1811A2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547A8761-E1C1-9E36-5189-6EA30E3E4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6FC01528-04E4-C60F-9651-833D7B3D78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A26CB34B-29F6-2D60-DB21-0378DD053E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68518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リサイクルの貼り紙</dc:title>
  <dc:subject>リサイクルの貼り紙</dc:subject>
  <dc:creator>でじけろお</dc:creator>
  <cp:lastModifiedBy>Keroo</cp:lastModifiedBy>
  <cp:revision>1</cp:revision>
  <dcterms:created xsi:type="dcterms:W3CDTF">2014-07-30T05:46:34Z</dcterms:created>
  <dcterms:modified xsi:type="dcterms:W3CDTF">2025-10-02T12:12:57Z</dcterms:modified>
  <cp:version>1</cp:version>
</cp:coreProperties>
</file>