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4" r:id="rId3"/>
    <p:sldId id="281" r:id="rId4"/>
    <p:sldId id="285" r:id="rId5"/>
    <p:sldId id="282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8000"/>
    <a:srgbClr val="800000"/>
    <a:srgbClr val="CC6600"/>
    <a:srgbClr val="FF6600"/>
    <a:srgbClr val="CC9900"/>
    <a:srgbClr val="663300"/>
    <a:srgbClr val="003300"/>
    <a:srgbClr val="9966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0" d="100"/>
          <a:sy n="40" d="100"/>
        </p:scale>
        <p:origin x="1620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>
            <a:off x="1808820" y="317487"/>
            <a:ext cx="2646878" cy="927102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資源ごみ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892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DDD2DD-C09A-D4A2-C9AC-7743271D3994}"/>
              </a:ext>
            </a:extLst>
          </p:cNvPr>
          <p:cNvSpPr txBox="1"/>
          <p:nvPr/>
        </p:nvSpPr>
        <p:spPr>
          <a:xfrm>
            <a:off x="1808820" y="317487"/>
            <a:ext cx="2646878" cy="927102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資源ごみ</a:t>
            </a:r>
          </a:p>
        </p:txBody>
      </p:sp>
    </p:spTree>
    <p:extLst>
      <p:ext uri="{BB962C8B-B14F-4D97-AF65-F5344CB8AC3E}">
        <p14:creationId xmlns:p14="http://schemas.microsoft.com/office/powerpoint/2010/main" val="3139015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D35739-131C-4944-95A2-5D7E2454851C}"/>
              </a:ext>
            </a:extLst>
          </p:cNvPr>
          <p:cNvSpPr txBox="1"/>
          <p:nvPr/>
        </p:nvSpPr>
        <p:spPr>
          <a:xfrm>
            <a:off x="2374719" y="3122415"/>
            <a:ext cx="1954381" cy="646610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資源ごみ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AA1045-C553-21E6-7C95-6F2A58D6E24D}"/>
              </a:ext>
            </a:extLst>
          </p:cNvPr>
          <p:cNvGrpSpPr/>
          <p:nvPr/>
        </p:nvGrpSpPr>
        <p:grpSpPr>
          <a:xfrm>
            <a:off x="2289215" y="480359"/>
            <a:ext cx="2279567" cy="2642056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A00BBEE-BE6C-E341-16FA-99B1D7F27906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9F268150-3754-A65A-1DF4-878C76E69248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D962DB4-EEF0-BE46-DF6E-C129C462D53C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A49AB683-F0A3-EC18-3230-F86A864E9BEE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8876FA7-C0B9-2D4B-6FAD-6741C2DCD34C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5C4C7E1-F739-DC0B-B78D-AC625E654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479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D35739-131C-4944-95A2-5D7E2454851C}"/>
              </a:ext>
            </a:extLst>
          </p:cNvPr>
          <p:cNvSpPr txBox="1"/>
          <p:nvPr/>
        </p:nvSpPr>
        <p:spPr>
          <a:xfrm>
            <a:off x="1" y="5491299"/>
            <a:ext cx="6858000" cy="372409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800" dirty="0">
                <a:ln w="38100">
                  <a:noFill/>
                </a:ln>
                <a:effectLst/>
              </a:rPr>
              <a:t>資源</a:t>
            </a:r>
            <a:br>
              <a:rPr lang="en-US" altLang="ja-JP" sz="11800" dirty="0">
                <a:ln w="38100">
                  <a:noFill/>
                </a:ln>
                <a:effectLst/>
              </a:rPr>
            </a:br>
            <a:r>
              <a:rPr lang="ja-JP" altLang="en-US" sz="11800" dirty="0">
                <a:ln w="38100">
                  <a:noFill/>
                </a:ln>
                <a:effectLst/>
              </a:rPr>
              <a:t>ごみ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5316C36-1367-0CB6-E60C-BEE927CE6681}"/>
              </a:ext>
            </a:extLst>
          </p:cNvPr>
          <p:cNvGrpSpPr/>
          <p:nvPr/>
        </p:nvGrpSpPr>
        <p:grpSpPr>
          <a:xfrm>
            <a:off x="1823469" y="992560"/>
            <a:ext cx="3219679" cy="3731662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62D7FCA-62B9-BA35-544A-AE0E4CD9768F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BEC362CC-F063-80D1-C412-5C9026862EED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20FA99D8-D435-B2C1-FFD4-C113B1BD1730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3C2C7315-2E18-25A5-B850-6EA11B878892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005B1A6-84E2-81C0-D039-B6014962B3D3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9DCEEA7-CF84-81F5-E27A-0A718238B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0897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D5DAC02-4AA4-D0B5-A8E6-9ED28603CB13}"/>
              </a:ext>
            </a:extLst>
          </p:cNvPr>
          <p:cNvGrpSpPr/>
          <p:nvPr/>
        </p:nvGrpSpPr>
        <p:grpSpPr>
          <a:xfrm>
            <a:off x="1695450" y="1037274"/>
            <a:ext cx="3467100" cy="3467096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05289F3-3C33-6A61-4AF3-21A4AD100973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8D75941-E033-C8C5-1DBB-3622F7DFFEEB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45834DEE-3087-B480-F0C3-28741ACE74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BD4DFA13-3FF3-471E-CDE5-FAB47CE226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552A1EDD-9CA8-3742-BC29-C7AD160960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29256BC-058F-F467-78BC-0EF0BF4B86D9}"/>
              </a:ext>
            </a:extLst>
          </p:cNvPr>
          <p:cNvSpPr txBox="1"/>
          <p:nvPr/>
        </p:nvSpPr>
        <p:spPr>
          <a:xfrm>
            <a:off x="1" y="4845472"/>
            <a:ext cx="6858000" cy="433965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資源</a:t>
            </a:r>
            <a:br>
              <a:rPr lang="en-US" altLang="ja-JP" sz="13800" dirty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3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ごみ</a:t>
            </a:r>
          </a:p>
        </p:txBody>
      </p:sp>
    </p:spTree>
    <p:extLst>
      <p:ext uri="{BB962C8B-B14F-4D97-AF65-F5344CB8AC3E}">
        <p14:creationId xmlns:p14="http://schemas.microsoft.com/office/powerpoint/2010/main" val="143102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600CB9E-2CED-4483-9743-B018E5661C4A}"/>
              </a:ext>
            </a:extLst>
          </p:cNvPr>
          <p:cNvSpPr/>
          <p:nvPr/>
        </p:nvSpPr>
        <p:spPr>
          <a:xfrm>
            <a:off x="137465" y="4727975"/>
            <a:ext cx="6591139" cy="5037127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E7A890A-97A0-CAAC-AAEF-8348D270326F}"/>
              </a:ext>
            </a:extLst>
          </p:cNvPr>
          <p:cNvGrpSpPr/>
          <p:nvPr/>
        </p:nvGrpSpPr>
        <p:grpSpPr>
          <a:xfrm>
            <a:off x="1634698" y="522386"/>
            <a:ext cx="3631722" cy="3631718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0E290BC-E137-6DDC-22C8-687A0F114544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9A60B75-922E-9746-3683-1D073421273E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C08FC9FB-7668-24E6-F838-4C41243DE8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82A98B56-060A-4E1A-0CAD-DCDF0D9193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6693D3DF-DF8C-8772-4BC1-85A63E530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1BCAE37-CCD9-81D0-FDCF-87694B87CA38}"/>
              </a:ext>
            </a:extLst>
          </p:cNvPr>
          <p:cNvSpPr txBox="1"/>
          <p:nvPr/>
        </p:nvSpPr>
        <p:spPr>
          <a:xfrm>
            <a:off x="1" y="5289723"/>
            <a:ext cx="6858000" cy="433965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資源</a:t>
            </a:r>
            <a:br>
              <a:rPr lang="en-US" altLang="ja-JP" sz="13800" dirty="0">
                <a:ln w="38100">
                  <a:noFill/>
                </a:ln>
                <a:solidFill>
                  <a:schemeClr val="bg1"/>
                </a:solidFill>
                <a:effectLst/>
              </a:rPr>
            </a:br>
            <a:r>
              <a:rPr lang="ja-JP" altLang="en-US" sz="13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ごみ</a:t>
            </a:r>
          </a:p>
        </p:txBody>
      </p:sp>
    </p:spTree>
    <p:extLst>
      <p:ext uri="{BB962C8B-B14F-4D97-AF65-F5344CB8AC3E}">
        <p14:creationId xmlns:p14="http://schemas.microsoft.com/office/powerpoint/2010/main" val="42256178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15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資源ごみの貼り紙</dc:title>
  <dc:subject>資源ごみの貼り紙</dc:subject>
  <dc:creator>でじけろお</dc:creator>
  <cp:lastModifiedBy>Keroo</cp:lastModifiedBy>
  <cp:revision>1</cp:revision>
  <dcterms:created xsi:type="dcterms:W3CDTF">2014-07-30T05:46:22Z</dcterms:created>
  <dcterms:modified xsi:type="dcterms:W3CDTF">2025-10-02T12:12:31Z</dcterms:modified>
  <cp:version>1</cp:version>
</cp:coreProperties>
</file>