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560" y="6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923925" y="890388"/>
            <a:ext cx="8058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u="sng" dirty="0">
                <a:ln w="28575">
                  <a:noFill/>
                </a:ln>
              </a:rPr>
              <a:t>配達業者様へ</a:t>
            </a:r>
            <a:endParaRPr lang="ja-JP" altLang="en-US" sz="40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3907C8-4797-8FA6-F236-6DEC955CCF1A}"/>
              </a:ext>
            </a:extLst>
          </p:cNvPr>
          <p:cNvSpPr txBox="1"/>
          <p:nvPr/>
        </p:nvSpPr>
        <p:spPr>
          <a:xfrm>
            <a:off x="923925" y="5027914"/>
            <a:ext cx="8058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800" u="sng" dirty="0">
                <a:ln w="28575">
                  <a:noFill/>
                </a:ln>
                <a:solidFill>
                  <a:srgbClr val="FF0000"/>
                </a:solidFill>
              </a:rPr>
              <a:t>代引きは必ず事前連絡が必要です。</a:t>
            </a:r>
            <a:br>
              <a:rPr lang="en-US" altLang="ja-JP" sz="2800" u="sng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2800" u="sng" dirty="0">
                <a:ln w="28575">
                  <a:noFill/>
                </a:ln>
                <a:solidFill>
                  <a:srgbClr val="FF0000"/>
                </a:solidFill>
              </a:rPr>
              <a:t>連絡がない場合は受け取りできません。</a:t>
            </a:r>
            <a:endParaRPr lang="ja-JP" altLang="en-US" sz="28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F288C4-2E8D-8802-80DD-723DDA0D281F}"/>
              </a:ext>
            </a:extLst>
          </p:cNvPr>
          <p:cNvSpPr txBox="1"/>
          <p:nvPr/>
        </p:nvSpPr>
        <p:spPr>
          <a:xfrm>
            <a:off x="1072444" y="1678715"/>
            <a:ext cx="776111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rgbClr val="002060"/>
                </a:solidFill>
              </a:rPr>
              <a:t>配達ご苦労様です。</a:t>
            </a:r>
          </a:p>
          <a:p>
            <a:pPr algn="l">
              <a:spcAft>
                <a:spcPts val="180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rgbClr val="002060"/>
                </a:solidFill>
              </a:rPr>
              <a:t>代引き以外の荷物は呼び鈴･声かけ無しで玄関内へ置いてください。</a:t>
            </a:r>
            <a:br>
              <a:rPr lang="en-US" altLang="ja-JP" sz="36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en-US" altLang="ja-JP" sz="3600" dirty="0">
                <a:ln w="28575">
                  <a:noFill/>
                </a:ln>
                <a:solidFill>
                  <a:srgbClr val="002060"/>
                </a:solidFill>
              </a:rPr>
              <a:t>(</a:t>
            </a:r>
            <a:r>
              <a:rPr lang="ja-JP" altLang="en-US" sz="3600" dirty="0">
                <a:ln w="28575">
                  <a:noFill/>
                </a:ln>
                <a:solidFill>
                  <a:srgbClr val="002060"/>
                </a:solidFill>
              </a:rPr>
              <a:t>要冷凍 冷蔵除く</a:t>
            </a:r>
            <a:r>
              <a:rPr lang="en-US" altLang="ja-JP" sz="3600" dirty="0">
                <a:ln w="28575">
                  <a:noFill/>
                </a:ln>
                <a:solidFill>
                  <a:srgbClr val="002060"/>
                </a:solidFill>
              </a:rPr>
              <a:t>)</a:t>
            </a:r>
            <a:br>
              <a:rPr lang="en-US" altLang="ja-JP" sz="36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3600" dirty="0">
                <a:ln w="28575">
                  <a:noFill/>
                </a:ln>
                <a:solidFill>
                  <a:srgbClr val="002060"/>
                </a:solidFill>
              </a:rPr>
              <a:t>よろしくお願いします。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987A1C9-A99B-F228-B72E-58001E7C74E7}"/>
              </a:ext>
            </a:extLst>
          </p:cNvPr>
          <p:cNvSpPr/>
          <p:nvPr/>
        </p:nvSpPr>
        <p:spPr>
          <a:xfrm>
            <a:off x="219559" y="2515620"/>
            <a:ext cx="9466882" cy="2790310"/>
          </a:xfrm>
          <a:prstGeom prst="roundRect">
            <a:avLst>
              <a:gd name="adj" fmla="val 12457"/>
            </a:avLst>
          </a:prstGeom>
          <a:solidFill>
            <a:srgbClr val="FFFF00"/>
          </a:solidFill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485775" y="2833823"/>
            <a:ext cx="8934450" cy="216982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代引き以外の荷物は呼び鈴･声かけ無しで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玄関内へ置いてください。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(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要冷凍 冷蔵除く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)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</a:rPr>
              <a:t>よろしくお願いします。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10FB69C-6B70-399B-CD42-D99F0D7052C5}"/>
              </a:ext>
            </a:extLst>
          </p:cNvPr>
          <p:cNvSpPr txBox="1"/>
          <p:nvPr/>
        </p:nvSpPr>
        <p:spPr>
          <a:xfrm>
            <a:off x="219559" y="342985"/>
            <a:ext cx="946688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6000" u="sng" dirty="0">
                <a:ln w="28575">
                  <a:noFill/>
                </a:ln>
              </a:rPr>
              <a:t>配達業者様へ</a:t>
            </a:r>
          </a:p>
          <a:p>
            <a:pPr>
              <a:spcAft>
                <a:spcPts val="1800"/>
              </a:spcAft>
            </a:pPr>
            <a:r>
              <a:rPr lang="ja-JP" altLang="en-US" sz="6000" dirty="0">
                <a:ln w="28575">
                  <a:noFill/>
                </a:ln>
                <a:solidFill>
                  <a:srgbClr val="002060"/>
                </a:solidFill>
              </a:rPr>
              <a:t>配達ご苦労様です</a:t>
            </a:r>
            <a:endParaRPr lang="ja-JP" altLang="en-US" sz="6000" dirty="0">
              <a:ln w="28575">
                <a:noFill/>
              </a:ln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38511A-74ED-F4E2-B23D-7D28E98322D0}"/>
              </a:ext>
            </a:extLst>
          </p:cNvPr>
          <p:cNvSpPr txBox="1"/>
          <p:nvPr/>
        </p:nvSpPr>
        <p:spPr>
          <a:xfrm>
            <a:off x="923925" y="5634867"/>
            <a:ext cx="8058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3200" u="sng" dirty="0">
                <a:ln w="28575">
                  <a:noFill/>
                </a:ln>
              </a:rPr>
              <a:t>代引きは必ず事前連絡が必要です。</a:t>
            </a:r>
            <a:br>
              <a:rPr lang="en-US" altLang="ja-JP" sz="3200" u="sng" dirty="0">
                <a:ln w="28575">
                  <a:noFill/>
                </a:ln>
              </a:rPr>
            </a:br>
            <a:r>
              <a:rPr lang="ja-JP" altLang="en-US" sz="3200" u="sng" dirty="0">
                <a:ln w="28575">
                  <a:noFill/>
                </a:ln>
              </a:rPr>
              <a:t>連絡がない場合は受け取りできません。</a:t>
            </a:r>
            <a:endParaRPr lang="ja-JP" altLang="en-US" sz="32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C56AB8CF-612A-30B8-2C1E-B4F54A30C672}"/>
              </a:ext>
            </a:extLst>
          </p:cNvPr>
          <p:cNvSpPr/>
          <p:nvPr/>
        </p:nvSpPr>
        <p:spPr>
          <a:xfrm>
            <a:off x="266700" y="215919"/>
            <a:ext cx="9372600" cy="4898709"/>
          </a:xfrm>
          <a:custGeom>
            <a:avLst/>
            <a:gdLst>
              <a:gd name="connsiteX0" fmla="*/ 373197 w 9372600"/>
              <a:gd name="connsiteY0" fmla="*/ 0 h 4898709"/>
              <a:gd name="connsiteX1" fmla="*/ 8999403 w 9372600"/>
              <a:gd name="connsiteY1" fmla="*/ 0 h 4898709"/>
              <a:gd name="connsiteX2" fmla="*/ 9372600 w 9372600"/>
              <a:gd name="connsiteY2" fmla="*/ 373197 h 4898709"/>
              <a:gd name="connsiteX3" fmla="*/ 9372600 w 9372600"/>
              <a:gd name="connsiteY3" fmla="*/ 4094627 h 4898709"/>
              <a:gd name="connsiteX4" fmla="*/ 8999403 w 9372600"/>
              <a:gd name="connsiteY4" fmla="*/ 4467824 h 4898709"/>
              <a:gd name="connsiteX5" fmla="*/ 7204259 w 9372600"/>
              <a:gd name="connsiteY5" fmla="*/ 4467824 h 4898709"/>
              <a:gd name="connsiteX6" fmla="*/ 7205351 w 9372600"/>
              <a:gd name="connsiteY6" fmla="*/ 4478386 h 4898709"/>
              <a:gd name="connsiteX7" fmla="*/ 7442192 w 9372600"/>
              <a:gd name="connsiteY7" fmla="*/ 4898709 h 4898709"/>
              <a:gd name="connsiteX8" fmla="*/ 6904400 w 9372600"/>
              <a:gd name="connsiteY8" fmla="*/ 4542237 h 4898709"/>
              <a:gd name="connsiteX9" fmla="*/ 6881301 w 9372600"/>
              <a:gd name="connsiteY9" fmla="*/ 4467824 h 4898709"/>
              <a:gd name="connsiteX10" fmla="*/ 373197 w 9372600"/>
              <a:gd name="connsiteY10" fmla="*/ 4467824 h 4898709"/>
              <a:gd name="connsiteX11" fmla="*/ 0 w 9372600"/>
              <a:gd name="connsiteY11" fmla="*/ 4094627 h 4898709"/>
              <a:gd name="connsiteX12" fmla="*/ 0 w 9372600"/>
              <a:gd name="connsiteY12" fmla="*/ 373197 h 4898709"/>
              <a:gd name="connsiteX13" fmla="*/ 373197 w 9372600"/>
              <a:gd name="connsiteY13" fmla="*/ 0 h 489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372600" h="4898709">
                <a:moveTo>
                  <a:pt x="373197" y="0"/>
                </a:moveTo>
                <a:lnTo>
                  <a:pt x="8999403" y="0"/>
                </a:lnTo>
                <a:cubicBezTo>
                  <a:pt x="9205514" y="0"/>
                  <a:pt x="9372600" y="167086"/>
                  <a:pt x="9372600" y="373197"/>
                </a:cubicBezTo>
                <a:lnTo>
                  <a:pt x="9372600" y="4094627"/>
                </a:lnTo>
                <a:cubicBezTo>
                  <a:pt x="9372600" y="4300738"/>
                  <a:pt x="9205514" y="4467824"/>
                  <a:pt x="8999403" y="4467824"/>
                </a:cubicBezTo>
                <a:lnTo>
                  <a:pt x="7204259" y="4467824"/>
                </a:lnTo>
                <a:lnTo>
                  <a:pt x="7205351" y="4478386"/>
                </a:lnTo>
                <a:cubicBezTo>
                  <a:pt x="7238782" y="4638281"/>
                  <a:pt x="7320815" y="4785488"/>
                  <a:pt x="7442192" y="4898709"/>
                </a:cubicBezTo>
                <a:cubicBezTo>
                  <a:pt x="7200433" y="4898709"/>
                  <a:pt x="6993004" y="4751721"/>
                  <a:pt x="6904400" y="4542237"/>
                </a:cubicBezTo>
                <a:lnTo>
                  <a:pt x="6881301" y="4467824"/>
                </a:lnTo>
                <a:lnTo>
                  <a:pt x="373197" y="4467824"/>
                </a:lnTo>
                <a:cubicBezTo>
                  <a:pt x="167086" y="4467824"/>
                  <a:pt x="0" y="4300738"/>
                  <a:pt x="0" y="4094627"/>
                </a:cubicBezTo>
                <a:lnTo>
                  <a:pt x="0" y="373197"/>
                </a:lnTo>
                <a:cubicBezTo>
                  <a:pt x="0" y="167086"/>
                  <a:pt x="167086" y="0"/>
                  <a:pt x="37319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B20DE5-5BEE-BE2C-C16C-96CE2DBCAD63}"/>
              </a:ext>
            </a:extLst>
          </p:cNvPr>
          <p:cNvSpPr txBox="1"/>
          <p:nvPr/>
        </p:nvSpPr>
        <p:spPr>
          <a:xfrm>
            <a:off x="923925" y="404713"/>
            <a:ext cx="80581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</a:rPr>
              <a:t>配達業者様へ</a:t>
            </a:r>
            <a:endParaRPr lang="ja-JP" altLang="en-US" sz="4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BBAB1EC-2A8C-32B9-E80D-3751E9DC0441}"/>
              </a:ext>
            </a:extLst>
          </p:cNvPr>
          <p:cNvSpPr txBox="1"/>
          <p:nvPr/>
        </p:nvSpPr>
        <p:spPr>
          <a:xfrm>
            <a:off x="632178" y="1193040"/>
            <a:ext cx="864164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配達ご苦労様です。</a:t>
            </a:r>
          </a:p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代引き以外の荷物は呼び鈴･声かけ無しで玄関内へ置いてください。</a:t>
            </a:r>
            <a:b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(</a:t>
            </a: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要冷凍 冷蔵除く</a:t>
            </a:r>
            <a: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  <a:t>)</a:t>
            </a:r>
            <a:br>
              <a:rPr lang="en-US" altLang="ja-JP" sz="40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よろしくお願いします。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59FEFB-3FE3-5894-F28D-26091E967D96}"/>
              </a:ext>
            </a:extLst>
          </p:cNvPr>
          <p:cNvSpPr txBox="1"/>
          <p:nvPr/>
        </p:nvSpPr>
        <p:spPr>
          <a:xfrm>
            <a:off x="243680" y="5342754"/>
            <a:ext cx="8058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800" u="sng" dirty="0">
                <a:ln w="28575">
                  <a:noFill/>
                </a:ln>
                <a:solidFill>
                  <a:srgbClr val="FF0000"/>
                </a:solidFill>
              </a:rPr>
              <a:t>代引きは必ず事前連絡が必要です。</a:t>
            </a:r>
            <a:br>
              <a:rPr lang="en-US" altLang="ja-JP" sz="2800" u="sng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2800" u="sng" dirty="0">
                <a:ln w="28575">
                  <a:noFill/>
                </a:ln>
                <a:solidFill>
                  <a:srgbClr val="FF0000"/>
                </a:solidFill>
              </a:rPr>
              <a:t>連絡がない場合は受け取りできません。</a:t>
            </a:r>
            <a:endParaRPr lang="ja-JP" altLang="en-US" sz="28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63478BC-889E-BC28-5887-39EC8607A78D}"/>
              </a:ext>
            </a:extLst>
          </p:cNvPr>
          <p:cNvGrpSpPr/>
          <p:nvPr/>
        </p:nvGrpSpPr>
        <p:grpSpPr>
          <a:xfrm>
            <a:off x="7868719" y="3837944"/>
            <a:ext cx="1494771" cy="2725875"/>
            <a:chOff x="2506980" y="3827984"/>
            <a:chExt cx="1587842" cy="289560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9BCDD2-4796-4232-6B37-F81650826600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8474CDF-AD86-0301-DBC4-A7BBB01D522A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涙形 64">
                <a:extLst>
                  <a:ext uri="{FF2B5EF4-FFF2-40B4-BE49-F238E27FC236}">
                    <a16:creationId xmlns:a16="http://schemas.microsoft.com/office/drawing/2014/main" id="{F3F9E6AF-2CCC-F78C-4F27-50109D85628D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涙形 64">
                <a:extLst>
                  <a:ext uri="{FF2B5EF4-FFF2-40B4-BE49-F238E27FC236}">
                    <a16:creationId xmlns:a16="http://schemas.microsoft.com/office/drawing/2014/main" id="{EE8B344D-F7BD-5D39-D556-9D2D10DB6CC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05656B4-7846-F4F2-EF7B-C1ECF759AB5A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8125256-CC95-6AF9-D36E-02EB83CF7B7C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C408444-28E8-21C9-D087-C00453261E4B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3767A45-CAFA-066D-4E2D-DDAD7DAA14B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二等辺三角形 54">
                  <a:extLst>
                    <a:ext uri="{FF2B5EF4-FFF2-40B4-BE49-F238E27FC236}">
                      <a16:creationId xmlns:a16="http://schemas.microsoft.com/office/drawing/2014/main" id="{12C25F83-9AA4-47F9-7C5B-037E5C71AD43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E34D0EA-174A-8799-AD09-7668E83B5AEC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6" name="角丸四角形 559">
                  <a:extLst>
                    <a:ext uri="{FF2B5EF4-FFF2-40B4-BE49-F238E27FC236}">
                      <a16:creationId xmlns:a16="http://schemas.microsoft.com/office/drawing/2014/main" id="{C591075A-DFEB-7D51-1F7B-9DBADDB1A798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D49EC485-947C-AE72-F9E6-C7470D8F9956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28509A0-04B7-13ED-1DE5-C571899FCC46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24" name="角丸四角形 559">
                  <a:extLst>
                    <a:ext uri="{FF2B5EF4-FFF2-40B4-BE49-F238E27FC236}">
                      <a16:creationId xmlns:a16="http://schemas.microsoft.com/office/drawing/2014/main" id="{33FC757A-356E-EA22-B059-1A250D37B670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936466AE-CCB9-EE27-96E2-6764903AA2B6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B8A2FA1-A7C5-04DC-03B0-F9122FEBFB32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" name="円/楕円 536">
                  <a:extLst>
                    <a:ext uri="{FF2B5EF4-FFF2-40B4-BE49-F238E27FC236}">
                      <a16:creationId xmlns:a16="http://schemas.microsoft.com/office/drawing/2014/main" id="{94B46295-3A09-8EEB-AA20-CAA74744E6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534">
                  <a:extLst>
                    <a:ext uri="{FF2B5EF4-FFF2-40B4-BE49-F238E27FC236}">
                      <a16:creationId xmlns:a16="http://schemas.microsoft.com/office/drawing/2014/main" id="{654746BC-B16D-012C-D871-1A3594092EA0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円/楕円 525">
                  <a:extLst>
                    <a:ext uri="{FF2B5EF4-FFF2-40B4-BE49-F238E27FC236}">
                      <a16:creationId xmlns:a16="http://schemas.microsoft.com/office/drawing/2014/main" id="{774104FB-0397-0AF0-2F84-F39B52F57AE7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アーチ 19">
                  <a:extLst>
                    <a:ext uri="{FF2B5EF4-FFF2-40B4-BE49-F238E27FC236}">
                      <a16:creationId xmlns:a16="http://schemas.microsoft.com/office/drawing/2014/main" id="{860D5F4B-FAFF-84B8-A582-3B517FDBAC76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970EB00-AFDB-628A-594C-E3DAF9B69046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532">
                  <a:extLst>
                    <a:ext uri="{FF2B5EF4-FFF2-40B4-BE49-F238E27FC236}">
                      <a16:creationId xmlns:a16="http://schemas.microsoft.com/office/drawing/2014/main" id="{82CED5D7-DF77-F47B-159B-AD16F35A3E8A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/楕円 533">
                  <a:extLst>
                    <a:ext uri="{FF2B5EF4-FFF2-40B4-BE49-F238E27FC236}">
                      <a16:creationId xmlns:a16="http://schemas.microsoft.com/office/drawing/2014/main" id="{E42ED7F3-00F7-00D7-20A6-96548E98DD99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29F7493-20BB-1F67-5D80-CA1C3B3C6563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25886" y="135015"/>
            <a:ext cx="2769714" cy="65879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4D3EBA-5E3D-6B4A-94F5-6C0C475312EF}"/>
              </a:ext>
            </a:extLst>
          </p:cNvPr>
          <p:cNvSpPr txBox="1"/>
          <p:nvPr/>
        </p:nvSpPr>
        <p:spPr>
          <a:xfrm>
            <a:off x="4237470" y="425797"/>
            <a:ext cx="4288353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u="sng" dirty="0">
                <a:ln w="28575">
                  <a:noFill/>
                </a:ln>
              </a:rPr>
              <a:t>配達業者様へ</a:t>
            </a:r>
          </a:p>
          <a:p>
            <a:pPr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002060"/>
                </a:solidFill>
              </a:rPr>
              <a:t>配達ご苦労様です</a:t>
            </a:r>
            <a:endParaRPr lang="ja-JP" altLang="en-US" sz="4000" dirty="0">
              <a:ln w="28575">
                <a:noFill/>
              </a:ln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00F0379-8E08-BBBA-607F-67D401FB4603}"/>
              </a:ext>
            </a:extLst>
          </p:cNvPr>
          <p:cNvSpPr txBox="1"/>
          <p:nvPr/>
        </p:nvSpPr>
        <p:spPr>
          <a:xfrm>
            <a:off x="3333857" y="2167586"/>
            <a:ext cx="615194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代引き以外の荷物は呼び鈴･声かけ無しで玄関内へ置いてください。</a:t>
            </a:r>
            <a:br>
              <a:rPr lang="en-US" altLang="ja-JP" sz="40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en-US" altLang="ja-JP" sz="4000" dirty="0">
                <a:ln w="28575">
                  <a:noFill/>
                </a:ln>
                <a:solidFill>
                  <a:srgbClr val="FF0000"/>
                </a:solidFill>
              </a:rPr>
              <a:t>(</a:t>
            </a: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要冷凍 冷蔵除く</a:t>
            </a:r>
            <a:r>
              <a:rPr lang="en-US" altLang="ja-JP" sz="4000" dirty="0">
                <a:ln w="28575">
                  <a:noFill/>
                </a:ln>
                <a:solidFill>
                  <a:srgbClr val="FF0000"/>
                </a:solidFill>
              </a:rPr>
              <a:t>)</a:t>
            </a:r>
            <a:br>
              <a:rPr lang="en-US" altLang="ja-JP" sz="40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よろしくお願いします。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FD39D4-9D21-89A6-1512-21D7210A2FBF}"/>
              </a:ext>
            </a:extLst>
          </p:cNvPr>
          <p:cNvSpPr txBox="1"/>
          <p:nvPr/>
        </p:nvSpPr>
        <p:spPr>
          <a:xfrm>
            <a:off x="3265715" y="5525202"/>
            <a:ext cx="6288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800" u="sng" dirty="0">
                <a:ln w="28575">
                  <a:noFill/>
                </a:ln>
              </a:rPr>
              <a:t>代引きは必ず事前連絡が必要です。</a:t>
            </a:r>
            <a:br>
              <a:rPr lang="en-US" altLang="ja-JP" sz="2800" u="sng" dirty="0">
                <a:ln w="28575">
                  <a:noFill/>
                </a:ln>
              </a:rPr>
            </a:br>
            <a:r>
              <a:rPr lang="ja-JP" altLang="en-US" sz="2800" u="sng" dirty="0">
                <a:ln w="28575">
                  <a:noFill/>
                </a:ln>
              </a:rPr>
              <a:t>連絡がない場合は受け取りできません。</a:t>
            </a:r>
            <a:endParaRPr lang="ja-JP" altLang="en-US" sz="28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57F0EB5-170D-8958-9684-DBCA6D678D70}"/>
              </a:ext>
            </a:extLst>
          </p:cNvPr>
          <p:cNvGrpSpPr/>
          <p:nvPr/>
        </p:nvGrpSpPr>
        <p:grpSpPr>
          <a:xfrm>
            <a:off x="251629" y="2397288"/>
            <a:ext cx="2518228" cy="2063424"/>
            <a:chOff x="1768635" y="580357"/>
            <a:chExt cx="1358186" cy="1112892"/>
          </a:xfrm>
        </p:grpSpPr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7E5AE8FC-677C-998F-B720-5365D0415E1B}"/>
                </a:ext>
              </a:extLst>
            </p:cNvPr>
            <p:cNvSpPr/>
            <p:nvPr/>
          </p:nvSpPr>
          <p:spPr bwMode="auto">
            <a:xfrm rot="10800000">
              <a:off x="1768635" y="1166072"/>
              <a:ext cx="1358186" cy="527177"/>
            </a:xfrm>
            <a:prstGeom prst="trapezoid">
              <a:avLst>
                <a:gd name="adj" fmla="val 41920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1BEFB85-5248-6115-D2DB-C5B196EB8AFB}"/>
                </a:ext>
              </a:extLst>
            </p:cNvPr>
            <p:cNvSpPr/>
            <p:nvPr/>
          </p:nvSpPr>
          <p:spPr bwMode="auto">
            <a:xfrm rot="10800000" flipV="1">
              <a:off x="1768635" y="580357"/>
              <a:ext cx="1358186" cy="585716"/>
            </a:xfrm>
            <a:prstGeom prst="trapezoid">
              <a:avLst>
                <a:gd name="adj" fmla="val 34151"/>
              </a:avLst>
            </a:prstGeom>
            <a:gradFill>
              <a:gsLst>
                <a:gs pos="0">
                  <a:srgbClr val="FFC000"/>
                </a:gs>
                <a:gs pos="100000">
                  <a:srgbClr val="CC66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20E7015E-CEB4-98E9-B3AD-10A2EC92569B}"/>
                </a:ext>
              </a:extLst>
            </p:cNvPr>
            <p:cNvSpPr/>
            <p:nvPr/>
          </p:nvSpPr>
          <p:spPr bwMode="auto">
            <a:xfrm rot="10800000" flipV="1">
              <a:off x="1854359" y="803991"/>
              <a:ext cx="1186738" cy="85608"/>
            </a:xfrm>
            <a:prstGeom prst="trapezoid">
              <a:avLst>
                <a:gd name="adj" fmla="val 34151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BCDB592-9068-C1A9-6DE3-90B57C2218EE}"/>
                </a:ext>
              </a:extLst>
            </p:cNvPr>
            <p:cNvGrpSpPr/>
            <p:nvPr/>
          </p:nvGrpSpPr>
          <p:grpSpPr>
            <a:xfrm>
              <a:off x="2109209" y="1282585"/>
              <a:ext cx="677036" cy="313822"/>
              <a:chOff x="6258145" y="4794289"/>
              <a:chExt cx="675075" cy="345495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7520A717-D39E-A8C0-609D-3B62F27969C9}"/>
                  </a:ext>
                </a:extLst>
              </p:cNvPr>
              <p:cNvSpPr txBox="1"/>
              <p:nvPr/>
            </p:nvSpPr>
            <p:spPr>
              <a:xfrm>
                <a:off x="6338042" y="4860424"/>
                <a:ext cx="515280" cy="213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1859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荷物</a:t>
                </a:r>
              </a:p>
            </p:txBody>
          </p:sp>
          <p:sp>
            <p:nvSpPr>
              <p:cNvPr id="19" name="ドーナツ 470">
                <a:extLst>
                  <a:ext uri="{FF2B5EF4-FFF2-40B4-BE49-F238E27FC236}">
                    <a16:creationId xmlns:a16="http://schemas.microsoft.com/office/drawing/2014/main" id="{6C575EB9-88E3-6182-B434-338A5C72AA0C}"/>
                  </a:ext>
                </a:extLst>
              </p:cNvPr>
              <p:cNvSpPr/>
              <p:nvPr/>
            </p:nvSpPr>
            <p:spPr bwMode="auto">
              <a:xfrm>
                <a:off x="6258145" y="4794289"/>
                <a:ext cx="675075" cy="345495"/>
              </a:xfrm>
              <a:prstGeom prst="donut">
                <a:avLst>
                  <a:gd name="adj" fmla="val 863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218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置き配の指示の貼り紙</dc:title>
  <dc:subject>置き配の指示の貼り紙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2025-10-24T02:13:29Z</dcterms:modified>
  <cp:version>1</cp:version>
</cp:coreProperties>
</file>