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  <p:sldId id="292" r:id="rId4"/>
    <p:sldId id="33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100" d="100"/>
          <a:sy n="100" d="100"/>
        </p:scale>
        <p:origin x="2226" y="3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927434" y="863715"/>
            <a:ext cx="8057078" cy="297188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3300" dirty="0">
                <a:effectLst/>
              </a:rPr>
              <a:t>置き配は必ず</a:t>
            </a:r>
            <a:endParaRPr lang="en-US" altLang="ja-JP" sz="13300" dirty="0">
              <a:effectLst/>
            </a:endParaRPr>
          </a:p>
          <a:p>
            <a:pPr algn="l"/>
            <a:r>
              <a:rPr lang="en-US" altLang="ja-JP" sz="13300" dirty="0">
                <a:effectLst/>
              </a:rPr>
              <a:t>【</a:t>
            </a:r>
            <a:r>
              <a:rPr lang="ja-JP" altLang="en-US" sz="13300" dirty="0">
                <a:effectLst/>
              </a:rPr>
              <a:t>指定場所</a:t>
            </a:r>
            <a:r>
              <a:rPr lang="en-US" altLang="ja-JP" sz="13300" dirty="0">
                <a:effectLst/>
              </a:rPr>
              <a:t>】</a:t>
            </a:r>
            <a:r>
              <a:rPr lang="ja-JP" altLang="en-US" sz="13300" dirty="0">
                <a:effectLst/>
              </a:rPr>
              <a:t>へ</a:t>
            </a:r>
            <a:r>
              <a:rPr lang="en-US" altLang="ja-JP" sz="13300" dirty="0">
                <a:effectLst/>
              </a:rPr>
              <a:t>!</a:t>
            </a:r>
            <a:endParaRPr lang="ja-JP" altLang="en-US" sz="133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C46729-B6AC-D17B-0A18-5BE094F37406}"/>
              </a:ext>
            </a:extLst>
          </p:cNvPr>
          <p:cNvSpPr txBox="1"/>
          <p:nvPr/>
        </p:nvSpPr>
        <p:spPr>
          <a:xfrm>
            <a:off x="878782" y="4014064"/>
            <a:ext cx="8154382" cy="101237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指定場所以外への放置厳禁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CDC2BAC-F1F2-A660-E1C1-A4F849444B23}"/>
              </a:ext>
            </a:extLst>
          </p:cNvPr>
          <p:cNvSpPr txBox="1"/>
          <p:nvPr/>
        </p:nvSpPr>
        <p:spPr>
          <a:xfrm>
            <a:off x="927434" y="5274204"/>
            <a:ext cx="8057078" cy="6347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クレーム対象になります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3AE7A96-27B1-419E-CE82-A2C1C6B8CB6B}"/>
              </a:ext>
            </a:extLst>
          </p:cNvPr>
          <p:cNvGrpSpPr/>
          <p:nvPr/>
        </p:nvGrpSpPr>
        <p:grpSpPr>
          <a:xfrm>
            <a:off x="353276" y="393405"/>
            <a:ext cx="9205394" cy="5985848"/>
            <a:chOff x="878782" y="863715"/>
            <a:chExt cx="8154382" cy="504522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BFC1AD3-D438-4ED6-86F1-D6D7FA3EDDE6}"/>
                </a:ext>
              </a:extLst>
            </p:cNvPr>
            <p:cNvSpPr txBox="1"/>
            <p:nvPr/>
          </p:nvSpPr>
          <p:spPr>
            <a:xfrm>
              <a:off x="927434" y="863715"/>
              <a:ext cx="8057078" cy="297188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13300" dirty="0">
                  <a:ln w="38100">
                    <a:noFill/>
                  </a:ln>
                  <a:effectLst/>
                </a:rPr>
                <a:t>置き配は必ず</a:t>
              </a:r>
              <a:endParaRPr lang="en-US" altLang="ja-JP" sz="13300" dirty="0">
                <a:ln w="38100">
                  <a:noFill/>
                </a:ln>
                <a:effectLst/>
              </a:endParaRPr>
            </a:p>
            <a:p>
              <a:pPr algn="l"/>
              <a:r>
                <a:rPr lang="en-US" altLang="ja-JP" sz="13300" dirty="0">
                  <a:ln w="38100">
                    <a:noFill/>
                  </a:ln>
                  <a:effectLst/>
                </a:rPr>
                <a:t>【</a:t>
              </a:r>
              <a:r>
                <a:rPr lang="ja-JP" altLang="en-US" sz="13300" dirty="0">
                  <a:ln w="38100">
                    <a:noFill/>
                  </a:ln>
                  <a:effectLst/>
                </a:rPr>
                <a:t>指定場所</a:t>
              </a:r>
              <a:r>
                <a:rPr lang="en-US" altLang="ja-JP" sz="13300" dirty="0">
                  <a:ln w="38100">
                    <a:noFill/>
                  </a:ln>
                  <a:effectLst/>
                </a:rPr>
                <a:t>】</a:t>
              </a:r>
              <a:r>
                <a:rPr lang="ja-JP" altLang="en-US" sz="13300" dirty="0">
                  <a:ln w="38100">
                    <a:noFill/>
                  </a:ln>
                  <a:effectLst/>
                </a:rPr>
                <a:t>へ</a:t>
              </a:r>
              <a:r>
                <a:rPr lang="en-US" altLang="ja-JP" sz="13300" dirty="0">
                  <a:ln w="38100">
                    <a:noFill/>
                  </a:ln>
                  <a:effectLst/>
                </a:rPr>
                <a:t>!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8C98BD7-A0C5-47CE-5E05-9DCD8CA1A099}"/>
                </a:ext>
              </a:extLst>
            </p:cNvPr>
            <p:cNvSpPr txBox="1"/>
            <p:nvPr/>
          </p:nvSpPr>
          <p:spPr>
            <a:xfrm>
              <a:off x="878782" y="4014064"/>
              <a:ext cx="8154382" cy="1012377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指定場所以外への放置厳禁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5420E91-A5FC-18CA-5969-53C20FE131BB}"/>
                </a:ext>
              </a:extLst>
            </p:cNvPr>
            <p:cNvSpPr txBox="1"/>
            <p:nvPr/>
          </p:nvSpPr>
          <p:spPr>
            <a:xfrm>
              <a:off x="927434" y="5274204"/>
              <a:ext cx="8057078" cy="63473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クレーム対象になります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509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A103D3-D7D5-ACA9-4C02-A5F6E8C27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AB96EFC-B4E5-2EBD-3391-F79CB53F4FF4}"/>
              </a:ext>
            </a:extLst>
          </p:cNvPr>
          <p:cNvSpPr/>
          <p:nvPr/>
        </p:nvSpPr>
        <p:spPr>
          <a:xfrm>
            <a:off x="211050" y="203238"/>
            <a:ext cx="9467475" cy="4318887"/>
          </a:xfrm>
          <a:prstGeom prst="roundRect">
            <a:avLst>
              <a:gd name="adj" fmla="val 519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059CA83-50ED-939B-D7D9-0F7265DB3C1B}"/>
              </a:ext>
            </a:extLst>
          </p:cNvPr>
          <p:cNvSpPr txBox="1"/>
          <p:nvPr/>
        </p:nvSpPr>
        <p:spPr>
          <a:xfrm>
            <a:off x="812540" y="595817"/>
            <a:ext cx="8443337" cy="36317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effectLst/>
              </a:rPr>
              <a:t>置き配</a:t>
            </a:r>
            <a:r>
              <a:rPr lang="ja-JP" altLang="en-US" sz="6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r>
              <a:rPr lang="ja-JP" altLang="en-US" sz="11500" dirty="0">
                <a:ln w="38100">
                  <a:noFill/>
                </a:ln>
                <a:effectLst/>
              </a:rPr>
              <a:t>必ず</a:t>
            </a:r>
            <a:endParaRPr lang="en-US" altLang="ja-JP" sz="11500" dirty="0">
              <a:ln w="38100">
                <a:noFill/>
              </a:ln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指定場所</a:t>
            </a:r>
            <a:r>
              <a:rPr lang="ja-JP" altLang="en-US" sz="66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へ</a:t>
            </a:r>
            <a:r>
              <a:rPr lang="en-US" altLang="ja-JP" sz="66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!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A16620-ADA6-8919-65B2-0E46F2385541}"/>
              </a:ext>
            </a:extLst>
          </p:cNvPr>
          <p:cNvSpPr txBox="1"/>
          <p:nvPr/>
        </p:nvSpPr>
        <p:spPr>
          <a:xfrm>
            <a:off x="383303" y="5012821"/>
            <a:ext cx="4339650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指定場所以外への</a:t>
            </a:r>
            <a:endParaRPr lang="en-US" altLang="ja-JP" sz="4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3AA6636-C07A-7EE4-1E13-2A4D42421C07}"/>
              </a:ext>
            </a:extLst>
          </p:cNvPr>
          <p:cNvSpPr txBox="1"/>
          <p:nvPr/>
        </p:nvSpPr>
        <p:spPr>
          <a:xfrm>
            <a:off x="2004115" y="6015252"/>
            <a:ext cx="589776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クレーム対象になります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3A03C7-BE7C-12CB-0ED2-290D3EF2C7B7}"/>
              </a:ext>
            </a:extLst>
          </p:cNvPr>
          <p:cNvSpPr txBox="1"/>
          <p:nvPr/>
        </p:nvSpPr>
        <p:spPr>
          <a:xfrm>
            <a:off x="4739603" y="4718275"/>
            <a:ext cx="4724370" cy="144655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放置厳禁</a:t>
            </a: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9ED025B1-D42E-A881-4CE6-2DAC915B4F65}"/>
              </a:ext>
            </a:extLst>
          </p:cNvPr>
          <p:cNvSpPr>
            <a:spLocks/>
          </p:cNvSpPr>
          <p:nvPr/>
        </p:nvSpPr>
        <p:spPr bwMode="auto">
          <a:xfrm>
            <a:off x="1411304" y="3893187"/>
            <a:ext cx="7245805" cy="117032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23" y="38"/>
                  <a:pt x="1432" y="45"/>
                </a:cubicBezTo>
              </a:path>
            </a:pathLst>
          </a:custGeom>
          <a:noFill/>
          <a:ln w="127000" cap="rnd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326851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EBF95F-C22B-4A7E-C076-D0EC9C2E4C3A}"/>
              </a:ext>
            </a:extLst>
          </p:cNvPr>
          <p:cNvSpPr txBox="1"/>
          <p:nvPr/>
        </p:nvSpPr>
        <p:spPr>
          <a:xfrm>
            <a:off x="812540" y="752864"/>
            <a:ext cx="8443337" cy="36317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effectLst/>
              </a:rPr>
              <a:t>置き配</a:t>
            </a:r>
            <a:r>
              <a:rPr lang="ja-JP" altLang="en-US" sz="6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r>
              <a:rPr lang="ja-JP" altLang="en-US" sz="11500" dirty="0">
                <a:ln w="38100">
                  <a:noFill/>
                </a:ln>
                <a:effectLst/>
              </a:rPr>
              <a:t>必ず</a:t>
            </a:r>
            <a:endParaRPr lang="en-US" altLang="ja-JP" sz="11500" dirty="0">
              <a:ln w="38100">
                <a:noFill/>
              </a:ln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指定場所</a:t>
            </a:r>
            <a:r>
              <a:rPr lang="ja-JP" altLang="en-US" sz="66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へ</a:t>
            </a:r>
            <a:r>
              <a:rPr lang="en-US" altLang="ja-JP" sz="6600" dirty="0">
                <a:ln w="38100">
                  <a:noFill/>
                </a:ln>
                <a:solidFill>
                  <a:schemeClr val="accent6"/>
                </a:solidFill>
                <a:effectLst/>
              </a:rPr>
              <a:t>!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95DF0A-939B-C813-3918-87593689C6C4}"/>
              </a:ext>
            </a:extLst>
          </p:cNvPr>
          <p:cNvSpPr txBox="1"/>
          <p:nvPr/>
        </p:nvSpPr>
        <p:spPr>
          <a:xfrm>
            <a:off x="931478" y="4824422"/>
            <a:ext cx="3929281" cy="64633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指定場所以外への</a:t>
            </a:r>
            <a:endParaRPr lang="en-US" altLang="ja-JP" sz="36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112A24C-C932-A162-7646-CFAA1FA06A5B}"/>
              </a:ext>
            </a:extLst>
          </p:cNvPr>
          <p:cNvSpPr txBox="1"/>
          <p:nvPr/>
        </p:nvSpPr>
        <p:spPr>
          <a:xfrm>
            <a:off x="2286243" y="5646793"/>
            <a:ext cx="5333511" cy="64633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36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クレーム対象になります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52FA4D7-5CB4-E1A5-629D-535D446A5AB0}"/>
              </a:ext>
            </a:extLst>
          </p:cNvPr>
          <p:cNvSpPr txBox="1"/>
          <p:nvPr/>
        </p:nvSpPr>
        <p:spPr>
          <a:xfrm>
            <a:off x="4772980" y="4543807"/>
            <a:ext cx="4314001" cy="132343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38100">
                  <a:noFill/>
                </a:ln>
                <a:effectLst/>
              </a:rPr>
              <a:t>放置厳禁</a:t>
            </a:r>
          </a:p>
        </p:txBody>
      </p:sp>
      <p:sp>
        <p:nvSpPr>
          <p:cNvPr id="10" name="Freeform 55">
            <a:extLst>
              <a:ext uri="{FF2B5EF4-FFF2-40B4-BE49-F238E27FC236}">
                <a16:creationId xmlns:a16="http://schemas.microsoft.com/office/drawing/2014/main" id="{AA357B9A-B1C4-D00C-CA9D-FBE10D2280E8}"/>
              </a:ext>
            </a:extLst>
          </p:cNvPr>
          <p:cNvSpPr>
            <a:spLocks/>
          </p:cNvSpPr>
          <p:nvPr/>
        </p:nvSpPr>
        <p:spPr bwMode="auto">
          <a:xfrm>
            <a:off x="1411304" y="4050234"/>
            <a:ext cx="7245805" cy="117032"/>
          </a:xfrm>
          <a:custGeom>
            <a:avLst/>
            <a:gdLst>
              <a:gd name="T0" fmla="*/ 0 w 1432"/>
              <a:gd name="T1" fmla="*/ 45 h 45"/>
              <a:gd name="T2" fmla="*/ 51 w 1432"/>
              <a:gd name="T3" fmla="*/ 0 h 45"/>
              <a:gd name="T4" fmla="*/ 101 w 1432"/>
              <a:gd name="T5" fmla="*/ 45 h 45"/>
              <a:gd name="T6" fmla="*/ 153 w 1432"/>
              <a:gd name="T7" fmla="*/ 0 h 45"/>
              <a:gd name="T8" fmla="*/ 204 w 1432"/>
              <a:gd name="T9" fmla="*/ 45 h 45"/>
              <a:gd name="T10" fmla="*/ 255 w 1432"/>
              <a:gd name="T11" fmla="*/ 0 h 45"/>
              <a:gd name="T12" fmla="*/ 307 w 1432"/>
              <a:gd name="T13" fmla="*/ 45 h 45"/>
              <a:gd name="T14" fmla="*/ 357 w 1432"/>
              <a:gd name="T15" fmla="*/ 0 h 45"/>
              <a:gd name="T16" fmla="*/ 409 w 1432"/>
              <a:gd name="T17" fmla="*/ 45 h 45"/>
              <a:gd name="T18" fmla="*/ 460 w 1432"/>
              <a:gd name="T19" fmla="*/ 0 h 45"/>
              <a:gd name="T20" fmla="*/ 511 w 1432"/>
              <a:gd name="T21" fmla="*/ 45 h 45"/>
              <a:gd name="T22" fmla="*/ 562 w 1432"/>
              <a:gd name="T23" fmla="*/ 0 h 45"/>
              <a:gd name="T24" fmla="*/ 613 w 1432"/>
              <a:gd name="T25" fmla="*/ 45 h 45"/>
              <a:gd name="T26" fmla="*/ 664 w 1432"/>
              <a:gd name="T27" fmla="*/ 0 h 45"/>
              <a:gd name="T28" fmla="*/ 716 w 1432"/>
              <a:gd name="T29" fmla="*/ 45 h 45"/>
              <a:gd name="T30" fmla="*/ 767 w 1432"/>
              <a:gd name="T31" fmla="*/ 0 h 45"/>
              <a:gd name="T32" fmla="*/ 817 w 1432"/>
              <a:gd name="T33" fmla="*/ 45 h 45"/>
              <a:gd name="T34" fmla="*/ 869 w 1432"/>
              <a:gd name="T35" fmla="*/ 0 h 45"/>
              <a:gd name="T36" fmla="*/ 920 w 1432"/>
              <a:gd name="T37" fmla="*/ 45 h 45"/>
              <a:gd name="T38" fmla="*/ 971 w 1432"/>
              <a:gd name="T39" fmla="*/ 0 h 45"/>
              <a:gd name="T40" fmla="*/ 1022 w 1432"/>
              <a:gd name="T41" fmla="*/ 45 h 45"/>
              <a:gd name="T42" fmla="*/ 1073 w 1432"/>
              <a:gd name="T43" fmla="*/ 0 h 45"/>
              <a:gd name="T44" fmla="*/ 1125 w 1432"/>
              <a:gd name="T45" fmla="*/ 45 h 45"/>
              <a:gd name="T46" fmla="*/ 1176 w 1432"/>
              <a:gd name="T47" fmla="*/ 0 h 45"/>
              <a:gd name="T48" fmla="*/ 1226 w 1432"/>
              <a:gd name="T49" fmla="*/ 45 h 45"/>
              <a:gd name="T50" fmla="*/ 1278 w 1432"/>
              <a:gd name="T51" fmla="*/ 0 h 45"/>
              <a:gd name="T52" fmla="*/ 1329 w 1432"/>
              <a:gd name="T53" fmla="*/ 45 h 45"/>
              <a:gd name="T54" fmla="*/ 1380 w 1432"/>
              <a:gd name="T55" fmla="*/ 0 h 45"/>
              <a:gd name="T56" fmla="*/ 1432 w 1432"/>
              <a:gd name="T5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32" h="45">
                <a:moveTo>
                  <a:pt x="0" y="45"/>
                </a:moveTo>
                <a:cubicBezTo>
                  <a:pt x="8" y="38"/>
                  <a:pt x="34" y="0"/>
                  <a:pt x="51" y="0"/>
                </a:cubicBezTo>
                <a:cubicBezTo>
                  <a:pt x="68" y="0"/>
                  <a:pt x="84" y="45"/>
                  <a:pt x="101" y="45"/>
                </a:cubicBezTo>
                <a:cubicBezTo>
                  <a:pt x="118" y="45"/>
                  <a:pt x="136" y="0"/>
                  <a:pt x="153" y="0"/>
                </a:cubicBezTo>
                <a:cubicBezTo>
                  <a:pt x="170" y="0"/>
                  <a:pt x="187" y="45"/>
                  <a:pt x="204" y="45"/>
                </a:cubicBezTo>
                <a:cubicBezTo>
                  <a:pt x="221" y="45"/>
                  <a:pt x="238" y="0"/>
                  <a:pt x="255" y="0"/>
                </a:cubicBezTo>
                <a:cubicBezTo>
                  <a:pt x="272" y="0"/>
                  <a:pt x="290" y="45"/>
                  <a:pt x="307" y="45"/>
                </a:cubicBezTo>
                <a:cubicBezTo>
                  <a:pt x="324" y="45"/>
                  <a:pt x="340" y="0"/>
                  <a:pt x="357" y="0"/>
                </a:cubicBezTo>
                <a:cubicBezTo>
                  <a:pt x="374" y="0"/>
                  <a:pt x="392" y="45"/>
                  <a:pt x="409" y="45"/>
                </a:cubicBezTo>
                <a:cubicBezTo>
                  <a:pt x="426" y="45"/>
                  <a:pt x="443" y="0"/>
                  <a:pt x="460" y="0"/>
                </a:cubicBezTo>
                <a:cubicBezTo>
                  <a:pt x="477" y="0"/>
                  <a:pt x="494" y="45"/>
                  <a:pt x="511" y="45"/>
                </a:cubicBezTo>
                <a:cubicBezTo>
                  <a:pt x="528" y="45"/>
                  <a:pt x="545" y="0"/>
                  <a:pt x="562" y="0"/>
                </a:cubicBezTo>
                <a:cubicBezTo>
                  <a:pt x="579" y="0"/>
                  <a:pt x="596" y="45"/>
                  <a:pt x="613" y="45"/>
                </a:cubicBezTo>
                <a:cubicBezTo>
                  <a:pt x="630" y="45"/>
                  <a:pt x="647" y="0"/>
                  <a:pt x="664" y="0"/>
                </a:cubicBezTo>
                <a:cubicBezTo>
                  <a:pt x="681" y="0"/>
                  <a:pt x="699" y="45"/>
                  <a:pt x="716" y="45"/>
                </a:cubicBezTo>
                <a:cubicBezTo>
                  <a:pt x="733" y="45"/>
                  <a:pt x="750" y="0"/>
                  <a:pt x="767" y="0"/>
                </a:cubicBezTo>
                <a:cubicBezTo>
                  <a:pt x="784" y="0"/>
                  <a:pt x="800" y="45"/>
                  <a:pt x="817" y="45"/>
                </a:cubicBezTo>
                <a:cubicBezTo>
                  <a:pt x="834" y="45"/>
                  <a:pt x="852" y="0"/>
                  <a:pt x="869" y="0"/>
                </a:cubicBezTo>
                <a:cubicBezTo>
                  <a:pt x="886" y="0"/>
                  <a:pt x="903" y="45"/>
                  <a:pt x="920" y="45"/>
                </a:cubicBezTo>
                <a:cubicBezTo>
                  <a:pt x="937" y="45"/>
                  <a:pt x="954" y="0"/>
                  <a:pt x="971" y="0"/>
                </a:cubicBezTo>
                <a:cubicBezTo>
                  <a:pt x="988" y="0"/>
                  <a:pt x="1005" y="45"/>
                  <a:pt x="1022" y="45"/>
                </a:cubicBezTo>
                <a:cubicBezTo>
                  <a:pt x="1039" y="45"/>
                  <a:pt x="1056" y="0"/>
                  <a:pt x="1073" y="0"/>
                </a:cubicBezTo>
                <a:cubicBezTo>
                  <a:pt x="1090" y="0"/>
                  <a:pt x="1108" y="45"/>
                  <a:pt x="1125" y="45"/>
                </a:cubicBezTo>
                <a:cubicBezTo>
                  <a:pt x="1142" y="45"/>
                  <a:pt x="1159" y="0"/>
                  <a:pt x="1176" y="0"/>
                </a:cubicBezTo>
                <a:cubicBezTo>
                  <a:pt x="1193" y="0"/>
                  <a:pt x="1209" y="45"/>
                  <a:pt x="1226" y="45"/>
                </a:cubicBezTo>
                <a:cubicBezTo>
                  <a:pt x="1243" y="45"/>
                  <a:pt x="1261" y="0"/>
                  <a:pt x="1278" y="0"/>
                </a:cubicBezTo>
                <a:cubicBezTo>
                  <a:pt x="1295" y="0"/>
                  <a:pt x="1312" y="45"/>
                  <a:pt x="1329" y="45"/>
                </a:cubicBezTo>
                <a:cubicBezTo>
                  <a:pt x="1346" y="45"/>
                  <a:pt x="1363" y="0"/>
                  <a:pt x="1380" y="0"/>
                </a:cubicBezTo>
                <a:cubicBezTo>
                  <a:pt x="1397" y="0"/>
                  <a:pt x="1423" y="38"/>
                  <a:pt x="1432" y="45"/>
                </a:cubicBezTo>
              </a:path>
            </a:pathLst>
          </a:custGeom>
          <a:noFill/>
          <a:ln w="127000" cap="rnd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endParaRPr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80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置き配は必ず指定場所への貼り紙</dc:title>
  <dc:subject>置き配は必ず指定場所への貼り紙</dc:subject>
  <dc:creator>でじけろお</dc:creator>
  <cp:revision>1</cp:revision>
  <dcterms:created xsi:type="dcterms:W3CDTF">2014-07-30T05:46:34Z</dcterms:created>
  <dcterms:modified xsi:type="dcterms:W3CDTF">2025-11-15T08:54:31Z</dcterms:modified>
  <cp:version>1</cp:version>
</cp:coreProperties>
</file>