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87" r:id="rId3"/>
    <p:sldId id="286" r:id="rId4"/>
    <p:sldId id="32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1164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676679" y="3735201"/>
            <a:ext cx="7976382" cy="237458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effectLst/>
              </a:rPr>
              <a:t>置き配は必ず</a:t>
            </a:r>
            <a:endParaRPr lang="en-US" altLang="ja-JP" sz="16000" dirty="0">
              <a:effectLst/>
            </a:endParaRPr>
          </a:p>
          <a:p>
            <a:pPr algn="l"/>
            <a:r>
              <a:rPr lang="en-US" altLang="ja-JP" sz="16000" dirty="0">
                <a:effectLst/>
              </a:rPr>
              <a:t>【</a:t>
            </a:r>
            <a:r>
              <a:rPr lang="ja-JP" altLang="en-US" sz="16000" dirty="0">
                <a:effectLst/>
              </a:rPr>
              <a:t>指定場所</a:t>
            </a:r>
            <a:r>
              <a:rPr lang="en-US" altLang="ja-JP" sz="16000" dirty="0">
                <a:effectLst/>
              </a:rPr>
              <a:t>】</a:t>
            </a:r>
            <a:r>
              <a:rPr lang="ja-JP" altLang="en-US" sz="16000" dirty="0">
                <a:effectLst/>
              </a:rPr>
              <a:t>へ！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D23617-4238-D339-BBCE-E213AFEAB785}"/>
              </a:ext>
            </a:extLst>
          </p:cNvPr>
          <p:cNvSpPr txBox="1"/>
          <p:nvPr/>
        </p:nvSpPr>
        <p:spPr>
          <a:xfrm rot="5400000">
            <a:off x="-1493704" y="4338498"/>
            <a:ext cx="7976382" cy="116798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指定場所以外への放置厳禁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656A279-0811-7E1F-3A75-B1A78BCBB581}"/>
              </a:ext>
            </a:extLst>
          </p:cNvPr>
          <p:cNvSpPr txBox="1"/>
          <p:nvPr/>
        </p:nvSpPr>
        <p:spPr>
          <a:xfrm rot="5400000">
            <a:off x="-2682423" y="4582339"/>
            <a:ext cx="7976382" cy="68030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クレーム対象になります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D1BBE2-6E61-75EE-199D-C9F2B624B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187CF29-7EA9-C5E4-68FD-A17E259DA6A9}"/>
              </a:ext>
            </a:extLst>
          </p:cNvPr>
          <p:cNvGrpSpPr/>
          <p:nvPr/>
        </p:nvGrpSpPr>
        <p:grpSpPr>
          <a:xfrm>
            <a:off x="508416" y="365760"/>
            <a:ext cx="5800944" cy="9113462"/>
            <a:chOff x="965616" y="934300"/>
            <a:chExt cx="4886544" cy="7976382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12EC3E2-92EC-A481-A3D1-69128B425F2A}"/>
                </a:ext>
              </a:extLst>
            </p:cNvPr>
            <p:cNvSpPr txBox="1"/>
            <p:nvPr/>
          </p:nvSpPr>
          <p:spPr>
            <a:xfrm rot="5400000">
              <a:off x="676679" y="3735201"/>
              <a:ext cx="7976382" cy="2374580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16000" dirty="0">
                  <a:ln w="38100">
                    <a:noFill/>
                  </a:ln>
                  <a:effectLst/>
                </a:rPr>
                <a:t>置き配は必ず</a:t>
              </a:r>
              <a:endParaRPr lang="en-US" altLang="ja-JP" sz="160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en-US" altLang="ja-JP" sz="16000" dirty="0">
                  <a:ln w="38100">
                    <a:noFill/>
                  </a:ln>
                  <a:effectLst/>
                </a:rPr>
                <a:t>【</a:t>
              </a:r>
              <a:r>
                <a:rPr lang="ja-JP" altLang="en-US" sz="16000" dirty="0">
                  <a:ln w="38100">
                    <a:noFill/>
                  </a:ln>
                  <a:effectLst/>
                </a:rPr>
                <a:t>指定場所</a:t>
              </a:r>
              <a:r>
                <a:rPr lang="en-US" altLang="ja-JP" sz="16000" dirty="0">
                  <a:ln w="38100">
                    <a:noFill/>
                  </a:ln>
                  <a:effectLst/>
                </a:rPr>
                <a:t>】</a:t>
              </a:r>
              <a:r>
                <a:rPr lang="ja-JP" altLang="en-US" sz="16000" dirty="0">
                  <a:ln w="38100">
                    <a:noFill/>
                  </a:ln>
                  <a:effectLst/>
                </a:rPr>
                <a:t>へ！</a:t>
              </a: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87215CB-071C-EE37-1804-B9DBF5A3AF5B}"/>
                </a:ext>
              </a:extLst>
            </p:cNvPr>
            <p:cNvSpPr txBox="1"/>
            <p:nvPr/>
          </p:nvSpPr>
          <p:spPr>
            <a:xfrm rot="5400000">
              <a:off x="-1493704" y="4338498"/>
              <a:ext cx="7976382" cy="1167985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指定場所以外への放置厳禁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BD0A3F9-7D0A-B335-8EEF-3EBC462CB32A}"/>
                </a:ext>
              </a:extLst>
            </p:cNvPr>
            <p:cNvSpPr txBox="1"/>
            <p:nvPr/>
          </p:nvSpPr>
          <p:spPr>
            <a:xfrm rot="5400000">
              <a:off x="-2682423" y="4582339"/>
              <a:ext cx="7976382" cy="680304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クレーム対象になります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7148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42E8B9F0-36FC-CE21-2B3A-1D4C120F597B}"/>
              </a:ext>
            </a:extLst>
          </p:cNvPr>
          <p:cNvSpPr/>
          <p:nvPr/>
        </p:nvSpPr>
        <p:spPr>
          <a:xfrm>
            <a:off x="211050" y="203238"/>
            <a:ext cx="6462025" cy="5406417"/>
          </a:xfrm>
          <a:prstGeom prst="roundRect">
            <a:avLst>
              <a:gd name="adj" fmla="val 519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83B9E3-9F1E-B4B6-60D0-4EC56E034A24}"/>
              </a:ext>
            </a:extLst>
          </p:cNvPr>
          <p:cNvSpPr txBox="1"/>
          <p:nvPr/>
        </p:nvSpPr>
        <p:spPr>
          <a:xfrm>
            <a:off x="322219" y="510337"/>
            <a:ext cx="6213559" cy="452431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effectLst/>
              </a:rPr>
              <a:t>置き配</a:t>
            </a:r>
            <a:r>
              <a:rPr lang="ja-JP" altLang="en-US" sz="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endParaRPr lang="en-US" altLang="ja-JP" sz="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600" dirty="0">
                <a:ln w="38100">
                  <a:noFill/>
                </a:ln>
                <a:effectLst/>
              </a:rPr>
              <a:t>必ず</a:t>
            </a:r>
            <a:endParaRPr lang="en-US" altLang="ja-JP" sz="9600" dirty="0">
              <a:ln w="38100">
                <a:noFill/>
              </a:ln>
              <a:effectLst/>
            </a:endParaRPr>
          </a:p>
          <a:p>
            <a:r>
              <a:rPr lang="ja-JP" altLang="en-US" sz="96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指定場所</a:t>
            </a:r>
            <a:r>
              <a:rPr lang="ja-JP" altLang="en-US" sz="60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へ</a:t>
            </a:r>
            <a:r>
              <a:rPr lang="en-US" altLang="ja-JP" sz="60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!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0276404-2382-AC3D-4A40-B3C2EE99AE6A}"/>
              </a:ext>
            </a:extLst>
          </p:cNvPr>
          <p:cNvSpPr txBox="1"/>
          <p:nvPr/>
        </p:nvSpPr>
        <p:spPr>
          <a:xfrm>
            <a:off x="1053990" y="6212278"/>
            <a:ext cx="4750018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指定場所以外への</a:t>
            </a:r>
            <a:endParaRPr lang="en-US" altLang="ja-JP" sz="44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7FE3023-46DA-7438-C432-212A42E31221}"/>
              </a:ext>
            </a:extLst>
          </p:cNvPr>
          <p:cNvSpPr txBox="1"/>
          <p:nvPr/>
        </p:nvSpPr>
        <p:spPr>
          <a:xfrm>
            <a:off x="197987" y="8645479"/>
            <a:ext cx="6462025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4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クレーム対象になります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1601343-FBD3-C001-1E91-27114F6D2E88}"/>
              </a:ext>
            </a:extLst>
          </p:cNvPr>
          <p:cNvSpPr txBox="1"/>
          <p:nvPr/>
        </p:nvSpPr>
        <p:spPr>
          <a:xfrm>
            <a:off x="861631" y="6910549"/>
            <a:ext cx="513473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effectLst/>
              </a:rPr>
              <a:t>放置厳禁</a:t>
            </a:r>
          </a:p>
        </p:txBody>
      </p:sp>
      <p:sp>
        <p:nvSpPr>
          <p:cNvPr id="16" name="Freeform 55">
            <a:extLst>
              <a:ext uri="{FF2B5EF4-FFF2-40B4-BE49-F238E27FC236}">
                <a16:creationId xmlns:a16="http://schemas.microsoft.com/office/drawing/2014/main" id="{B1518701-DBDC-7BBF-6932-D4A01C1BE7B8}"/>
              </a:ext>
            </a:extLst>
          </p:cNvPr>
          <p:cNvSpPr>
            <a:spLocks/>
          </p:cNvSpPr>
          <p:nvPr/>
        </p:nvSpPr>
        <p:spPr bwMode="auto">
          <a:xfrm>
            <a:off x="481170" y="4840774"/>
            <a:ext cx="5895655" cy="122555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23" y="38"/>
                  <a:pt x="1432" y="45"/>
                </a:cubicBezTo>
              </a:path>
            </a:pathLst>
          </a:custGeom>
          <a:noFill/>
          <a:ln w="127000" cap="rnd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999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C713A0-4E86-6FC0-4E1F-EFCADF14FAF6}"/>
              </a:ext>
            </a:extLst>
          </p:cNvPr>
          <p:cNvSpPr txBox="1"/>
          <p:nvPr/>
        </p:nvSpPr>
        <p:spPr>
          <a:xfrm>
            <a:off x="527402" y="1042031"/>
            <a:ext cx="5803192" cy="415498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置き配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必ず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指定場所</a:t>
            </a:r>
            <a:r>
              <a:rPr lang="ja-JP" altLang="en-US" sz="54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へ</a:t>
            </a:r>
            <a:r>
              <a:rPr lang="en-US" altLang="ja-JP" sz="54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!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AA15413-0D5B-2534-4F77-EA5938957DBF}"/>
              </a:ext>
            </a:extLst>
          </p:cNvPr>
          <p:cNvSpPr txBox="1"/>
          <p:nvPr/>
        </p:nvSpPr>
        <p:spPr>
          <a:xfrm>
            <a:off x="1259174" y="5876175"/>
            <a:ext cx="4339650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指定場所以外への</a:t>
            </a:r>
            <a:endParaRPr lang="en-US" altLang="ja-JP" sz="4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4329B0-CCE5-3CA0-B63A-358F9C4DB6DA}"/>
              </a:ext>
            </a:extLst>
          </p:cNvPr>
          <p:cNvSpPr txBox="1"/>
          <p:nvPr/>
        </p:nvSpPr>
        <p:spPr>
          <a:xfrm>
            <a:off x="480115" y="8309376"/>
            <a:ext cx="5897768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クレーム対象になります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5E02B9B-48CD-F5E1-0DED-F9F71C35358F}"/>
              </a:ext>
            </a:extLst>
          </p:cNvPr>
          <p:cNvSpPr txBox="1"/>
          <p:nvPr/>
        </p:nvSpPr>
        <p:spPr>
          <a:xfrm>
            <a:off x="1066815" y="6636001"/>
            <a:ext cx="4724370" cy="144655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放置厳禁</a:t>
            </a:r>
          </a:p>
        </p:txBody>
      </p: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80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置き配は必ず指定場所への貼り紙</dc:title>
  <dc:subject>置き配は必ず指定場所への貼り紙</dc:subject>
  <dc:creator>でじけろお</dc:creator>
  <cp:revision>1</cp:revision>
  <dcterms:created xsi:type="dcterms:W3CDTF">2014-07-30T05:46:22Z</dcterms:created>
  <dcterms:modified xsi:type="dcterms:W3CDTF">2025-11-15T08:54:34Z</dcterms:modified>
  <cp:version>1</cp:version>
</cp:coreProperties>
</file>