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3" r:id="rId3"/>
    <p:sldId id="319" r:id="rId4"/>
    <p:sldId id="308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456" y="7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6D1F72-0AA2-F499-966B-26A0D2D78F58}"/>
              </a:ext>
            </a:extLst>
          </p:cNvPr>
          <p:cNvSpPr txBox="1"/>
          <p:nvPr/>
        </p:nvSpPr>
        <p:spPr>
          <a:xfrm>
            <a:off x="1037566" y="929633"/>
            <a:ext cx="7875874" cy="204653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トイレが大変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詰まりやすいです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6A86ED1-84C3-D087-3E55-F711290D4FF8}"/>
              </a:ext>
            </a:extLst>
          </p:cNvPr>
          <p:cNvSpPr txBox="1"/>
          <p:nvPr/>
        </p:nvSpPr>
        <p:spPr>
          <a:xfrm>
            <a:off x="947555" y="3203975"/>
            <a:ext cx="8145905" cy="25545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紙や便はため込まず、少量ずつ</a:t>
            </a:r>
            <a:br>
              <a:rPr lang="en-US" altLang="ja-JP" sz="4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数回に分けて流してください。</a:t>
            </a:r>
            <a:br>
              <a:rPr lang="en-US" altLang="ja-JP" sz="4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におい・感染症対策にも有効です。遠慮なく流してＯＫです。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E584C3-209E-7813-C8C0-152C52B90741}"/>
              </a:ext>
            </a:extLst>
          </p:cNvPr>
          <p:cNvSpPr txBox="1"/>
          <p:nvPr/>
        </p:nvSpPr>
        <p:spPr>
          <a:xfrm>
            <a:off x="975235" y="5742535"/>
            <a:ext cx="8135561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汚してしまった場合は、その場でサッと拭き取りにご協力ください。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52045B-AD84-E404-577F-B718893F1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CC25DB-E2B0-16F5-7AAC-4F0898BFE87E}"/>
              </a:ext>
            </a:extLst>
          </p:cNvPr>
          <p:cNvSpPr txBox="1"/>
          <p:nvPr/>
        </p:nvSpPr>
        <p:spPr>
          <a:xfrm>
            <a:off x="374520" y="368660"/>
            <a:ext cx="9201966" cy="242298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トイレが大変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詰まりやすいです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277BAF5-9465-3EEC-2FB4-AE174120135A}"/>
              </a:ext>
            </a:extLst>
          </p:cNvPr>
          <p:cNvSpPr txBox="1"/>
          <p:nvPr/>
        </p:nvSpPr>
        <p:spPr>
          <a:xfrm>
            <a:off x="415101" y="3013498"/>
            <a:ext cx="9210814" cy="280076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紙や便はため込まず、少量ずつ</a:t>
            </a:r>
            <a:br>
              <a:rPr lang="en-US" altLang="ja-JP" sz="4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数回に分けて流してください。</a:t>
            </a:r>
            <a:br>
              <a:rPr lang="en-US" altLang="ja-JP" sz="4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におい・感染症対策にも有効です。</a:t>
            </a:r>
            <a:br>
              <a:rPr lang="en-US" altLang="ja-JP" sz="4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4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遠慮なく流してＯＫです。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D5FA36D-4F53-B192-2D1D-AAA11D355569}"/>
              </a:ext>
            </a:extLst>
          </p:cNvPr>
          <p:cNvSpPr txBox="1"/>
          <p:nvPr/>
        </p:nvSpPr>
        <p:spPr>
          <a:xfrm>
            <a:off x="1359956" y="5742535"/>
            <a:ext cx="7366120" cy="95410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汚してしまった場合は、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その場でサッと拭き取りにご協力ください。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510405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823988D-7FC9-5005-32D1-7AFB24F40515}"/>
              </a:ext>
            </a:extLst>
          </p:cNvPr>
          <p:cNvSpPr/>
          <p:nvPr/>
        </p:nvSpPr>
        <p:spPr>
          <a:xfrm>
            <a:off x="148856" y="149124"/>
            <a:ext cx="3093954" cy="65597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A4FEAD0-3C42-4AEC-385D-AF9BC8CF7D76}"/>
              </a:ext>
            </a:extLst>
          </p:cNvPr>
          <p:cNvSpPr txBox="1"/>
          <p:nvPr/>
        </p:nvSpPr>
        <p:spPr>
          <a:xfrm>
            <a:off x="3469596" y="781909"/>
            <a:ext cx="6106889" cy="197293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トイレが大変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詰まりやすいです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513C4BE8-FEE6-3FDF-6740-3922B3796BD8}"/>
              </a:ext>
            </a:extLst>
          </p:cNvPr>
          <p:cNvSpPr txBox="1"/>
          <p:nvPr/>
        </p:nvSpPr>
        <p:spPr>
          <a:xfrm>
            <a:off x="3352941" y="5769260"/>
            <a:ext cx="6340197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汚してしまった場合は、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その場でサッと拭き取りにご協力ください。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86D8FBC-1540-2287-3387-3CECCBFD4F11}"/>
              </a:ext>
            </a:extLst>
          </p:cNvPr>
          <p:cNvSpPr txBox="1"/>
          <p:nvPr/>
        </p:nvSpPr>
        <p:spPr>
          <a:xfrm>
            <a:off x="3469596" y="3068960"/>
            <a:ext cx="6106889" cy="24819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solidFill>
                  <a:srgbClr val="002060"/>
                </a:solidFill>
              </a:rPr>
              <a:t>紙や便はため込まず、少量ずつ</a:t>
            </a:r>
            <a:br>
              <a:rPr lang="en-US" altLang="ja-JP" sz="5400" dirty="0">
                <a:solidFill>
                  <a:srgbClr val="002060"/>
                </a:solidFill>
              </a:rPr>
            </a:br>
            <a:r>
              <a:rPr lang="ja-JP" altLang="en-US" sz="5400" dirty="0">
                <a:solidFill>
                  <a:srgbClr val="002060"/>
                </a:solidFill>
              </a:rPr>
              <a:t>数回に分けて流してください。</a:t>
            </a:r>
            <a:br>
              <a:rPr lang="en-US" altLang="ja-JP" sz="5400" dirty="0">
                <a:solidFill>
                  <a:srgbClr val="002060"/>
                </a:solidFill>
              </a:rPr>
            </a:br>
            <a:r>
              <a:rPr lang="ja-JP" altLang="en-US" sz="5400" dirty="0">
                <a:solidFill>
                  <a:srgbClr val="002060"/>
                </a:solidFill>
              </a:rPr>
              <a:t>におい・感染症対策にも有効です。</a:t>
            </a:r>
            <a:br>
              <a:rPr lang="en-US" altLang="ja-JP" sz="5400" dirty="0">
                <a:solidFill>
                  <a:srgbClr val="002060"/>
                </a:solidFill>
              </a:rPr>
            </a:br>
            <a:r>
              <a:rPr lang="ja-JP" altLang="en-US" sz="5400" dirty="0">
                <a:solidFill>
                  <a:srgbClr val="002060"/>
                </a:solidFill>
              </a:rPr>
              <a:t>遠慮なく流してＯＫです。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1D80EF9-D705-C1E2-780B-018448E7ACBA}"/>
              </a:ext>
            </a:extLst>
          </p:cNvPr>
          <p:cNvGrpSpPr/>
          <p:nvPr/>
        </p:nvGrpSpPr>
        <p:grpSpPr>
          <a:xfrm>
            <a:off x="329515" y="2098448"/>
            <a:ext cx="2735056" cy="2735056"/>
            <a:chOff x="5819595" y="3789795"/>
            <a:chExt cx="2735056" cy="2735056"/>
          </a:xfrm>
        </p:grpSpPr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2E204D91-77D4-BBBB-F3A5-E1838F2934C4}"/>
                </a:ext>
              </a:extLst>
            </p:cNvPr>
            <p:cNvSpPr/>
            <p:nvPr/>
          </p:nvSpPr>
          <p:spPr bwMode="auto">
            <a:xfrm>
              <a:off x="5819595" y="3789795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06FE81EB-CF6E-492B-4B8B-B2D27DA4536F}"/>
                </a:ext>
              </a:extLst>
            </p:cNvPr>
            <p:cNvSpPr/>
            <p:nvPr/>
          </p:nvSpPr>
          <p:spPr bwMode="auto">
            <a:xfrm>
              <a:off x="6007174" y="3977374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ED13ADEA-9023-BA4A-62DC-F3E88CB624D3}"/>
                </a:ext>
              </a:extLst>
            </p:cNvPr>
            <p:cNvSpPr/>
            <p:nvPr/>
          </p:nvSpPr>
          <p:spPr bwMode="auto">
            <a:xfrm>
              <a:off x="5898557" y="3868757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027E1475-8379-3A3E-77E0-94E13D83A233}"/>
                </a:ext>
              </a:extLst>
            </p:cNvPr>
            <p:cNvGrpSpPr/>
            <p:nvPr/>
          </p:nvGrpSpPr>
          <p:grpSpPr>
            <a:xfrm>
              <a:off x="6213140" y="4282646"/>
              <a:ext cx="1954714" cy="1824308"/>
              <a:chOff x="6342121" y="4119910"/>
              <a:chExt cx="2527654" cy="2359025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C951AEFB-FB91-F409-9D75-BF116BE976C4}"/>
                  </a:ext>
                </a:extLst>
              </p:cNvPr>
              <p:cNvSpPr/>
              <p:nvPr/>
            </p:nvSpPr>
            <p:spPr bwMode="auto">
              <a:xfrm>
                <a:off x="6663190" y="4209087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104">
                <a:extLst>
                  <a:ext uri="{FF2B5EF4-FFF2-40B4-BE49-F238E27FC236}">
                    <a16:creationId xmlns:a16="http://schemas.microsoft.com/office/drawing/2014/main" id="{840FA83B-B080-CDE9-D442-BBD38F731993}"/>
                  </a:ext>
                </a:extLst>
              </p:cNvPr>
              <p:cNvSpPr/>
              <p:nvPr/>
            </p:nvSpPr>
            <p:spPr bwMode="auto">
              <a:xfrm>
                <a:off x="6899701" y="5113820"/>
                <a:ext cx="253359" cy="172921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楕円 104">
                <a:extLst>
                  <a:ext uri="{FF2B5EF4-FFF2-40B4-BE49-F238E27FC236}">
                    <a16:creationId xmlns:a16="http://schemas.microsoft.com/office/drawing/2014/main" id="{9C054B12-FDB8-4651-FF5B-F8445E9DE000}"/>
                  </a:ext>
                </a:extLst>
              </p:cNvPr>
              <p:cNvSpPr/>
              <p:nvPr/>
            </p:nvSpPr>
            <p:spPr bwMode="auto">
              <a:xfrm rot="1800000">
                <a:off x="6956484" y="4582617"/>
                <a:ext cx="231017" cy="157673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楕円 104">
                <a:extLst>
                  <a:ext uri="{FF2B5EF4-FFF2-40B4-BE49-F238E27FC236}">
                    <a16:creationId xmlns:a16="http://schemas.microsoft.com/office/drawing/2014/main" id="{6DD39E0B-6E2A-C4FE-97FC-45A1B5749019}"/>
                  </a:ext>
                </a:extLst>
              </p:cNvPr>
              <p:cNvSpPr/>
              <p:nvPr/>
            </p:nvSpPr>
            <p:spPr bwMode="auto">
              <a:xfrm>
                <a:off x="6342121" y="4463554"/>
                <a:ext cx="231017" cy="157673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楕円 104">
                <a:extLst>
                  <a:ext uri="{FF2B5EF4-FFF2-40B4-BE49-F238E27FC236}">
                    <a16:creationId xmlns:a16="http://schemas.microsoft.com/office/drawing/2014/main" id="{D139117E-3976-43D8-3F9D-30C185A834E0}"/>
                  </a:ext>
                </a:extLst>
              </p:cNvPr>
              <p:cNvSpPr/>
              <p:nvPr/>
            </p:nvSpPr>
            <p:spPr bwMode="auto">
              <a:xfrm>
                <a:off x="6442287" y="4892481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楕円 104">
                <a:extLst>
                  <a:ext uri="{FF2B5EF4-FFF2-40B4-BE49-F238E27FC236}">
                    <a16:creationId xmlns:a16="http://schemas.microsoft.com/office/drawing/2014/main" id="{6535FB56-DD0F-9654-0FDF-B75729FE1B4A}"/>
                  </a:ext>
                </a:extLst>
              </p:cNvPr>
              <p:cNvSpPr/>
              <p:nvPr/>
            </p:nvSpPr>
            <p:spPr bwMode="auto">
              <a:xfrm rot="1800000">
                <a:off x="6805058" y="4122296"/>
                <a:ext cx="210040" cy="143354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楕円 104">
                <a:extLst>
                  <a:ext uri="{FF2B5EF4-FFF2-40B4-BE49-F238E27FC236}">
                    <a16:creationId xmlns:a16="http://schemas.microsoft.com/office/drawing/2014/main" id="{20F6C3D6-F2B0-35F0-2A16-616E211B1985}"/>
                  </a:ext>
                </a:extLst>
              </p:cNvPr>
              <p:cNvSpPr/>
              <p:nvPr/>
            </p:nvSpPr>
            <p:spPr bwMode="auto">
              <a:xfrm rot="3600000">
                <a:off x="7256675" y="4887718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楕円 104">
                <a:extLst>
                  <a:ext uri="{FF2B5EF4-FFF2-40B4-BE49-F238E27FC236}">
                    <a16:creationId xmlns:a16="http://schemas.microsoft.com/office/drawing/2014/main" id="{21D6948D-5F14-AD85-5ECD-078C2F5C1A39}"/>
                  </a:ext>
                </a:extLst>
              </p:cNvPr>
              <p:cNvSpPr/>
              <p:nvPr/>
            </p:nvSpPr>
            <p:spPr bwMode="auto">
              <a:xfrm rot="3600000">
                <a:off x="7275725" y="4273355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104">
                <a:extLst>
                  <a:ext uri="{FF2B5EF4-FFF2-40B4-BE49-F238E27FC236}">
                    <a16:creationId xmlns:a16="http://schemas.microsoft.com/office/drawing/2014/main" id="{EB088362-DFE2-4C1F-25DC-3DFDA32773DC}"/>
                  </a:ext>
                </a:extLst>
              </p:cNvPr>
              <p:cNvSpPr/>
              <p:nvPr/>
            </p:nvSpPr>
            <p:spPr bwMode="auto">
              <a:xfrm>
                <a:off x="6350513" y="4119910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279400"/>
            <a:ext cx="9315450" cy="62547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0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上の 2 つの角を丸める 2">
            <a:extLst>
              <a:ext uri="{FF2B5EF4-FFF2-40B4-BE49-F238E27FC236}">
                <a16:creationId xmlns:a16="http://schemas.microsoft.com/office/drawing/2014/main" id="{4923645E-9151-41F5-AD84-4858D3EC8D64}"/>
              </a:ext>
            </a:extLst>
          </p:cNvPr>
          <p:cNvSpPr/>
          <p:nvPr/>
        </p:nvSpPr>
        <p:spPr>
          <a:xfrm>
            <a:off x="310580" y="249144"/>
            <a:ext cx="9328720" cy="2774812"/>
          </a:xfrm>
          <a:prstGeom prst="round2SameRect">
            <a:avLst>
              <a:gd name="adj1" fmla="val 14442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69873AB-DD04-3F5C-83AF-9BC44E7D59B4}"/>
              </a:ext>
            </a:extLst>
          </p:cNvPr>
          <p:cNvSpPr txBox="1"/>
          <p:nvPr/>
        </p:nvSpPr>
        <p:spPr>
          <a:xfrm>
            <a:off x="3130284" y="574159"/>
            <a:ext cx="6233205" cy="20103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トイレが大変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詰まりやすいです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6C09D68-B6CA-7518-967D-D9F1461D41ED}"/>
              </a:ext>
            </a:extLst>
          </p:cNvPr>
          <p:cNvGrpSpPr/>
          <p:nvPr/>
        </p:nvGrpSpPr>
        <p:grpSpPr>
          <a:xfrm>
            <a:off x="516718" y="427569"/>
            <a:ext cx="2366052" cy="2366052"/>
            <a:chOff x="5819595" y="3789795"/>
            <a:chExt cx="2735056" cy="2735056"/>
          </a:xfrm>
        </p:grpSpPr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00D14BC9-8533-2797-77ED-5B444FB7FDE9}"/>
                </a:ext>
              </a:extLst>
            </p:cNvPr>
            <p:cNvSpPr/>
            <p:nvPr/>
          </p:nvSpPr>
          <p:spPr bwMode="auto">
            <a:xfrm>
              <a:off x="5819595" y="3789795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A8157942-5954-50C1-07EE-AB6E20D70769}"/>
                </a:ext>
              </a:extLst>
            </p:cNvPr>
            <p:cNvSpPr/>
            <p:nvPr/>
          </p:nvSpPr>
          <p:spPr bwMode="auto">
            <a:xfrm>
              <a:off x="6007174" y="3977374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A81221C5-0D20-E858-5ED6-76ADF2A56217}"/>
                </a:ext>
              </a:extLst>
            </p:cNvPr>
            <p:cNvSpPr/>
            <p:nvPr/>
          </p:nvSpPr>
          <p:spPr bwMode="auto">
            <a:xfrm>
              <a:off x="5898557" y="3868757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D360BF42-8308-3E25-AFDD-32814878039A}"/>
                </a:ext>
              </a:extLst>
            </p:cNvPr>
            <p:cNvGrpSpPr/>
            <p:nvPr/>
          </p:nvGrpSpPr>
          <p:grpSpPr>
            <a:xfrm>
              <a:off x="6213140" y="4282646"/>
              <a:ext cx="1954714" cy="1824308"/>
              <a:chOff x="6342121" y="4119910"/>
              <a:chExt cx="2527654" cy="2359025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7420B23-2740-DB8F-9C2C-30F12C621200}"/>
                  </a:ext>
                </a:extLst>
              </p:cNvPr>
              <p:cNvSpPr/>
              <p:nvPr/>
            </p:nvSpPr>
            <p:spPr bwMode="auto">
              <a:xfrm>
                <a:off x="6663190" y="4209087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104">
                <a:extLst>
                  <a:ext uri="{FF2B5EF4-FFF2-40B4-BE49-F238E27FC236}">
                    <a16:creationId xmlns:a16="http://schemas.microsoft.com/office/drawing/2014/main" id="{255B98D5-2F18-E8C5-4BC9-F58F160AD6A4}"/>
                  </a:ext>
                </a:extLst>
              </p:cNvPr>
              <p:cNvSpPr/>
              <p:nvPr/>
            </p:nvSpPr>
            <p:spPr bwMode="auto">
              <a:xfrm>
                <a:off x="6899701" y="5113820"/>
                <a:ext cx="253359" cy="172921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楕円 104">
                <a:extLst>
                  <a:ext uri="{FF2B5EF4-FFF2-40B4-BE49-F238E27FC236}">
                    <a16:creationId xmlns:a16="http://schemas.microsoft.com/office/drawing/2014/main" id="{9C6EDF41-A6AE-CE6E-F7D4-8FB36BC10460}"/>
                  </a:ext>
                </a:extLst>
              </p:cNvPr>
              <p:cNvSpPr/>
              <p:nvPr/>
            </p:nvSpPr>
            <p:spPr bwMode="auto">
              <a:xfrm rot="1800000">
                <a:off x="6956484" y="4582617"/>
                <a:ext cx="231017" cy="157673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楕円 104">
                <a:extLst>
                  <a:ext uri="{FF2B5EF4-FFF2-40B4-BE49-F238E27FC236}">
                    <a16:creationId xmlns:a16="http://schemas.microsoft.com/office/drawing/2014/main" id="{A9C3CAC9-350B-2452-3073-6C07DA7DBD04}"/>
                  </a:ext>
                </a:extLst>
              </p:cNvPr>
              <p:cNvSpPr/>
              <p:nvPr/>
            </p:nvSpPr>
            <p:spPr bwMode="auto">
              <a:xfrm>
                <a:off x="6342121" y="4463554"/>
                <a:ext cx="231017" cy="157673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楕円 104">
                <a:extLst>
                  <a:ext uri="{FF2B5EF4-FFF2-40B4-BE49-F238E27FC236}">
                    <a16:creationId xmlns:a16="http://schemas.microsoft.com/office/drawing/2014/main" id="{4EFD8CD4-5E71-15D1-9047-3F1252CA3AEC}"/>
                  </a:ext>
                </a:extLst>
              </p:cNvPr>
              <p:cNvSpPr/>
              <p:nvPr/>
            </p:nvSpPr>
            <p:spPr bwMode="auto">
              <a:xfrm>
                <a:off x="6442287" y="4892481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楕円 104">
                <a:extLst>
                  <a:ext uri="{FF2B5EF4-FFF2-40B4-BE49-F238E27FC236}">
                    <a16:creationId xmlns:a16="http://schemas.microsoft.com/office/drawing/2014/main" id="{2C5CE433-A58A-25FF-D45E-888878E7D8BD}"/>
                  </a:ext>
                </a:extLst>
              </p:cNvPr>
              <p:cNvSpPr/>
              <p:nvPr/>
            </p:nvSpPr>
            <p:spPr bwMode="auto">
              <a:xfrm rot="1800000">
                <a:off x="6805058" y="4122296"/>
                <a:ext cx="210040" cy="143354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楕円 104">
                <a:extLst>
                  <a:ext uri="{FF2B5EF4-FFF2-40B4-BE49-F238E27FC236}">
                    <a16:creationId xmlns:a16="http://schemas.microsoft.com/office/drawing/2014/main" id="{A96A9518-9B71-464B-3719-E5E253D9BB0F}"/>
                  </a:ext>
                </a:extLst>
              </p:cNvPr>
              <p:cNvSpPr/>
              <p:nvPr/>
            </p:nvSpPr>
            <p:spPr bwMode="auto">
              <a:xfrm rot="3600000">
                <a:off x="7256675" y="4887718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楕円 104">
                <a:extLst>
                  <a:ext uri="{FF2B5EF4-FFF2-40B4-BE49-F238E27FC236}">
                    <a16:creationId xmlns:a16="http://schemas.microsoft.com/office/drawing/2014/main" id="{283982C9-F4D7-B486-573D-4168803C2353}"/>
                  </a:ext>
                </a:extLst>
              </p:cNvPr>
              <p:cNvSpPr/>
              <p:nvPr/>
            </p:nvSpPr>
            <p:spPr bwMode="auto">
              <a:xfrm rot="3600000">
                <a:off x="7275725" y="4273355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104">
                <a:extLst>
                  <a:ext uri="{FF2B5EF4-FFF2-40B4-BE49-F238E27FC236}">
                    <a16:creationId xmlns:a16="http://schemas.microsoft.com/office/drawing/2014/main" id="{D18613C6-AA30-3F84-10A0-3435C2810BE1}"/>
                  </a:ext>
                </a:extLst>
              </p:cNvPr>
              <p:cNvSpPr/>
              <p:nvPr/>
            </p:nvSpPr>
            <p:spPr bwMode="auto">
              <a:xfrm>
                <a:off x="6350513" y="4119910"/>
                <a:ext cx="120438" cy="82200"/>
              </a:xfrm>
              <a:custGeom>
                <a:avLst/>
                <a:gdLst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532384"/>
                  <a:gd name="connsiteY0" fmla="*/ 266192 h 532384"/>
                  <a:gd name="connsiteX1" fmla="*/ 266192 w 532384"/>
                  <a:gd name="connsiteY1" fmla="*/ 0 h 532384"/>
                  <a:gd name="connsiteX2" fmla="*/ 532384 w 532384"/>
                  <a:gd name="connsiteY2" fmla="*/ 266192 h 532384"/>
                  <a:gd name="connsiteX3" fmla="*/ 266192 w 532384"/>
                  <a:gd name="connsiteY3" fmla="*/ 532384 h 532384"/>
                  <a:gd name="connsiteX4" fmla="*/ 0 w 532384"/>
                  <a:gd name="connsiteY4" fmla="*/ 266192 h 532384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41411"/>
                  <a:gd name="connsiteX1" fmla="*/ 266192 w 713359"/>
                  <a:gd name="connsiteY1" fmla="*/ 0 h 541411"/>
                  <a:gd name="connsiteX2" fmla="*/ 713359 w 713359"/>
                  <a:gd name="connsiteY2" fmla="*/ 437642 h 541411"/>
                  <a:gd name="connsiteX3" fmla="*/ 266192 w 713359"/>
                  <a:gd name="connsiteY3" fmla="*/ 532384 h 541411"/>
                  <a:gd name="connsiteX4" fmla="*/ 0 w 713359"/>
                  <a:gd name="connsiteY4" fmla="*/ 266192 h 541411"/>
                  <a:gd name="connsiteX0" fmla="*/ 0 w 713359"/>
                  <a:gd name="connsiteY0" fmla="*/ 266192 h 532384"/>
                  <a:gd name="connsiteX1" fmla="*/ 266192 w 713359"/>
                  <a:gd name="connsiteY1" fmla="*/ 0 h 532384"/>
                  <a:gd name="connsiteX2" fmla="*/ 713359 w 713359"/>
                  <a:gd name="connsiteY2" fmla="*/ 437642 h 532384"/>
                  <a:gd name="connsiteX3" fmla="*/ 266192 w 713359"/>
                  <a:gd name="connsiteY3" fmla="*/ 532384 h 532384"/>
                  <a:gd name="connsiteX4" fmla="*/ 0 w 713359"/>
                  <a:gd name="connsiteY4" fmla="*/ 266192 h 532384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8357"/>
                  <a:gd name="connsiteX1" fmla="*/ 266192 w 780034"/>
                  <a:gd name="connsiteY1" fmla="*/ 0 h 538357"/>
                  <a:gd name="connsiteX2" fmla="*/ 780034 w 780034"/>
                  <a:gd name="connsiteY2" fmla="*/ 509079 h 538357"/>
                  <a:gd name="connsiteX3" fmla="*/ 266192 w 780034"/>
                  <a:gd name="connsiteY3" fmla="*/ 532384 h 538357"/>
                  <a:gd name="connsiteX4" fmla="*/ 0 w 780034"/>
                  <a:gd name="connsiteY4" fmla="*/ 266192 h 538357"/>
                  <a:gd name="connsiteX0" fmla="*/ 0 w 780034"/>
                  <a:gd name="connsiteY0" fmla="*/ 266192 h 532384"/>
                  <a:gd name="connsiteX1" fmla="*/ 266192 w 780034"/>
                  <a:gd name="connsiteY1" fmla="*/ 0 h 532384"/>
                  <a:gd name="connsiteX2" fmla="*/ 780034 w 780034"/>
                  <a:gd name="connsiteY2" fmla="*/ 509079 h 532384"/>
                  <a:gd name="connsiteX3" fmla="*/ 266192 w 780034"/>
                  <a:gd name="connsiteY3" fmla="*/ 532384 h 532384"/>
                  <a:gd name="connsiteX4" fmla="*/ 0 w 780034"/>
                  <a:gd name="connsiteY4" fmla="*/ 266192 h 5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0034" h="532384">
                    <a:moveTo>
                      <a:pt x="0" y="266192"/>
                    </a:moveTo>
                    <a:cubicBezTo>
                      <a:pt x="0" y="119178"/>
                      <a:pt x="119178" y="0"/>
                      <a:pt x="266192" y="0"/>
                    </a:cubicBezTo>
                    <a:cubicBezTo>
                      <a:pt x="413206" y="0"/>
                      <a:pt x="656209" y="123940"/>
                      <a:pt x="780034" y="509079"/>
                    </a:cubicBezTo>
                    <a:cubicBezTo>
                      <a:pt x="627635" y="460831"/>
                      <a:pt x="413206" y="532384"/>
                      <a:pt x="266192" y="532384"/>
                    </a:cubicBezTo>
                    <a:cubicBezTo>
                      <a:pt x="119178" y="532384"/>
                      <a:pt x="0" y="413206"/>
                      <a:pt x="0" y="26619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8273A510-C902-6777-3DCE-DFE89C1441E6}"/>
              </a:ext>
            </a:extLst>
          </p:cNvPr>
          <p:cNvSpPr txBox="1"/>
          <p:nvPr/>
        </p:nvSpPr>
        <p:spPr>
          <a:xfrm>
            <a:off x="571898" y="3219295"/>
            <a:ext cx="8769810" cy="23083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紙や便はため込まず、少量ずつ</a:t>
            </a:r>
            <a:br>
              <a:rPr lang="en-US" altLang="ja-JP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数回に分けて流してください。</a:t>
            </a:r>
            <a:br>
              <a:rPr lang="en-US" altLang="ja-JP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におい・感染症対策にも有効です。</a:t>
            </a:r>
            <a:br>
              <a:rPr lang="en-US" altLang="ja-JP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遠慮なく流してＯＫです。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3DE92E5-2B8E-FEA6-AABF-6222DD3590BF}"/>
              </a:ext>
            </a:extLst>
          </p:cNvPr>
          <p:cNvSpPr txBox="1"/>
          <p:nvPr/>
        </p:nvSpPr>
        <p:spPr>
          <a:xfrm>
            <a:off x="1872917" y="5564862"/>
            <a:ext cx="6340197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汚してしまった場合は、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その場でサッと拭き取りにご協力ください。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5417887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</TotalTime>
  <Words>203</Words>
  <Application>Microsoft Office PowerPoint</Application>
  <PresentationFormat>A4 210 x 297 mm</PresentationFormat>
  <Paragraphs>19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トイレが大変詰まりやすいですの貼り紙</dc:title>
  <dc:subject>トイレが大変詰まりやすいですの貼り紙</dc:subject>
  <dc:creator>でじけろお</dc:creator>
  <cp:revision>1</cp:revision>
  <dcterms:created xsi:type="dcterms:W3CDTF">2014-12-04T06:28:23Z</dcterms:created>
  <dcterms:modified xsi:type="dcterms:W3CDTF">2025-11-21T09:25:46Z</dcterms:modified>
  <cp:version>1</cp:version>
</cp:coreProperties>
</file>