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1" r:id="rId3"/>
    <p:sldId id="316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2010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C4BD7A-8D49-84EE-D680-6837B9B84EFC}"/>
              </a:ext>
            </a:extLst>
          </p:cNvPr>
          <p:cNvSpPr txBox="1"/>
          <p:nvPr/>
        </p:nvSpPr>
        <p:spPr>
          <a:xfrm rot="5400000">
            <a:off x="1040286" y="4115130"/>
            <a:ext cx="8127824" cy="16958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トイレが大変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詰まりやすいです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CE812F-6D02-ADC2-C28F-02C1F15123FF}"/>
              </a:ext>
            </a:extLst>
          </p:cNvPr>
          <p:cNvSpPr txBox="1"/>
          <p:nvPr/>
        </p:nvSpPr>
        <p:spPr>
          <a:xfrm>
            <a:off x="1638411" y="857545"/>
            <a:ext cx="2400657" cy="84609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紙や便はため込まず、少量ずつ数回に分けて流してください。</a:t>
            </a:r>
            <a:br>
              <a:rPr lang="en-US" altLang="ja-JP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におい・感染症対策にも有効です。</a:t>
            </a:r>
            <a:endParaRPr lang="en-US" altLang="ja-JP" sz="3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遠慮なく流してＯＫです。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30C1EF-8334-67F0-E8C2-86C8BF02AD0A}"/>
              </a:ext>
            </a:extLst>
          </p:cNvPr>
          <p:cNvSpPr txBox="1"/>
          <p:nvPr/>
        </p:nvSpPr>
        <p:spPr>
          <a:xfrm>
            <a:off x="684644" y="857545"/>
            <a:ext cx="1046440" cy="82843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汚してしまった場合は、その場でサッと拭き取りにご協力ください。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F8085-0B60-77D9-5302-03BAF4F9B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1101ADE-94F4-D98C-D985-52BF3D82C5E2}"/>
              </a:ext>
            </a:extLst>
          </p:cNvPr>
          <p:cNvSpPr txBox="1"/>
          <p:nvPr/>
        </p:nvSpPr>
        <p:spPr>
          <a:xfrm rot="5400000">
            <a:off x="610609" y="3740880"/>
            <a:ext cx="9104351" cy="25674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トイレが大変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詰まりやすいです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497DD1D-5C73-47B0-9001-2AD40993A681}"/>
              </a:ext>
            </a:extLst>
          </p:cNvPr>
          <p:cNvSpPr txBox="1"/>
          <p:nvPr/>
        </p:nvSpPr>
        <p:spPr>
          <a:xfrm>
            <a:off x="1298373" y="413336"/>
            <a:ext cx="2400657" cy="93493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紙や便はため込まず、少量ずつ数回に分けて流してください。</a:t>
            </a:r>
            <a:br>
              <a:rPr lang="en-US" altLang="ja-JP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におい・感染症対策にも有効です。</a:t>
            </a:r>
            <a:endParaRPr lang="en-US" altLang="ja-JP" sz="3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遠慮なく流してＯＫです。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7632A7D-18C1-294F-51CD-E98AE75E211B}"/>
              </a:ext>
            </a:extLst>
          </p:cNvPr>
          <p:cNvSpPr txBox="1"/>
          <p:nvPr/>
        </p:nvSpPr>
        <p:spPr>
          <a:xfrm>
            <a:off x="307438" y="422609"/>
            <a:ext cx="1046440" cy="91541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汚してしまった場合は、その場でサッと拭き取りにご協力ください。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24980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8F9FE9E-CC0B-3BEF-C77B-9C014F495D86}"/>
              </a:ext>
            </a:extLst>
          </p:cNvPr>
          <p:cNvSpPr/>
          <p:nvPr/>
        </p:nvSpPr>
        <p:spPr>
          <a:xfrm>
            <a:off x="148855" y="149124"/>
            <a:ext cx="6565509" cy="30207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58287-6B44-2DEA-8FFA-81B6C05E0C10}"/>
              </a:ext>
            </a:extLst>
          </p:cNvPr>
          <p:cNvSpPr txBox="1"/>
          <p:nvPr/>
        </p:nvSpPr>
        <p:spPr>
          <a:xfrm>
            <a:off x="400813" y="3477033"/>
            <a:ext cx="6106889" cy="246662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トイレが大変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詰まりやすいです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0799AEA-DF06-7B4D-7CC7-6FED4C32BC42}"/>
              </a:ext>
            </a:extLst>
          </p:cNvPr>
          <p:cNvSpPr txBox="1"/>
          <p:nvPr/>
        </p:nvSpPr>
        <p:spPr>
          <a:xfrm>
            <a:off x="284158" y="8922167"/>
            <a:ext cx="6340197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汚してしまった場合は、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その場でサッと拭き取りにご協力ください。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F77B686-1DEC-304A-D832-056DA470A8C9}"/>
              </a:ext>
            </a:extLst>
          </p:cNvPr>
          <p:cNvSpPr txBox="1"/>
          <p:nvPr/>
        </p:nvSpPr>
        <p:spPr>
          <a:xfrm>
            <a:off x="400813" y="6291995"/>
            <a:ext cx="6106889" cy="23514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solidFill>
                  <a:srgbClr val="002060"/>
                </a:solidFill>
              </a:rPr>
              <a:t>紙や便はため込まず、少量ずつ</a:t>
            </a:r>
            <a:br>
              <a:rPr lang="en-US" altLang="ja-JP" sz="5400" dirty="0">
                <a:solidFill>
                  <a:srgbClr val="002060"/>
                </a:solidFill>
              </a:rPr>
            </a:br>
            <a:r>
              <a:rPr lang="ja-JP" altLang="en-US" sz="5400" dirty="0">
                <a:solidFill>
                  <a:srgbClr val="002060"/>
                </a:solidFill>
              </a:rPr>
              <a:t>数回に分けて流してください。</a:t>
            </a:r>
            <a:br>
              <a:rPr lang="en-US" altLang="ja-JP" sz="5400" dirty="0">
                <a:solidFill>
                  <a:srgbClr val="002060"/>
                </a:solidFill>
              </a:rPr>
            </a:br>
            <a:r>
              <a:rPr lang="ja-JP" altLang="en-US" sz="5400" dirty="0">
                <a:solidFill>
                  <a:srgbClr val="002060"/>
                </a:solidFill>
              </a:rPr>
              <a:t>におい・感染症対策にも有効です。</a:t>
            </a:r>
            <a:br>
              <a:rPr lang="en-US" altLang="ja-JP" sz="5400" dirty="0">
                <a:solidFill>
                  <a:srgbClr val="002060"/>
                </a:solidFill>
              </a:rPr>
            </a:br>
            <a:r>
              <a:rPr lang="ja-JP" altLang="en-US" sz="5400" dirty="0">
                <a:solidFill>
                  <a:srgbClr val="002060"/>
                </a:solidFill>
              </a:rPr>
              <a:t>遠慮なく流してＯＫです。</a:t>
            </a: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87AC7E0A-D86A-E378-856A-82FA1665F487}"/>
              </a:ext>
            </a:extLst>
          </p:cNvPr>
          <p:cNvGrpSpPr/>
          <p:nvPr/>
        </p:nvGrpSpPr>
        <p:grpSpPr>
          <a:xfrm>
            <a:off x="2061472" y="300054"/>
            <a:ext cx="2735056" cy="2735056"/>
            <a:chOff x="5819595" y="3789795"/>
            <a:chExt cx="2735056" cy="2735056"/>
          </a:xfrm>
        </p:grpSpPr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E89BDD34-E888-5DEC-ECCF-BE6F1D394140}"/>
                </a:ext>
              </a:extLst>
            </p:cNvPr>
            <p:cNvSpPr/>
            <p:nvPr/>
          </p:nvSpPr>
          <p:spPr bwMode="auto">
            <a:xfrm>
              <a:off x="5819595" y="3789795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F5EA0622-A2AA-6EC9-ED5A-0DFF275EEBE2}"/>
                </a:ext>
              </a:extLst>
            </p:cNvPr>
            <p:cNvSpPr/>
            <p:nvPr/>
          </p:nvSpPr>
          <p:spPr bwMode="auto">
            <a:xfrm>
              <a:off x="6007174" y="3977374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2F67302C-6163-7913-71EB-005ECE327397}"/>
                </a:ext>
              </a:extLst>
            </p:cNvPr>
            <p:cNvSpPr/>
            <p:nvPr/>
          </p:nvSpPr>
          <p:spPr bwMode="auto">
            <a:xfrm>
              <a:off x="5898557" y="3868757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BBD2E32E-CCA4-088E-D889-1F6964DA39C9}"/>
                </a:ext>
              </a:extLst>
            </p:cNvPr>
            <p:cNvGrpSpPr/>
            <p:nvPr/>
          </p:nvGrpSpPr>
          <p:grpSpPr>
            <a:xfrm>
              <a:off x="6213140" y="4282646"/>
              <a:ext cx="1954714" cy="1824308"/>
              <a:chOff x="6342121" y="4119910"/>
              <a:chExt cx="2527654" cy="2359025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066DB3A-7014-B0DF-1724-15D6630368FA}"/>
                  </a:ext>
                </a:extLst>
              </p:cNvPr>
              <p:cNvSpPr/>
              <p:nvPr/>
            </p:nvSpPr>
            <p:spPr bwMode="auto">
              <a:xfrm>
                <a:off x="6663190" y="4209087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104">
                <a:extLst>
                  <a:ext uri="{FF2B5EF4-FFF2-40B4-BE49-F238E27FC236}">
                    <a16:creationId xmlns:a16="http://schemas.microsoft.com/office/drawing/2014/main" id="{477DD116-5450-3915-09D1-D34DFCC90D91}"/>
                  </a:ext>
                </a:extLst>
              </p:cNvPr>
              <p:cNvSpPr/>
              <p:nvPr/>
            </p:nvSpPr>
            <p:spPr bwMode="auto">
              <a:xfrm>
                <a:off x="6899701" y="5113820"/>
                <a:ext cx="253359" cy="172921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楕円 104">
                <a:extLst>
                  <a:ext uri="{FF2B5EF4-FFF2-40B4-BE49-F238E27FC236}">
                    <a16:creationId xmlns:a16="http://schemas.microsoft.com/office/drawing/2014/main" id="{33E3747C-04BC-7153-1C17-606FEE8B2709}"/>
                  </a:ext>
                </a:extLst>
              </p:cNvPr>
              <p:cNvSpPr/>
              <p:nvPr/>
            </p:nvSpPr>
            <p:spPr bwMode="auto">
              <a:xfrm rot="1800000">
                <a:off x="6956484" y="4582617"/>
                <a:ext cx="231017" cy="157673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楕円 104">
                <a:extLst>
                  <a:ext uri="{FF2B5EF4-FFF2-40B4-BE49-F238E27FC236}">
                    <a16:creationId xmlns:a16="http://schemas.microsoft.com/office/drawing/2014/main" id="{6D38FE73-5829-46B2-DE4D-51AAEBFA9BCB}"/>
                  </a:ext>
                </a:extLst>
              </p:cNvPr>
              <p:cNvSpPr/>
              <p:nvPr/>
            </p:nvSpPr>
            <p:spPr bwMode="auto">
              <a:xfrm>
                <a:off x="6342121" y="4463554"/>
                <a:ext cx="231017" cy="157673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楕円 104">
                <a:extLst>
                  <a:ext uri="{FF2B5EF4-FFF2-40B4-BE49-F238E27FC236}">
                    <a16:creationId xmlns:a16="http://schemas.microsoft.com/office/drawing/2014/main" id="{FD3AB9F8-3939-D3C1-B5C3-878C675E021C}"/>
                  </a:ext>
                </a:extLst>
              </p:cNvPr>
              <p:cNvSpPr/>
              <p:nvPr/>
            </p:nvSpPr>
            <p:spPr bwMode="auto">
              <a:xfrm>
                <a:off x="6442287" y="4892481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楕円 104">
                <a:extLst>
                  <a:ext uri="{FF2B5EF4-FFF2-40B4-BE49-F238E27FC236}">
                    <a16:creationId xmlns:a16="http://schemas.microsoft.com/office/drawing/2014/main" id="{E5442BDE-0262-99CE-5DE0-3FFEB7D55356}"/>
                  </a:ext>
                </a:extLst>
              </p:cNvPr>
              <p:cNvSpPr/>
              <p:nvPr/>
            </p:nvSpPr>
            <p:spPr bwMode="auto">
              <a:xfrm rot="1800000">
                <a:off x="6805058" y="4122296"/>
                <a:ext cx="210040" cy="143354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104">
                <a:extLst>
                  <a:ext uri="{FF2B5EF4-FFF2-40B4-BE49-F238E27FC236}">
                    <a16:creationId xmlns:a16="http://schemas.microsoft.com/office/drawing/2014/main" id="{82292E43-F421-21FC-6C69-F16E452A0B95}"/>
                  </a:ext>
                </a:extLst>
              </p:cNvPr>
              <p:cNvSpPr/>
              <p:nvPr/>
            </p:nvSpPr>
            <p:spPr bwMode="auto">
              <a:xfrm rot="3600000">
                <a:off x="7256675" y="4887718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104">
                <a:extLst>
                  <a:ext uri="{FF2B5EF4-FFF2-40B4-BE49-F238E27FC236}">
                    <a16:creationId xmlns:a16="http://schemas.microsoft.com/office/drawing/2014/main" id="{7E25441D-7492-7AC3-13F7-DC78DD619DB1}"/>
                  </a:ext>
                </a:extLst>
              </p:cNvPr>
              <p:cNvSpPr/>
              <p:nvPr/>
            </p:nvSpPr>
            <p:spPr bwMode="auto">
              <a:xfrm rot="3600000">
                <a:off x="7275725" y="4273355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楕円 104">
                <a:extLst>
                  <a:ext uri="{FF2B5EF4-FFF2-40B4-BE49-F238E27FC236}">
                    <a16:creationId xmlns:a16="http://schemas.microsoft.com/office/drawing/2014/main" id="{ABB40ADE-9FAE-4B8C-19DD-51D7E5D46948}"/>
                  </a:ext>
                </a:extLst>
              </p:cNvPr>
              <p:cNvSpPr/>
              <p:nvPr/>
            </p:nvSpPr>
            <p:spPr bwMode="auto">
              <a:xfrm>
                <a:off x="6350513" y="4119910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249145"/>
            <a:ext cx="6284075" cy="9339370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上の 2 つの角を丸める 6">
            <a:extLst>
              <a:ext uri="{FF2B5EF4-FFF2-40B4-BE49-F238E27FC236}">
                <a16:creationId xmlns:a16="http://schemas.microsoft.com/office/drawing/2014/main" id="{D58E7BAF-CBEE-4DF9-B5F1-6663A275D37F}"/>
              </a:ext>
            </a:extLst>
          </p:cNvPr>
          <p:cNvSpPr/>
          <p:nvPr/>
        </p:nvSpPr>
        <p:spPr>
          <a:xfrm rot="5400000">
            <a:off x="563007" y="3557097"/>
            <a:ext cx="9339370" cy="2723465"/>
          </a:xfrm>
          <a:prstGeom prst="round2SameRect">
            <a:avLst>
              <a:gd name="adj1" fmla="val 13031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E243C74-DD35-699F-A5CD-C09B97AC6589}"/>
              </a:ext>
            </a:extLst>
          </p:cNvPr>
          <p:cNvSpPr txBox="1"/>
          <p:nvPr/>
        </p:nvSpPr>
        <p:spPr>
          <a:xfrm rot="5400000">
            <a:off x="2113794" y="5320326"/>
            <a:ext cx="6300701" cy="17856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トイレが大変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詰まりやすいです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8A3A21FB-6729-E808-ACB8-80F48597FF70}"/>
              </a:ext>
            </a:extLst>
          </p:cNvPr>
          <p:cNvGrpSpPr/>
          <p:nvPr/>
        </p:nvGrpSpPr>
        <p:grpSpPr>
          <a:xfrm>
            <a:off x="4061400" y="495257"/>
            <a:ext cx="2366052" cy="2366052"/>
            <a:chOff x="5819595" y="3789795"/>
            <a:chExt cx="2735056" cy="2735056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32B3E0C1-29A9-2C38-C680-9606A08E21AF}"/>
                </a:ext>
              </a:extLst>
            </p:cNvPr>
            <p:cNvSpPr/>
            <p:nvPr/>
          </p:nvSpPr>
          <p:spPr bwMode="auto">
            <a:xfrm>
              <a:off x="5819595" y="3789795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3BB9AA96-7047-59EB-3F3E-4236E6B7BF1F}"/>
                </a:ext>
              </a:extLst>
            </p:cNvPr>
            <p:cNvSpPr/>
            <p:nvPr/>
          </p:nvSpPr>
          <p:spPr bwMode="auto">
            <a:xfrm>
              <a:off x="6007174" y="3977374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9AC6202-83E4-6312-8D3B-B6836D745766}"/>
                </a:ext>
              </a:extLst>
            </p:cNvPr>
            <p:cNvSpPr/>
            <p:nvPr/>
          </p:nvSpPr>
          <p:spPr bwMode="auto">
            <a:xfrm>
              <a:off x="5898557" y="3868757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525F5C1-B2EF-C212-21C2-94BC0A7C956C}"/>
                </a:ext>
              </a:extLst>
            </p:cNvPr>
            <p:cNvGrpSpPr/>
            <p:nvPr/>
          </p:nvGrpSpPr>
          <p:grpSpPr>
            <a:xfrm>
              <a:off x="6213140" y="4282646"/>
              <a:ext cx="1954714" cy="1824308"/>
              <a:chOff x="6342121" y="4119910"/>
              <a:chExt cx="2527654" cy="2359025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E0CF5F7-D9D3-CED9-6E3B-C3FA3CD5D616}"/>
                  </a:ext>
                </a:extLst>
              </p:cNvPr>
              <p:cNvSpPr/>
              <p:nvPr/>
            </p:nvSpPr>
            <p:spPr bwMode="auto">
              <a:xfrm>
                <a:off x="6663190" y="4209087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104">
                <a:extLst>
                  <a:ext uri="{FF2B5EF4-FFF2-40B4-BE49-F238E27FC236}">
                    <a16:creationId xmlns:a16="http://schemas.microsoft.com/office/drawing/2014/main" id="{BB95CA5B-5C12-1E2B-B242-99ACFFC68753}"/>
                  </a:ext>
                </a:extLst>
              </p:cNvPr>
              <p:cNvSpPr/>
              <p:nvPr/>
            </p:nvSpPr>
            <p:spPr bwMode="auto">
              <a:xfrm>
                <a:off x="6899701" y="5113820"/>
                <a:ext cx="253359" cy="172921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楕円 104">
                <a:extLst>
                  <a:ext uri="{FF2B5EF4-FFF2-40B4-BE49-F238E27FC236}">
                    <a16:creationId xmlns:a16="http://schemas.microsoft.com/office/drawing/2014/main" id="{3EFBB710-D798-3B20-5D3D-3C3E30C1DA75}"/>
                  </a:ext>
                </a:extLst>
              </p:cNvPr>
              <p:cNvSpPr/>
              <p:nvPr/>
            </p:nvSpPr>
            <p:spPr bwMode="auto">
              <a:xfrm rot="1800000">
                <a:off x="6956484" y="4582617"/>
                <a:ext cx="231017" cy="157673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楕円 104">
                <a:extLst>
                  <a:ext uri="{FF2B5EF4-FFF2-40B4-BE49-F238E27FC236}">
                    <a16:creationId xmlns:a16="http://schemas.microsoft.com/office/drawing/2014/main" id="{67FBD6DC-738C-BB69-A8E3-FC6AF2B11D94}"/>
                  </a:ext>
                </a:extLst>
              </p:cNvPr>
              <p:cNvSpPr/>
              <p:nvPr/>
            </p:nvSpPr>
            <p:spPr bwMode="auto">
              <a:xfrm>
                <a:off x="6342121" y="4463554"/>
                <a:ext cx="231017" cy="157673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楕円 104">
                <a:extLst>
                  <a:ext uri="{FF2B5EF4-FFF2-40B4-BE49-F238E27FC236}">
                    <a16:creationId xmlns:a16="http://schemas.microsoft.com/office/drawing/2014/main" id="{38E70C1B-DE9F-4B76-B54C-4BF6DC379DF8}"/>
                  </a:ext>
                </a:extLst>
              </p:cNvPr>
              <p:cNvSpPr/>
              <p:nvPr/>
            </p:nvSpPr>
            <p:spPr bwMode="auto">
              <a:xfrm>
                <a:off x="6442287" y="4892481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楕円 104">
                <a:extLst>
                  <a:ext uri="{FF2B5EF4-FFF2-40B4-BE49-F238E27FC236}">
                    <a16:creationId xmlns:a16="http://schemas.microsoft.com/office/drawing/2014/main" id="{1BCE4D19-F1E4-EC11-73E2-512CF62E9407}"/>
                  </a:ext>
                </a:extLst>
              </p:cNvPr>
              <p:cNvSpPr/>
              <p:nvPr/>
            </p:nvSpPr>
            <p:spPr bwMode="auto">
              <a:xfrm rot="1800000">
                <a:off x="6805058" y="4122296"/>
                <a:ext cx="210040" cy="143354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楕円 104">
                <a:extLst>
                  <a:ext uri="{FF2B5EF4-FFF2-40B4-BE49-F238E27FC236}">
                    <a16:creationId xmlns:a16="http://schemas.microsoft.com/office/drawing/2014/main" id="{C2493515-7A5B-F0A8-35CD-E296EC815277}"/>
                  </a:ext>
                </a:extLst>
              </p:cNvPr>
              <p:cNvSpPr/>
              <p:nvPr/>
            </p:nvSpPr>
            <p:spPr bwMode="auto">
              <a:xfrm rot="3600000">
                <a:off x="7256675" y="4887718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楕円 104">
                <a:extLst>
                  <a:ext uri="{FF2B5EF4-FFF2-40B4-BE49-F238E27FC236}">
                    <a16:creationId xmlns:a16="http://schemas.microsoft.com/office/drawing/2014/main" id="{703ECC8E-726B-B519-C832-BB605F94B373}"/>
                  </a:ext>
                </a:extLst>
              </p:cNvPr>
              <p:cNvSpPr/>
              <p:nvPr/>
            </p:nvSpPr>
            <p:spPr bwMode="auto">
              <a:xfrm rot="3600000">
                <a:off x="7275725" y="4273355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楕円 104">
                <a:extLst>
                  <a:ext uri="{FF2B5EF4-FFF2-40B4-BE49-F238E27FC236}">
                    <a16:creationId xmlns:a16="http://schemas.microsoft.com/office/drawing/2014/main" id="{E66FF3EA-B9F6-7CD2-9390-240462C7A0A8}"/>
                  </a:ext>
                </a:extLst>
              </p:cNvPr>
              <p:cNvSpPr/>
              <p:nvPr/>
            </p:nvSpPr>
            <p:spPr bwMode="auto">
              <a:xfrm>
                <a:off x="6350513" y="4119910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DCBDC7E-8370-F4B8-89AB-1D0870A932AC}"/>
              </a:ext>
            </a:extLst>
          </p:cNvPr>
          <p:cNvSpPr txBox="1"/>
          <p:nvPr/>
        </p:nvSpPr>
        <p:spPr>
          <a:xfrm>
            <a:off x="1051740" y="550535"/>
            <a:ext cx="2646878" cy="88007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紙や便はため込まず、少量ずつ数回に</a:t>
            </a:r>
            <a:br>
              <a:rPr lang="en-US" altLang="ja-JP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分けて流してください。</a:t>
            </a:r>
            <a:br>
              <a:rPr lang="en-US" altLang="ja-JP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におい・感染症対策にも有効です。</a:t>
            </a:r>
            <a:endParaRPr lang="en-US" altLang="ja-JP" sz="4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遠慮なく流してＯＫです。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1C50AC42-DD4A-7553-4EF6-AF309D7D1914}"/>
              </a:ext>
            </a:extLst>
          </p:cNvPr>
          <p:cNvSpPr txBox="1"/>
          <p:nvPr/>
        </p:nvSpPr>
        <p:spPr>
          <a:xfrm>
            <a:off x="506941" y="554710"/>
            <a:ext cx="523220" cy="89150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汚してしまった場合は、その場でサッと拭き取りにご協力ください。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369602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199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トイレが大変詰まりやすいですの貼り紙</dc:title>
  <dc:subject>トイレが大変詰まりやすいですの貼り紙</dc:subject>
  <dc:creator>でじけろお</dc:creator>
  <cp:revision>1</cp:revision>
  <dcterms:created xsi:type="dcterms:W3CDTF">2014-12-04T06:28:15Z</dcterms:created>
  <dcterms:modified xsi:type="dcterms:W3CDTF">2025-11-21T09:25:47Z</dcterms:modified>
  <cp:version>1</cp:version>
</cp:coreProperties>
</file>