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1" r:id="rId2"/>
    <p:sldId id="323" r:id="rId3"/>
    <p:sldId id="319" r:id="rId4"/>
    <p:sldId id="308" r:id="rId5"/>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99CCFF"/>
    <a:srgbClr val="FF0000"/>
    <a:srgbClr val="339933"/>
    <a:srgbClr val="FF6600"/>
    <a:srgbClr val="FFFF99"/>
    <a:srgbClr val="006600"/>
    <a:srgbClr val="FFCC66"/>
    <a:srgbClr val="CC99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8" autoAdjust="0"/>
    <p:restoredTop sz="94660" autoAdjust="0"/>
  </p:normalViewPr>
  <p:slideViewPr>
    <p:cSldViewPr>
      <p:cViewPr varScale="1">
        <p:scale>
          <a:sx n="90" d="100"/>
          <a:sy n="90" d="100"/>
        </p:scale>
        <p:origin x="558" y="30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フリーフォーム: 図形 148">
            <a:extLst>
              <a:ext uri="{FF2B5EF4-FFF2-40B4-BE49-F238E27FC236}">
                <a16:creationId xmlns:a16="http://schemas.microsoft.com/office/drawing/2014/main" id="{4DF515A8-73DA-4BE9-A806-51281790037A}"/>
              </a:ext>
            </a:extLst>
          </p:cNvPr>
          <p:cNvSpPr/>
          <p:nvPr/>
        </p:nvSpPr>
        <p:spPr>
          <a:xfrm>
            <a:off x="426598" y="385102"/>
            <a:ext cx="9038416" cy="6188158"/>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99CCFF"/>
          </a:solidFill>
          <a:ln w="127000" cmpd="sng">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9" name="フリーフォーム: 図形 8">
            <a:extLst>
              <a:ext uri="{FF2B5EF4-FFF2-40B4-BE49-F238E27FC236}">
                <a16:creationId xmlns:a16="http://schemas.microsoft.com/office/drawing/2014/main" id="{42633B03-204D-46B1-870A-8B9921E6370C}"/>
              </a:ext>
            </a:extLst>
          </p:cNvPr>
          <p:cNvSpPr/>
          <p:nvPr/>
        </p:nvSpPr>
        <p:spPr>
          <a:xfrm>
            <a:off x="316300" y="304661"/>
            <a:ext cx="9273399"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4" name="テキスト ボックス 3">
            <a:extLst>
              <a:ext uri="{FF2B5EF4-FFF2-40B4-BE49-F238E27FC236}">
                <a16:creationId xmlns:a16="http://schemas.microsoft.com/office/drawing/2014/main" id="{836D1F72-0AA2-F499-966B-26A0D2D78F58}"/>
              </a:ext>
            </a:extLst>
          </p:cNvPr>
          <p:cNvSpPr txBox="1"/>
          <p:nvPr/>
        </p:nvSpPr>
        <p:spPr>
          <a:xfrm>
            <a:off x="1037566" y="938641"/>
            <a:ext cx="7875874" cy="1261151"/>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0000"/>
                </a:solidFill>
              </a:rPr>
              <a:t>台をきれいに使いましょう</a:t>
            </a:r>
            <a:endParaRPr lang="en-US" altLang="ja-JP" sz="5400" dirty="0">
              <a:ln w="28575">
                <a:solidFill>
                  <a:sysClr val="windowText" lastClr="000000"/>
                </a:solidFill>
              </a:ln>
              <a:solidFill>
                <a:srgbClr val="FF0000"/>
              </a:solidFill>
            </a:endParaRPr>
          </a:p>
        </p:txBody>
      </p:sp>
      <p:sp>
        <p:nvSpPr>
          <p:cNvPr id="2" name="テキスト ボックス 1">
            <a:extLst>
              <a:ext uri="{FF2B5EF4-FFF2-40B4-BE49-F238E27FC236}">
                <a16:creationId xmlns:a16="http://schemas.microsoft.com/office/drawing/2014/main" id="{0765F2AD-5F82-A983-B88C-9A4846F8442D}"/>
              </a:ext>
            </a:extLst>
          </p:cNvPr>
          <p:cNvSpPr txBox="1"/>
          <p:nvPr/>
        </p:nvSpPr>
        <p:spPr>
          <a:xfrm>
            <a:off x="1066786" y="3182431"/>
            <a:ext cx="7846653" cy="2400657"/>
          </a:xfrm>
          <a:prstGeom prst="rect">
            <a:avLst/>
          </a:prstGeom>
          <a:noFill/>
        </p:spPr>
        <p:txBody>
          <a:bodyPr wrap="square" rtlCol="0">
            <a:spAutoFit/>
          </a:bodyPr>
          <a:lstStyle/>
          <a:p>
            <a:r>
              <a:rPr lang="ja-JP" altLang="en-US" sz="3000" b="1" dirty="0">
                <a:latin typeface="メイリオ" panose="020B0604030504040204" pitchFamily="50" charset="-128"/>
                <a:ea typeface="メイリオ" panose="020B0604030504040204" pitchFamily="50" charset="-128"/>
              </a:rPr>
              <a:t>粉末スープ・かやくの投入や、パスタの移し替えはソースがこぼれやすいです。</a:t>
            </a:r>
            <a:br>
              <a:rPr lang="en-US" altLang="ja-JP" sz="3000" b="1" dirty="0">
                <a:latin typeface="メイリオ" panose="020B0604030504040204" pitchFamily="50" charset="-128"/>
                <a:ea typeface="メイリオ" panose="020B0604030504040204" pitchFamily="50" charset="-128"/>
              </a:rPr>
            </a:br>
            <a:r>
              <a:rPr lang="ja-JP" altLang="en-US" sz="3000" b="1" dirty="0">
                <a:latin typeface="メイリオ" panose="020B0604030504040204" pitchFamily="50" charset="-128"/>
                <a:ea typeface="メイリオ" panose="020B0604030504040204" pitchFamily="50" charset="-128"/>
              </a:rPr>
              <a:t>作業前にペーパーを敷くなど、こぼしたらその場でウエットティッシュで拭き取りをお願いします。</a:t>
            </a:r>
          </a:p>
        </p:txBody>
      </p:sp>
      <p:sp>
        <p:nvSpPr>
          <p:cNvPr id="3" name="テキスト ボックス 2">
            <a:extLst>
              <a:ext uri="{FF2B5EF4-FFF2-40B4-BE49-F238E27FC236}">
                <a16:creationId xmlns:a16="http://schemas.microsoft.com/office/drawing/2014/main" id="{25F74501-618A-0CED-2F8E-25526B40D77D}"/>
              </a:ext>
            </a:extLst>
          </p:cNvPr>
          <p:cNvSpPr txBox="1"/>
          <p:nvPr/>
        </p:nvSpPr>
        <p:spPr>
          <a:xfrm>
            <a:off x="1037566" y="2354530"/>
            <a:ext cx="7875874" cy="673163"/>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FF00"/>
                </a:solidFill>
              </a:rPr>
              <a:t>みんなが気持ちよく使えるように</a:t>
            </a:r>
          </a:p>
        </p:txBody>
      </p:sp>
      <p:sp>
        <p:nvSpPr>
          <p:cNvPr id="5" name="テキスト ボックス 4">
            <a:extLst>
              <a:ext uri="{FF2B5EF4-FFF2-40B4-BE49-F238E27FC236}">
                <a16:creationId xmlns:a16="http://schemas.microsoft.com/office/drawing/2014/main" id="{3849F251-74F3-0E4C-0EEE-24EDB9E66276}"/>
              </a:ext>
            </a:extLst>
          </p:cNvPr>
          <p:cNvSpPr txBox="1"/>
          <p:nvPr/>
        </p:nvSpPr>
        <p:spPr>
          <a:xfrm>
            <a:off x="1066786" y="5566857"/>
            <a:ext cx="7846653" cy="523220"/>
          </a:xfrm>
          <a:prstGeom prst="rect">
            <a:avLst/>
          </a:prstGeom>
          <a:noFill/>
        </p:spPr>
        <p:txBody>
          <a:bodyPr wrap="square" rtlCol="0">
            <a:spAutoFit/>
          </a:bodyPr>
          <a:lstStyle/>
          <a:p>
            <a:pPr algn="ctr"/>
            <a:r>
              <a:rPr lang="ja-JP" altLang="en-US" sz="2800" dirty="0">
                <a:latin typeface="メイリオ" panose="020B0604030504040204" pitchFamily="50" charset="-128"/>
                <a:ea typeface="メイリオ" panose="020B0604030504040204" pitchFamily="50" charset="-128"/>
              </a:rPr>
              <a:t>ウエットティッシュ／ペーパー　あります</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16307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08C5EE-2169-E21A-409B-53B0C6E0F4C5}"/>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47E422F-1603-AE30-B3EB-37966E622CD2}"/>
              </a:ext>
            </a:extLst>
          </p:cNvPr>
          <p:cNvSpPr txBox="1"/>
          <p:nvPr/>
        </p:nvSpPr>
        <p:spPr>
          <a:xfrm>
            <a:off x="517745" y="3113965"/>
            <a:ext cx="8870510" cy="2862322"/>
          </a:xfrm>
          <a:prstGeom prst="rect">
            <a:avLst/>
          </a:prstGeom>
          <a:noFill/>
        </p:spPr>
        <p:txBody>
          <a:bodyPr wrap="square" rtlCol="0">
            <a:spAutoFit/>
          </a:bodyPr>
          <a:lstStyle/>
          <a:p>
            <a:r>
              <a:rPr lang="ja-JP" altLang="en-US" sz="3600" b="1" dirty="0">
                <a:latin typeface="メイリオ" panose="020B0604030504040204" pitchFamily="50" charset="-128"/>
                <a:ea typeface="メイリオ" panose="020B0604030504040204" pitchFamily="50" charset="-128"/>
              </a:rPr>
              <a:t>粉末スープ・かやくの投入や、パスタの移し替えはソースがこぼれやすいです。</a:t>
            </a:r>
            <a:br>
              <a:rPr lang="en-US" altLang="ja-JP" sz="3600" b="1" dirty="0">
                <a:latin typeface="メイリオ" panose="020B0604030504040204" pitchFamily="50" charset="-128"/>
                <a:ea typeface="メイリオ" panose="020B0604030504040204" pitchFamily="50" charset="-128"/>
              </a:rPr>
            </a:br>
            <a:r>
              <a:rPr lang="ja-JP" altLang="en-US" sz="3600" b="1" dirty="0">
                <a:latin typeface="メイリオ" panose="020B0604030504040204" pitchFamily="50" charset="-128"/>
                <a:ea typeface="メイリオ" panose="020B0604030504040204" pitchFamily="50" charset="-128"/>
              </a:rPr>
              <a:t>作業前にペーパーを敷くなど、こぼしたらその場でウエットティッシュで拭き取りをお願いします。</a:t>
            </a:r>
          </a:p>
        </p:txBody>
      </p:sp>
      <p:grpSp>
        <p:nvGrpSpPr>
          <p:cNvPr id="6" name="グループ化 5">
            <a:extLst>
              <a:ext uri="{FF2B5EF4-FFF2-40B4-BE49-F238E27FC236}">
                <a16:creationId xmlns:a16="http://schemas.microsoft.com/office/drawing/2014/main" id="{39DD8B81-054A-ADC9-7256-D9142F76EFDA}"/>
              </a:ext>
            </a:extLst>
          </p:cNvPr>
          <p:cNvGrpSpPr/>
          <p:nvPr/>
        </p:nvGrpSpPr>
        <p:grpSpPr>
          <a:xfrm>
            <a:off x="402969" y="303992"/>
            <a:ext cx="9145068" cy="2502883"/>
            <a:chOff x="1037566" y="938641"/>
            <a:chExt cx="7875874" cy="2204834"/>
          </a:xfrm>
        </p:grpSpPr>
        <p:sp>
          <p:nvSpPr>
            <p:cNvPr id="4" name="テキスト ボックス 3">
              <a:extLst>
                <a:ext uri="{FF2B5EF4-FFF2-40B4-BE49-F238E27FC236}">
                  <a16:creationId xmlns:a16="http://schemas.microsoft.com/office/drawing/2014/main" id="{D3BC9A4D-B408-53F9-300E-E8A20C4E42FB}"/>
                </a:ext>
              </a:extLst>
            </p:cNvPr>
            <p:cNvSpPr txBox="1"/>
            <p:nvPr/>
          </p:nvSpPr>
          <p:spPr>
            <a:xfrm>
              <a:off x="1037566" y="938641"/>
              <a:ext cx="7875874" cy="1261151"/>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台をきれいに使いましょう</a:t>
              </a:r>
              <a:endParaRPr lang="en-US" altLang="ja-JP" sz="5400" dirty="0">
                <a:ln w="28575">
                  <a:noFill/>
                </a:ln>
                <a:solidFill>
                  <a:srgbClr val="FF0000"/>
                </a:solidFill>
              </a:endParaRPr>
            </a:p>
          </p:txBody>
        </p:sp>
        <p:sp>
          <p:nvSpPr>
            <p:cNvPr id="3" name="テキスト ボックス 2">
              <a:extLst>
                <a:ext uri="{FF2B5EF4-FFF2-40B4-BE49-F238E27FC236}">
                  <a16:creationId xmlns:a16="http://schemas.microsoft.com/office/drawing/2014/main" id="{8693EC8F-D28C-FFD5-F70F-94861C42C758}"/>
                </a:ext>
              </a:extLst>
            </p:cNvPr>
            <p:cNvSpPr txBox="1"/>
            <p:nvPr/>
          </p:nvSpPr>
          <p:spPr>
            <a:xfrm>
              <a:off x="1037566" y="2470312"/>
              <a:ext cx="7875874" cy="673163"/>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002060"/>
                  </a:solidFill>
                </a:rPr>
                <a:t>みんなが気持ちよく使えるように</a:t>
              </a:r>
            </a:p>
          </p:txBody>
        </p:sp>
      </p:grpSp>
      <p:sp>
        <p:nvSpPr>
          <p:cNvPr id="5" name="テキスト ボックス 4">
            <a:extLst>
              <a:ext uri="{FF2B5EF4-FFF2-40B4-BE49-F238E27FC236}">
                <a16:creationId xmlns:a16="http://schemas.microsoft.com/office/drawing/2014/main" id="{58BD3302-F073-446E-5CC1-D5F5EDC4BA4F}"/>
              </a:ext>
            </a:extLst>
          </p:cNvPr>
          <p:cNvSpPr txBox="1"/>
          <p:nvPr/>
        </p:nvSpPr>
        <p:spPr>
          <a:xfrm>
            <a:off x="1066786" y="6120798"/>
            <a:ext cx="7846653" cy="523220"/>
          </a:xfrm>
          <a:prstGeom prst="rect">
            <a:avLst/>
          </a:prstGeom>
          <a:noFill/>
        </p:spPr>
        <p:txBody>
          <a:bodyPr wrap="square" rtlCol="0">
            <a:spAutoFit/>
          </a:bodyPr>
          <a:lstStyle/>
          <a:p>
            <a:pPr algn="ctr"/>
            <a:r>
              <a:rPr lang="ja-JP" altLang="en-US" sz="2800" u="sng" dirty="0">
                <a:latin typeface="メイリオ" panose="020B0604030504040204" pitchFamily="50" charset="-128"/>
                <a:ea typeface="メイリオ" panose="020B0604030504040204" pitchFamily="50" charset="-128"/>
              </a:rPr>
              <a:t>ウエットティッシュ／ペーパー　あります</a:t>
            </a:r>
            <a:endParaRPr lang="ja-JP" altLang="en-US" sz="2400" u="sng"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56586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a:extLst>
              <a:ext uri="{FF2B5EF4-FFF2-40B4-BE49-F238E27FC236}">
                <a16:creationId xmlns:a16="http://schemas.microsoft.com/office/drawing/2014/main" id="{D823988D-7FC9-5005-32D1-7AFB24F40515}"/>
              </a:ext>
            </a:extLst>
          </p:cNvPr>
          <p:cNvSpPr/>
          <p:nvPr/>
        </p:nvSpPr>
        <p:spPr>
          <a:xfrm>
            <a:off x="148856" y="149124"/>
            <a:ext cx="3093954" cy="6559752"/>
          </a:xfrm>
          <a:prstGeom prst="rect">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a:extLst>
              <a:ext uri="{FF2B5EF4-FFF2-40B4-BE49-F238E27FC236}">
                <a16:creationId xmlns:a16="http://schemas.microsoft.com/office/drawing/2014/main" id="{D326FB46-1490-AA0C-5F5A-BCE45492D77E}"/>
              </a:ext>
            </a:extLst>
          </p:cNvPr>
          <p:cNvGrpSpPr/>
          <p:nvPr/>
        </p:nvGrpSpPr>
        <p:grpSpPr>
          <a:xfrm>
            <a:off x="362490" y="2115879"/>
            <a:ext cx="2683126" cy="2626242"/>
            <a:chOff x="4535903" y="3682050"/>
            <a:chExt cx="3017520" cy="2953546"/>
          </a:xfrm>
        </p:grpSpPr>
        <p:sp>
          <p:nvSpPr>
            <p:cNvPr id="3" name="四角形: 角を丸くする 2">
              <a:extLst>
                <a:ext uri="{FF2B5EF4-FFF2-40B4-BE49-F238E27FC236}">
                  <a16:creationId xmlns:a16="http://schemas.microsoft.com/office/drawing/2014/main" id="{FC08A932-BB20-021F-AE92-B2C0EE0342EC}"/>
                </a:ext>
              </a:extLst>
            </p:cNvPr>
            <p:cNvSpPr/>
            <p:nvPr/>
          </p:nvSpPr>
          <p:spPr bwMode="auto">
            <a:xfrm>
              <a:off x="4665130" y="3784759"/>
              <a:ext cx="2835266" cy="2782757"/>
            </a:xfrm>
            <a:prstGeom prst="roundRect">
              <a:avLst>
                <a:gd name="adj" fmla="val 6130"/>
              </a:avLst>
            </a:prstGeom>
            <a:solidFill>
              <a:srgbClr val="FFFF00"/>
            </a:solidFill>
            <a:ln w="9525">
              <a:noFill/>
              <a:round/>
              <a:headEnd/>
              <a:tailEnd/>
            </a:ln>
            <a:effectLst/>
          </p:spPr>
          <p:txBody>
            <a:bodyPr rtlCol="0" anchor="ctr"/>
            <a:lstStyle/>
            <a:p>
              <a:pPr algn="ctr"/>
              <a:endParaRPr kumimoji="1" lang="ja-JP" altLang="en-US"/>
            </a:p>
          </p:txBody>
        </p:sp>
        <p:grpSp>
          <p:nvGrpSpPr>
            <p:cNvPr id="4" name="グループ化 3">
              <a:extLst>
                <a:ext uri="{FF2B5EF4-FFF2-40B4-BE49-F238E27FC236}">
                  <a16:creationId xmlns:a16="http://schemas.microsoft.com/office/drawing/2014/main" id="{1AE29FC9-E445-F392-0189-DA9F719752E8}"/>
                </a:ext>
              </a:extLst>
            </p:cNvPr>
            <p:cNvGrpSpPr/>
            <p:nvPr/>
          </p:nvGrpSpPr>
          <p:grpSpPr>
            <a:xfrm rot="21057128">
              <a:off x="5028569" y="4691136"/>
              <a:ext cx="2020493" cy="1049450"/>
              <a:chOff x="5013337" y="4469692"/>
              <a:chExt cx="2203877" cy="1144700"/>
            </a:xfrm>
          </p:grpSpPr>
          <p:grpSp>
            <p:nvGrpSpPr>
              <p:cNvPr id="8" name="グループ化 7">
                <a:extLst>
                  <a:ext uri="{FF2B5EF4-FFF2-40B4-BE49-F238E27FC236}">
                    <a16:creationId xmlns:a16="http://schemas.microsoft.com/office/drawing/2014/main" id="{A1F38F6E-658B-C41D-B78C-D251363C94B8}"/>
                  </a:ext>
                </a:extLst>
              </p:cNvPr>
              <p:cNvGrpSpPr/>
              <p:nvPr/>
            </p:nvGrpSpPr>
            <p:grpSpPr>
              <a:xfrm rot="14400000">
                <a:off x="5706563" y="3853980"/>
                <a:ext cx="817426" cy="2203877"/>
                <a:chOff x="9150487" y="8229485"/>
                <a:chExt cx="817426" cy="2203877"/>
              </a:xfrm>
            </p:grpSpPr>
            <p:sp>
              <p:nvSpPr>
                <p:cNvPr id="11" name="四角形: 上の 2 つの角を丸める 10">
                  <a:extLst>
                    <a:ext uri="{FF2B5EF4-FFF2-40B4-BE49-F238E27FC236}">
                      <a16:creationId xmlns:a16="http://schemas.microsoft.com/office/drawing/2014/main" id="{96D4A69B-736D-E811-15AD-CF5325CA67B2}"/>
                    </a:ext>
                  </a:extLst>
                </p:cNvPr>
                <p:cNvSpPr/>
                <p:nvPr/>
              </p:nvSpPr>
              <p:spPr bwMode="auto">
                <a:xfrm>
                  <a:off x="9520035" y="8229485"/>
                  <a:ext cx="78331" cy="276368"/>
                </a:xfrm>
                <a:prstGeom prst="round2SameRect">
                  <a:avLst>
                    <a:gd name="adj1" fmla="val 18323"/>
                    <a:gd name="adj2" fmla="val 0"/>
                  </a:avLst>
                </a:prstGeom>
                <a:solidFill>
                  <a:schemeClr val="bg1">
                    <a:lumMod val="85000"/>
                  </a:schemeClr>
                </a:solidFill>
                <a:ln w="38100">
                  <a:solidFill>
                    <a:schemeClr val="tx1"/>
                  </a:solidFill>
                  <a:round/>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nvGrpSpPr>
                <p:cNvPr id="12" name="グループ化 11">
                  <a:extLst>
                    <a:ext uri="{FF2B5EF4-FFF2-40B4-BE49-F238E27FC236}">
                      <a16:creationId xmlns:a16="http://schemas.microsoft.com/office/drawing/2014/main" id="{47042CC1-5867-5E39-C64C-58DB7D94F31B}"/>
                    </a:ext>
                  </a:extLst>
                </p:cNvPr>
                <p:cNvGrpSpPr/>
                <p:nvPr/>
              </p:nvGrpSpPr>
              <p:grpSpPr>
                <a:xfrm>
                  <a:off x="9150487" y="8442483"/>
                  <a:ext cx="817426" cy="1990879"/>
                  <a:chOff x="4545345" y="2247852"/>
                  <a:chExt cx="993179" cy="2100474"/>
                </a:xfrm>
                <a:solidFill>
                  <a:schemeClr val="bg1">
                    <a:lumMod val="95000"/>
                  </a:schemeClr>
                </a:solidFill>
              </p:grpSpPr>
              <p:sp>
                <p:nvSpPr>
                  <p:cNvPr id="13" name="四角形: 上の 2 つの角を丸める 12">
                    <a:extLst>
                      <a:ext uri="{FF2B5EF4-FFF2-40B4-BE49-F238E27FC236}">
                        <a16:creationId xmlns:a16="http://schemas.microsoft.com/office/drawing/2014/main" id="{5C64F87F-6A2B-4D8B-978C-76F268F84D5C}"/>
                      </a:ext>
                    </a:extLst>
                  </p:cNvPr>
                  <p:cNvSpPr/>
                  <p:nvPr/>
                </p:nvSpPr>
                <p:spPr bwMode="auto">
                  <a:xfrm>
                    <a:off x="4647475" y="2255553"/>
                    <a:ext cx="788918" cy="707012"/>
                  </a:xfrm>
                  <a:prstGeom prst="round2SameRect">
                    <a:avLst>
                      <a:gd name="adj1" fmla="val 50000"/>
                      <a:gd name="adj2" fmla="val 0"/>
                    </a:avLst>
                  </a:pr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sp>
                <p:nvSpPr>
                  <p:cNvPr id="14" name="四角形: 上の 2 つの角を丸める 13">
                    <a:extLst>
                      <a:ext uri="{FF2B5EF4-FFF2-40B4-BE49-F238E27FC236}">
                        <a16:creationId xmlns:a16="http://schemas.microsoft.com/office/drawing/2014/main" id="{3133199B-8450-9481-20F7-46226BCE0D8D}"/>
                      </a:ext>
                    </a:extLst>
                  </p:cNvPr>
                  <p:cNvSpPr/>
                  <p:nvPr/>
                </p:nvSpPr>
                <p:spPr bwMode="auto">
                  <a:xfrm>
                    <a:off x="4569382" y="2546351"/>
                    <a:ext cx="945105" cy="1758099"/>
                  </a:xfrm>
                  <a:prstGeom prst="round2SameRect">
                    <a:avLst>
                      <a:gd name="adj1" fmla="val 0"/>
                      <a:gd name="adj2" fmla="val 0"/>
                    </a:avLst>
                  </a:prstGeom>
                  <a:solidFill>
                    <a:schemeClr val="bg1">
                      <a:lumMod val="50000"/>
                    </a:schemeClr>
                  </a:solidFill>
                  <a:ln w="38100">
                    <a:solidFill>
                      <a:schemeClr val="tx1"/>
                    </a:solidFill>
                    <a:round/>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15" name="四角形: 角を丸くする 14">
                    <a:extLst>
                      <a:ext uri="{FF2B5EF4-FFF2-40B4-BE49-F238E27FC236}">
                        <a16:creationId xmlns:a16="http://schemas.microsoft.com/office/drawing/2014/main" id="{5D6113D0-5871-24B0-8B92-C8326C382B8B}"/>
                      </a:ext>
                    </a:extLst>
                  </p:cNvPr>
                  <p:cNvSpPr/>
                  <p:nvPr/>
                </p:nvSpPr>
                <p:spPr bwMode="auto">
                  <a:xfrm>
                    <a:off x="4545345" y="4285870"/>
                    <a:ext cx="993179" cy="62456"/>
                  </a:xfrm>
                  <a:prstGeom prst="roundRect">
                    <a:avLst>
                      <a:gd name="adj" fmla="val 50000"/>
                    </a:avLst>
                  </a:pr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sp>
                <p:nvSpPr>
                  <p:cNvPr id="16" name="四角形: 角を丸くする 15">
                    <a:extLst>
                      <a:ext uri="{FF2B5EF4-FFF2-40B4-BE49-F238E27FC236}">
                        <a16:creationId xmlns:a16="http://schemas.microsoft.com/office/drawing/2014/main" id="{238E583C-58DA-9929-0B3B-AD1088DAD804}"/>
                      </a:ext>
                    </a:extLst>
                  </p:cNvPr>
                  <p:cNvSpPr/>
                  <p:nvPr/>
                </p:nvSpPr>
                <p:spPr bwMode="auto">
                  <a:xfrm>
                    <a:off x="4545345" y="2520428"/>
                    <a:ext cx="993179" cy="62456"/>
                  </a:xfrm>
                  <a:prstGeom prst="roundRect">
                    <a:avLst>
                      <a:gd name="adj" fmla="val 50000"/>
                    </a:avLst>
                  </a:prstGeom>
                  <a:solidFill>
                    <a:schemeClr val="bg1">
                      <a:lumMod val="85000"/>
                    </a:schemeClr>
                  </a:solidFill>
                  <a:ln w="38100">
                    <a:solidFill>
                      <a:schemeClr val="tx1"/>
                    </a:solidFill>
                    <a:round/>
                    <a:headEnd/>
                    <a:tailEnd/>
                  </a:ln>
                  <a:effectLst/>
                </p:spPr>
                <p:txBody>
                  <a:bodyPr rtlCol="0" anchor="ctr"/>
                  <a:lstStyle/>
                  <a:p>
                    <a:pPr algn="ctr"/>
                    <a:endParaRPr kumimoji="1" lang="ja-JP" altLang="en-US" dirty="0"/>
                  </a:p>
                </p:txBody>
              </p:sp>
              <p:sp>
                <p:nvSpPr>
                  <p:cNvPr id="17" name="四角形: 角を丸くする 16">
                    <a:extLst>
                      <a:ext uri="{FF2B5EF4-FFF2-40B4-BE49-F238E27FC236}">
                        <a16:creationId xmlns:a16="http://schemas.microsoft.com/office/drawing/2014/main" id="{CCE434DE-59E2-CC81-8816-22505D871CBE}"/>
                      </a:ext>
                    </a:extLst>
                  </p:cNvPr>
                  <p:cNvSpPr/>
                  <p:nvPr/>
                </p:nvSpPr>
                <p:spPr bwMode="auto">
                  <a:xfrm>
                    <a:off x="4797493" y="2247852"/>
                    <a:ext cx="488882" cy="62456"/>
                  </a:xfrm>
                  <a:prstGeom prst="roundRect">
                    <a:avLst>
                      <a:gd name="adj" fmla="val 50000"/>
                    </a:avLst>
                  </a:prstGeom>
                  <a:solidFill>
                    <a:schemeClr val="bg1">
                      <a:lumMod val="85000"/>
                    </a:schemeClr>
                  </a:solidFill>
                  <a:ln w="38100">
                    <a:solidFill>
                      <a:schemeClr val="tx1"/>
                    </a:solidFill>
                    <a:round/>
                    <a:headEnd/>
                    <a:tailEnd/>
                  </a:ln>
                  <a:effectLst/>
                </p:spPr>
                <p:txBody>
                  <a:bodyPr rtlCol="0" anchor="ctr"/>
                  <a:lstStyle/>
                  <a:p>
                    <a:pPr algn="ctr"/>
                    <a:endParaRPr kumimoji="1" lang="ja-JP" altLang="en-US" dirty="0"/>
                  </a:p>
                </p:txBody>
              </p:sp>
            </p:grpSp>
          </p:grpSp>
          <p:sp>
            <p:nvSpPr>
              <p:cNvPr id="9" name="テキスト ボックス 8">
                <a:extLst>
                  <a:ext uri="{FF2B5EF4-FFF2-40B4-BE49-F238E27FC236}">
                    <a16:creationId xmlns:a16="http://schemas.microsoft.com/office/drawing/2014/main" id="{53C652B7-1135-CC27-5D7D-10CA96C46490}"/>
                  </a:ext>
                </a:extLst>
              </p:cNvPr>
              <p:cNvSpPr txBox="1"/>
              <p:nvPr/>
            </p:nvSpPr>
            <p:spPr>
              <a:xfrm rot="14400000">
                <a:off x="6086686" y="4613738"/>
                <a:ext cx="639351" cy="351259"/>
              </a:xfrm>
              <a:prstGeom prst="rect">
                <a:avLst/>
              </a:prstGeom>
              <a:noFill/>
              <a:ln w="38100">
                <a:noFill/>
              </a:ln>
            </p:spPr>
            <p:txBody>
              <a:bodyPr wrap="none" rtlCol="0">
                <a:prstTxWarp prst="textPlain">
                  <a:avLst/>
                </a:prstTxWarp>
                <a:spAutoFit/>
              </a:bodyPr>
              <a:lstStyle/>
              <a:p>
                <a:r>
                  <a:rPr kumimoji="1" lang="ja-JP" altLang="en-US" b="1" dirty="0">
                    <a:solidFill>
                      <a:schemeClr val="accent3"/>
                    </a:solidFill>
                    <a:latin typeface="+mj-ea"/>
                    <a:ea typeface="+mj-ea"/>
                  </a:rPr>
                  <a:t>消臭</a:t>
                </a:r>
              </a:p>
            </p:txBody>
          </p:sp>
          <p:sp>
            <p:nvSpPr>
              <p:cNvPr id="10" name="台形 9">
                <a:extLst>
                  <a:ext uri="{FF2B5EF4-FFF2-40B4-BE49-F238E27FC236}">
                    <a16:creationId xmlns:a16="http://schemas.microsoft.com/office/drawing/2014/main" id="{84AF6C29-F8BE-2DA2-FD26-84BF1674A5C6}"/>
                  </a:ext>
                </a:extLst>
              </p:cNvPr>
              <p:cNvSpPr/>
              <p:nvPr/>
            </p:nvSpPr>
            <p:spPr bwMode="auto">
              <a:xfrm rot="14400000">
                <a:off x="5050960" y="5403851"/>
                <a:ext cx="213190" cy="207891"/>
              </a:xfrm>
              <a:prstGeom prst="trapezoid">
                <a:avLst>
                  <a:gd name="adj" fmla="val 8455"/>
                </a:avLst>
              </a:prstGeom>
              <a:solidFill>
                <a:schemeClr val="bg1"/>
              </a:solidFill>
              <a:ln w="38100">
                <a:solidFill>
                  <a:schemeClr val="tx1"/>
                </a:solidFill>
                <a:round/>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sp>
          <p:nvSpPr>
            <p:cNvPr id="5" name="台形 4">
              <a:extLst>
                <a:ext uri="{FF2B5EF4-FFF2-40B4-BE49-F238E27FC236}">
                  <a16:creationId xmlns:a16="http://schemas.microsoft.com/office/drawing/2014/main" id="{1CFC7BDA-EF5C-E445-CA89-BC73CA9460AC}"/>
                </a:ext>
              </a:extLst>
            </p:cNvPr>
            <p:cNvSpPr/>
            <p:nvPr/>
          </p:nvSpPr>
          <p:spPr bwMode="auto">
            <a:xfrm rot="10800000">
              <a:off x="4828431" y="5991097"/>
              <a:ext cx="1491448" cy="530017"/>
            </a:xfrm>
            <a:prstGeom prst="trapezoid">
              <a:avLst>
                <a:gd name="adj" fmla="val 21406"/>
              </a:avLst>
            </a:prstGeom>
            <a:solidFill>
              <a:schemeClr val="bg1">
                <a:lumMod val="85000"/>
              </a:schemeClr>
            </a:solidFill>
            <a:ln w="38100">
              <a:solidFill>
                <a:schemeClr val="tx1"/>
              </a:solidFill>
              <a:round/>
              <a:headEnd/>
              <a:tailEnd/>
            </a:ln>
            <a:effectLst/>
          </p:spPr>
          <p:txBody>
            <a:bodyPr rtlCol="0" anchor="ctr"/>
            <a:lstStyle/>
            <a:p>
              <a:pPr algn="ctr"/>
              <a:endParaRPr lang="ja-JP" altLang="en-US"/>
            </a:p>
          </p:txBody>
        </p:sp>
        <p:sp>
          <p:nvSpPr>
            <p:cNvPr id="6" name="フリーフォーム: 図形 5">
              <a:extLst>
                <a:ext uri="{FF2B5EF4-FFF2-40B4-BE49-F238E27FC236}">
                  <a16:creationId xmlns:a16="http://schemas.microsoft.com/office/drawing/2014/main" id="{266FACFD-4EE5-7377-F75D-2368424637D5}"/>
                </a:ext>
              </a:extLst>
            </p:cNvPr>
            <p:cNvSpPr/>
            <p:nvPr/>
          </p:nvSpPr>
          <p:spPr bwMode="auto">
            <a:xfrm>
              <a:off x="4535903" y="3682050"/>
              <a:ext cx="3017520" cy="2953546"/>
            </a:xfrm>
            <a:custGeom>
              <a:avLst/>
              <a:gdLst>
                <a:gd name="connsiteX0" fmla="*/ 224994 w 3461300"/>
                <a:gd name="connsiteY0" fmla="*/ 392485 h 3387921"/>
                <a:gd name="connsiteX1" fmla="*/ 224994 w 3461300"/>
                <a:gd name="connsiteY1" fmla="*/ 3068279 h 3387921"/>
                <a:gd name="connsiteX2" fmla="*/ 324412 w 3461300"/>
                <a:gd name="connsiteY2" fmla="*/ 3167697 h 3387921"/>
                <a:gd name="connsiteX3" fmla="*/ 3000206 w 3461300"/>
                <a:gd name="connsiteY3" fmla="*/ 3167697 h 3387921"/>
                <a:gd name="connsiteX4" fmla="*/ 403550 w 3461300"/>
                <a:gd name="connsiteY4" fmla="*/ 220225 h 3387921"/>
                <a:gd name="connsiteX5" fmla="*/ 3236306 w 3461300"/>
                <a:gd name="connsiteY5" fmla="*/ 3052981 h 3387921"/>
                <a:gd name="connsiteX6" fmla="*/ 3236306 w 3461300"/>
                <a:gd name="connsiteY6" fmla="*/ 319643 h 3387921"/>
                <a:gd name="connsiteX7" fmla="*/ 3136888 w 3461300"/>
                <a:gd name="connsiteY7" fmla="*/ 220225 h 3387921"/>
                <a:gd name="connsiteX8" fmla="*/ 267544 w 3461300"/>
                <a:gd name="connsiteY8" fmla="*/ 0 h 3387921"/>
                <a:gd name="connsiteX9" fmla="*/ 3193756 w 3461300"/>
                <a:gd name="connsiteY9" fmla="*/ 0 h 3387921"/>
                <a:gd name="connsiteX10" fmla="*/ 3461300 w 3461300"/>
                <a:gd name="connsiteY10" fmla="*/ 267544 h 3387921"/>
                <a:gd name="connsiteX11" fmla="*/ 3461300 w 3461300"/>
                <a:gd name="connsiteY11" fmla="*/ 3120377 h 3387921"/>
                <a:gd name="connsiteX12" fmla="*/ 3193756 w 3461300"/>
                <a:gd name="connsiteY12" fmla="*/ 3387921 h 3387921"/>
                <a:gd name="connsiteX13" fmla="*/ 267544 w 3461300"/>
                <a:gd name="connsiteY13" fmla="*/ 3387921 h 3387921"/>
                <a:gd name="connsiteX14" fmla="*/ 0 w 3461300"/>
                <a:gd name="connsiteY14" fmla="*/ 3120377 h 3387921"/>
                <a:gd name="connsiteX15" fmla="*/ 0 w 3461300"/>
                <a:gd name="connsiteY15" fmla="*/ 267544 h 3387921"/>
                <a:gd name="connsiteX16" fmla="*/ 267544 w 3461300"/>
                <a:gd name="connsiteY16" fmla="*/ 0 h 3387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61300" h="3387921">
                  <a:moveTo>
                    <a:pt x="224994" y="392485"/>
                  </a:moveTo>
                  <a:lnTo>
                    <a:pt x="224994" y="3068279"/>
                  </a:lnTo>
                  <a:cubicBezTo>
                    <a:pt x="224994" y="3123186"/>
                    <a:pt x="269505" y="3167697"/>
                    <a:pt x="324412" y="3167697"/>
                  </a:cubicBezTo>
                  <a:lnTo>
                    <a:pt x="3000206" y="3167697"/>
                  </a:lnTo>
                  <a:close/>
                  <a:moveTo>
                    <a:pt x="403550" y="220225"/>
                  </a:moveTo>
                  <a:lnTo>
                    <a:pt x="3236306" y="3052981"/>
                  </a:lnTo>
                  <a:lnTo>
                    <a:pt x="3236306" y="319643"/>
                  </a:lnTo>
                  <a:cubicBezTo>
                    <a:pt x="3236306" y="264736"/>
                    <a:pt x="3191795" y="220225"/>
                    <a:pt x="3136888" y="220225"/>
                  </a:cubicBezTo>
                  <a:close/>
                  <a:moveTo>
                    <a:pt x="267544" y="0"/>
                  </a:moveTo>
                  <a:lnTo>
                    <a:pt x="3193756" y="0"/>
                  </a:lnTo>
                  <a:cubicBezTo>
                    <a:pt x="3341516" y="0"/>
                    <a:pt x="3461300" y="119784"/>
                    <a:pt x="3461300" y="267544"/>
                  </a:cubicBezTo>
                  <a:lnTo>
                    <a:pt x="3461300" y="3120377"/>
                  </a:lnTo>
                  <a:cubicBezTo>
                    <a:pt x="3461300" y="3268137"/>
                    <a:pt x="3341516" y="3387921"/>
                    <a:pt x="3193756" y="3387921"/>
                  </a:cubicBezTo>
                  <a:lnTo>
                    <a:pt x="267544" y="3387921"/>
                  </a:lnTo>
                  <a:cubicBezTo>
                    <a:pt x="119784" y="3387921"/>
                    <a:pt x="0" y="3268137"/>
                    <a:pt x="0" y="3120377"/>
                  </a:cubicBezTo>
                  <a:lnTo>
                    <a:pt x="0" y="267544"/>
                  </a:lnTo>
                  <a:cubicBezTo>
                    <a:pt x="0" y="119784"/>
                    <a:pt x="119784" y="0"/>
                    <a:pt x="267544" y="0"/>
                  </a:cubicBezTo>
                  <a:close/>
                </a:path>
              </a:pathLst>
            </a:custGeom>
            <a:solidFill>
              <a:srgbClr val="FF0000"/>
            </a:solidFill>
            <a:ln w="38100">
              <a:solidFill>
                <a:schemeClr val="bg1"/>
              </a:solidFill>
              <a:round/>
              <a:headEnd/>
              <a:tailEnd/>
            </a:ln>
            <a:effectLst/>
          </p:spPr>
          <p:txBody>
            <a:bodyPr wrap="square" rtlCol="0" anchor="ctr">
              <a:noAutofit/>
            </a:bodyPr>
            <a:lstStyle/>
            <a:p>
              <a:pPr algn="ctr"/>
              <a:endParaRPr kumimoji="1" lang="ja-JP" altLang="en-US"/>
            </a:p>
          </p:txBody>
        </p:sp>
        <p:sp>
          <p:nvSpPr>
            <p:cNvPr id="7" name="フリーフォーム: 図形 6">
              <a:extLst>
                <a:ext uri="{FF2B5EF4-FFF2-40B4-BE49-F238E27FC236}">
                  <a16:creationId xmlns:a16="http://schemas.microsoft.com/office/drawing/2014/main" id="{18938C99-7571-5CF6-FF5F-5050FAB956AF}"/>
                </a:ext>
              </a:extLst>
            </p:cNvPr>
            <p:cNvSpPr/>
            <p:nvPr/>
          </p:nvSpPr>
          <p:spPr bwMode="auto">
            <a:xfrm>
              <a:off x="6051035" y="3780503"/>
              <a:ext cx="1368341" cy="1086919"/>
            </a:xfrm>
            <a:custGeom>
              <a:avLst/>
              <a:gdLst>
                <a:gd name="connsiteX0" fmla="*/ 404116 w 1581633"/>
                <a:gd name="connsiteY0" fmla="*/ 0 h 1256344"/>
                <a:gd name="connsiteX1" fmla="*/ 412057 w 1581633"/>
                <a:gd name="connsiteY1" fmla="*/ 729 h 1256344"/>
                <a:gd name="connsiteX2" fmla="*/ 464183 w 1581633"/>
                <a:gd name="connsiteY2" fmla="*/ 2032 h 1256344"/>
                <a:gd name="connsiteX3" fmla="*/ 829038 w 1581633"/>
                <a:gd name="connsiteY3" fmla="*/ 110823 h 1256344"/>
                <a:gd name="connsiteX4" fmla="*/ 868121 w 1581633"/>
                <a:gd name="connsiteY4" fmla="*/ 134842 h 1256344"/>
                <a:gd name="connsiteX5" fmla="*/ 900665 w 1581633"/>
                <a:gd name="connsiteY5" fmla="*/ 136783 h 1256344"/>
                <a:gd name="connsiteX6" fmla="*/ 1035255 w 1581633"/>
                <a:gd name="connsiteY6" fmla="*/ 161665 h 1256344"/>
                <a:gd name="connsiteX7" fmla="*/ 1379922 w 1581633"/>
                <a:gd name="connsiteY7" fmla="*/ 361280 h 1256344"/>
                <a:gd name="connsiteX8" fmla="*/ 1397359 w 1581633"/>
                <a:gd name="connsiteY8" fmla="*/ 383904 h 1256344"/>
                <a:gd name="connsiteX9" fmla="*/ 1581633 w 1581633"/>
                <a:gd name="connsiteY9" fmla="*/ 440942 h 1256344"/>
                <a:gd name="connsiteX10" fmla="*/ 1568990 w 1581633"/>
                <a:gd name="connsiteY10" fmla="*/ 886425 h 1256344"/>
                <a:gd name="connsiteX11" fmla="*/ 1295611 w 1581633"/>
                <a:gd name="connsiteY11" fmla="*/ 784774 h 1256344"/>
                <a:gd name="connsiteX12" fmla="*/ 1285468 w 1581633"/>
                <a:gd name="connsiteY12" fmla="*/ 798684 h 1256344"/>
                <a:gd name="connsiteX13" fmla="*/ 1125280 w 1581633"/>
                <a:gd name="connsiteY13" fmla="*/ 928127 h 1256344"/>
                <a:gd name="connsiteX14" fmla="*/ 1121898 w 1581633"/>
                <a:gd name="connsiteY14" fmla="*/ 929765 h 1256344"/>
                <a:gd name="connsiteX15" fmla="*/ 1121020 w 1581633"/>
                <a:gd name="connsiteY15" fmla="*/ 932979 h 1256344"/>
                <a:gd name="connsiteX16" fmla="*/ 940234 w 1581633"/>
                <a:gd name="connsiteY16" fmla="*/ 1221494 h 1256344"/>
                <a:gd name="connsiteX17" fmla="*/ 939479 w 1581633"/>
                <a:gd name="connsiteY17" fmla="*/ 1220710 h 1256344"/>
                <a:gd name="connsiteX18" fmla="*/ 930468 w 1581633"/>
                <a:gd name="connsiteY18" fmla="*/ 1229512 h 1256344"/>
                <a:gd name="connsiteX19" fmla="*/ 909689 w 1581633"/>
                <a:gd name="connsiteY19" fmla="*/ 1242927 h 1256344"/>
                <a:gd name="connsiteX20" fmla="*/ 745366 w 1581633"/>
                <a:gd name="connsiteY20" fmla="*/ 1189797 h 1256344"/>
                <a:gd name="connsiteX21" fmla="*/ 760526 w 1581633"/>
                <a:gd name="connsiteY21" fmla="*/ 1055653 h 1256344"/>
                <a:gd name="connsiteX22" fmla="*/ 770851 w 1581633"/>
                <a:gd name="connsiteY22" fmla="*/ 1045564 h 1256344"/>
                <a:gd name="connsiteX23" fmla="*/ 770593 w 1581633"/>
                <a:gd name="connsiteY23" fmla="*/ 1045294 h 1256344"/>
                <a:gd name="connsiteX24" fmla="*/ 906924 w 1581633"/>
                <a:gd name="connsiteY24" fmla="*/ 776487 h 1256344"/>
                <a:gd name="connsiteX25" fmla="*/ 908680 w 1581633"/>
                <a:gd name="connsiteY25" fmla="*/ 754107 h 1256344"/>
                <a:gd name="connsiteX26" fmla="*/ 878492 w 1581633"/>
                <a:gd name="connsiteY26" fmla="*/ 752292 h 1256344"/>
                <a:gd name="connsiteX27" fmla="*/ 430437 w 1581633"/>
                <a:gd name="connsiteY27" fmla="*/ 1011422 h 1256344"/>
                <a:gd name="connsiteX28" fmla="*/ 412957 w 1581633"/>
                <a:gd name="connsiteY28" fmla="*/ 1046780 h 1256344"/>
                <a:gd name="connsiteX29" fmla="*/ 410928 w 1581633"/>
                <a:gd name="connsiteY29" fmla="*/ 1053093 h 1256344"/>
                <a:gd name="connsiteX30" fmla="*/ 400596 w 1581633"/>
                <a:gd name="connsiteY30" fmla="*/ 1071731 h 1256344"/>
                <a:gd name="connsiteX31" fmla="*/ 256821 w 1581633"/>
                <a:gd name="connsiteY31" fmla="*/ 1100424 h 1256344"/>
                <a:gd name="connsiteX32" fmla="*/ 222184 w 1581633"/>
                <a:gd name="connsiteY32" fmla="*/ 974480 h 1256344"/>
                <a:gd name="connsiteX33" fmla="*/ 225849 w 1581633"/>
                <a:gd name="connsiteY33" fmla="*/ 967867 h 1256344"/>
                <a:gd name="connsiteX34" fmla="*/ 225757 w 1581633"/>
                <a:gd name="connsiteY34" fmla="*/ 967826 h 1256344"/>
                <a:gd name="connsiteX35" fmla="*/ 252532 w 1581633"/>
                <a:gd name="connsiteY35" fmla="*/ 913666 h 1256344"/>
                <a:gd name="connsiteX36" fmla="*/ 283405 w 1581633"/>
                <a:gd name="connsiteY36" fmla="*/ 862664 h 1256344"/>
                <a:gd name="connsiteX37" fmla="*/ 501995 w 1581633"/>
                <a:gd name="connsiteY37" fmla="*/ 652419 h 1256344"/>
                <a:gd name="connsiteX38" fmla="*/ 538200 w 1581633"/>
                <a:gd name="connsiteY38" fmla="*/ 632883 h 1256344"/>
                <a:gd name="connsiteX39" fmla="*/ 497291 w 1581633"/>
                <a:gd name="connsiteY39" fmla="*/ 645196 h 1256344"/>
                <a:gd name="connsiteX40" fmla="*/ 214440 w 1581633"/>
                <a:gd name="connsiteY40" fmla="*/ 845373 h 1256344"/>
                <a:gd name="connsiteX41" fmla="*/ 213782 w 1581633"/>
                <a:gd name="connsiteY41" fmla="*/ 844851 h 1256344"/>
                <a:gd name="connsiteX42" fmla="*/ 204274 w 1581633"/>
                <a:gd name="connsiteY42" fmla="*/ 858149 h 1256344"/>
                <a:gd name="connsiteX43" fmla="*/ 65233 w 1581633"/>
                <a:gd name="connsiteY43" fmla="*/ 882958 h 1256344"/>
                <a:gd name="connsiteX44" fmla="*/ 26746 w 1581633"/>
                <a:gd name="connsiteY44" fmla="*/ 729128 h 1256344"/>
                <a:gd name="connsiteX45" fmla="*/ 40170 w 1581633"/>
                <a:gd name="connsiteY45" fmla="*/ 710356 h 1256344"/>
                <a:gd name="connsiteX46" fmla="*/ 44005 w 1581633"/>
                <a:gd name="connsiteY46" fmla="*/ 706743 h 1256344"/>
                <a:gd name="connsiteX47" fmla="*/ 87969 w 1581633"/>
                <a:gd name="connsiteY47" fmla="*/ 655865 h 1256344"/>
                <a:gd name="connsiteX48" fmla="*/ 491535 w 1581633"/>
                <a:gd name="connsiteY48" fmla="*/ 417671 h 1256344"/>
                <a:gd name="connsiteX49" fmla="*/ 520006 w 1581633"/>
                <a:gd name="connsiteY49" fmla="*/ 411792 h 1256344"/>
                <a:gd name="connsiteX50" fmla="*/ 499480 w 1581633"/>
                <a:gd name="connsiteY50" fmla="*/ 412573 h 1256344"/>
                <a:gd name="connsiteX51" fmla="*/ 214510 w 1581633"/>
                <a:gd name="connsiteY51" fmla="*/ 506010 h 1256344"/>
                <a:gd name="connsiteX52" fmla="*/ 175554 w 1581633"/>
                <a:gd name="connsiteY52" fmla="*/ 532692 h 1256344"/>
                <a:gd name="connsiteX53" fmla="*/ 167662 w 1581633"/>
                <a:gd name="connsiteY53" fmla="*/ 539838 h 1256344"/>
                <a:gd name="connsiteX54" fmla="*/ 53294 w 1581633"/>
                <a:gd name="connsiteY54" fmla="*/ 545026 h 1256344"/>
                <a:gd name="connsiteX55" fmla="*/ 13131 w 1581633"/>
                <a:gd name="connsiteY55" fmla="*/ 405231 h 1256344"/>
                <a:gd name="connsiteX56" fmla="*/ 39909 w 1581633"/>
                <a:gd name="connsiteY56" fmla="*/ 375302 h 1256344"/>
                <a:gd name="connsiteX57" fmla="*/ 44727 w 1581633"/>
                <a:gd name="connsiteY57" fmla="*/ 372449 h 1256344"/>
                <a:gd name="connsiteX58" fmla="*/ 105579 w 1581633"/>
                <a:gd name="connsiteY58" fmla="*/ 330772 h 1256344"/>
                <a:gd name="connsiteX59" fmla="*/ 532855 w 1581633"/>
                <a:gd name="connsiteY59" fmla="*/ 204497 h 1256344"/>
                <a:gd name="connsiteX60" fmla="*/ 554862 w 1581633"/>
                <a:gd name="connsiteY60" fmla="*/ 205058 h 1256344"/>
                <a:gd name="connsiteX61" fmla="*/ 558757 w 1581633"/>
                <a:gd name="connsiteY61" fmla="*/ 202346 h 1256344"/>
                <a:gd name="connsiteX62" fmla="*/ 538676 w 1581633"/>
                <a:gd name="connsiteY62" fmla="*/ 197730 h 1256344"/>
                <a:gd name="connsiteX63" fmla="*/ 452924 w 1581633"/>
                <a:gd name="connsiteY63" fmla="*/ 186795 h 1256344"/>
                <a:gd name="connsiteX64" fmla="*/ 414295 w 1581633"/>
                <a:gd name="connsiteY64" fmla="*/ 185829 h 1256344"/>
                <a:gd name="connsiteX65" fmla="*/ 409776 w 1581633"/>
                <a:gd name="connsiteY65" fmla="*/ 186282 h 1256344"/>
                <a:gd name="connsiteX66" fmla="*/ 372380 w 1581633"/>
                <a:gd name="connsiteY66" fmla="*/ 179090 h 1256344"/>
                <a:gd name="connsiteX67" fmla="*/ 317854 w 1581633"/>
                <a:gd name="connsiteY67" fmla="*/ 57312 h 1256344"/>
                <a:gd name="connsiteX68" fmla="*/ 332138 w 1581633"/>
                <a:gd name="connsiteY68" fmla="*/ 33364 h 1256344"/>
                <a:gd name="connsiteX69" fmla="*/ 404116 w 1581633"/>
                <a:gd name="connsiteY69" fmla="*/ 0 h 1256344"/>
                <a:gd name="connsiteX0" fmla="*/ 404116 w 1832856"/>
                <a:gd name="connsiteY0" fmla="*/ 0 h 1256344"/>
                <a:gd name="connsiteX1" fmla="*/ 412057 w 1832856"/>
                <a:gd name="connsiteY1" fmla="*/ 729 h 1256344"/>
                <a:gd name="connsiteX2" fmla="*/ 464183 w 1832856"/>
                <a:gd name="connsiteY2" fmla="*/ 2032 h 1256344"/>
                <a:gd name="connsiteX3" fmla="*/ 829038 w 1832856"/>
                <a:gd name="connsiteY3" fmla="*/ 110823 h 1256344"/>
                <a:gd name="connsiteX4" fmla="*/ 868121 w 1832856"/>
                <a:gd name="connsiteY4" fmla="*/ 134842 h 1256344"/>
                <a:gd name="connsiteX5" fmla="*/ 900665 w 1832856"/>
                <a:gd name="connsiteY5" fmla="*/ 136783 h 1256344"/>
                <a:gd name="connsiteX6" fmla="*/ 1035255 w 1832856"/>
                <a:gd name="connsiteY6" fmla="*/ 161665 h 1256344"/>
                <a:gd name="connsiteX7" fmla="*/ 1379922 w 1832856"/>
                <a:gd name="connsiteY7" fmla="*/ 361280 h 1256344"/>
                <a:gd name="connsiteX8" fmla="*/ 1397359 w 1832856"/>
                <a:gd name="connsiteY8" fmla="*/ 383904 h 1256344"/>
                <a:gd name="connsiteX9" fmla="*/ 1581633 w 1832856"/>
                <a:gd name="connsiteY9" fmla="*/ 440942 h 1256344"/>
                <a:gd name="connsiteX10" fmla="*/ 1832831 w 1832856"/>
                <a:gd name="connsiteY10" fmla="*/ 626945 h 1256344"/>
                <a:gd name="connsiteX11" fmla="*/ 1568990 w 1832856"/>
                <a:gd name="connsiteY11" fmla="*/ 886425 h 1256344"/>
                <a:gd name="connsiteX12" fmla="*/ 1295611 w 1832856"/>
                <a:gd name="connsiteY12" fmla="*/ 784774 h 1256344"/>
                <a:gd name="connsiteX13" fmla="*/ 1285468 w 1832856"/>
                <a:gd name="connsiteY13" fmla="*/ 798684 h 1256344"/>
                <a:gd name="connsiteX14" fmla="*/ 1125280 w 1832856"/>
                <a:gd name="connsiteY14" fmla="*/ 928127 h 1256344"/>
                <a:gd name="connsiteX15" fmla="*/ 1121898 w 1832856"/>
                <a:gd name="connsiteY15" fmla="*/ 929765 h 1256344"/>
                <a:gd name="connsiteX16" fmla="*/ 1121020 w 1832856"/>
                <a:gd name="connsiteY16" fmla="*/ 932979 h 1256344"/>
                <a:gd name="connsiteX17" fmla="*/ 940234 w 1832856"/>
                <a:gd name="connsiteY17" fmla="*/ 1221494 h 1256344"/>
                <a:gd name="connsiteX18" fmla="*/ 939479 w 1832856"/>
                <a:gd name="connsiteY18" fmla="*/ 1220710 h 1256344"/>
                <a:gd name="connsiteX19" fmla="*/ 930468 w 1832856"/>
                <a:gd name="connsiteY19" fmla="*/ 1229512 h 1256344"/>
                <a:gd name="connsiteX20" fmla="*/ 909689 w 1832856"/>
                <a:gd name="connsiteY20" fmla="*/ 1242927 h 1256344"/>
                <a:gd name="connsiteX21" fmla="*/ 745366 w 1832856"/>
                <a:gd name="connsiteY21" fmla="*/ 1189797 h 1256344"/>
                <a:gd name="connsiteX22" fmla="*/ 760526 w 1832856"/>
                <a:gd name="connsiteY22" fmla="*/ 1055653 h 1256344"/>
                <a:gd name="connsiteX23" fmla="*/ 770851 w 1832856"/>
                <a:gd name="connsiteY23" fmla="*/ 1045564 h 1256344"/>
                <a:gd name="connsiteX24" fmla="*/ 770593 w 1832856"/>
                <a:gd name="connsiteY24" fmla="*/ 1045294 h 1256344"/>
                <a:gd name="connsiteX25" fmla="*/ 906924 w 1832856"/>
                <a:gd name="connsiteY25" fmla="*/ 776487 h 1256344"/>
                <a:gd name="connsiteX26" fmla="*/ 908680 w 1832856"/>
                <a:gd name="connsiteY26" fmla="*/ 754107 h 1256344"/>
                <a:gd name="connsiteX27" fmla="*/ 878492 w 1832856"/>
                <a:gd name="connsiteY27" fmla="*/ 752292 h 1256344"/>
                <a:gd name="connsiteX28" fmla="*/ 430437 w 1832856"/>
                <a:gd name="connsiteY28" fmla="*/ 1011422 h 1256344"/>
                <a:gd name="connsiteX29" fmla="*/ 412957 w 1832856"/>
                <a:gd name="connsiteY29" fmla="*/ 1046780 h 1256344"/>
                <a:gd name="connsiteX30" fmla="*/ 410928 w 1832856"/>
                <a:gd name="connsiteY30" fmla="*/ 1053093 h 1256344"/>
                <a:gd name="connsiteX31" fmla="*/ 400596 w 1832856"/>
                <a:gd name="connsiteY31" fmla="*/ 1071731 h 1256344"/>
                <a:gd name="connsiteX32" fmla="*/ 256821 w 1832856"/>
                <a:gd name="connsiteY32" fmla="*/ 1100424 h 1256344"/>
                <a:gd name="connsiteX33" fmla="*/ 222184 w 1832856"/>
                <a:gd name="connsiteY33" fmla="*/ 974480 h 1256344"/>
                <a:gd name="connsiteX34" fmla="*/ 225849 w 1832856"/>
                <a:gd name="connsiteY34" fmla="*/ 967867 h 1256344"/>
                <a:gd name="connsiteX35" fmla="*/ 225757 w 1832856"/>
                <a:gd name="connsiteY35" fmla="*/ 967826 h 1256344"/>
                <a:gd name="connsiteX36" fmla="*/ 252532 w 1832856"/>
                <a:gd name="connsiteY36" fmla="*/ 913666 h 1256344"/>
                <a:gd name="connsiteX37" fmla="*/ 283405 w 1832856"/>
                <a:gd name="connsiteY37" fmla="*/ 862664 h 1256344"/>
                <a:gd name="connsiteX38" fmla="*/ 501995 w 1832856"/>
                <a:gd name="connsiteY38" fmla="*/ 652419 h 1256344"/>
                <a:gd name="connsiteX39" fmla="*/ 538200 w 1832856"/>
                <a:gd name="connsiteY39" fmla="*/ 632883 h 1256344"/>
                <a:gd name="connsiteX40" fmla="*/ 497291 w 1832856"/>
                <a:gd name="connsiteY40" fmla="*/ 645196 h 1256344"/>
                <a:gd name="connsiteX41" fmla="*/ 214440 w 1832856"/>
                <a:gd name="connsiteY41" fmla="*/ 845373 h 1256344"/>
                <a:gd name="connsiteX42" fmla="*/ 213782 w 1832856"/>
                <a:gd name="connsiteY42" fmla="*/ 844851 h 1256344"/>
                <a:gd name="connsiteX43" fmla="*/ 204274 w 1832856"/>
                <a:gd name="connsiteY43" fmla="*/ 858149 h 1256344"/>
                <a:gd name="connsiteX44" fmla="*/ 65233 w 1832856"/>
                <a:gd name="connsiteY44" fmla="*/ 882958 h 1256344"/>
                <a:gd name="connsiteX45" fmla="*/ 26746 w 1832856"/>
                <a:gd name="connsiteY45" fmla="*/ 729128 h 1256344"/>
                <a:gd name="connsiteX46" fmla="*/ 40170 w 1832856"/>
                <a:gd name="connsiteY46" fmla="*/ 710356 h 1256344"/>
                <a:gd name="connsiteX47" fmla="*/ 44005 w 1832856"/>
                <a:gd name="connsiteY47" fmla="*/ 706743 h 1256344"/>
                <a:gd name="connsiteX48" fmla="*/ 87969 w 1832856"/>
                <a:gd name="connsiteY48" fmla="*/ 655865 h 1256344"/>
                <a:gd name="connsiteX49" fmla="*/ 491535 w 1832856"/>
                <a:gd name="connsiteY49" fmla="*/ 417671 h 1256344"/>
                <a:gd name="connsiteX50" fmla="*/ 520006 w 1832856"/>
                <a:gd name="connsiteY50" fmla="*/ 411792 h 1256344"/>
                <a:gd name="connsiteX51" fmla="*/ 499480 w 1832856"/>
                <a:gd name="connsiteY51" fmla="*/ 412573 h 1256344"/>
                <a:gd name="connsiteX52" fmla="*/ 214510 w 1832856"/>
                <a:gd name="connsiteY52" fmla="*/ 506010 h 1256344"/>
                <a:gd name="connsiteX53" fmla="*/ 175554 w 1832856"/>
                <a:gd name="connsiteY53" fmla="*/ 532692 h 1256344"/>
                <a:gd name="connsiteX54" fmla="*/ 167662 w 1832856"/>
                <a:gd name="connsiteY54" fmla="*/ 539838 h 1256344"/>
                <a:gd name="connsiteX55" fmla="*/ 53294 w 1832856"/>
                <a:gd name="connsiteY55" fmla="*/ 545026 h 1256344"/>
                <a:gd name="connsiteX56" fmla="*/ 13131 w 1832856"/>
                <a:gd name="connsiteY56" fmla="*/ 405231 h 1256344"/>
                <a:gd name="connsiteX57" fmla="*/ 39909 w 1832856"/>
                <a:gd name="connsiteY57" fmla="*/ 375302 h 1256344"/>
                <a:gd name="connsiteX58" fmla="*/ 44727 w 1832856"/>
                <a:gd name="connsiteY58" fmla="*/ 372449 h 1256344"/>
                <a:gd name="connsiteX59" fmla="*/ 105579 w 1832856"/>
                <a:gd name="connsiteY59" fmla="*/ 330772 h 1256344"/>
                <a:gd name="connsiteX60" fmla="*/ 532855 w 1832856"/>
                <a:gd name="connsiteY60" fmla="*/ 204497 h 1256344"/>
                <a:gd name="connsiteX61" fmla="*/ 554862 w 1832856"/>
                <a:gd name="connsiteY61" fmla="*/ 205058 h 1256344"/>
                <a:gd name="connsiteX62" fmla="*/ 558757 w 1832856"/>
                <a:gd name="connsiteY62" fmla="*/ 202346 h 1256344"/>
                <a:gd name="connsiteX63" fmla="*/ 538676 w 1832856"/>
                <a:gd name="connsiteY63" fmla="*/ 197730 h 1256344"/>
                <a:gd name="connsiteX64" fmla="*/ 452924 w 1832856"/>
                <a:gd name="connsiteY64" fmla="*/ 186795 h 1256344"/>
                <a:gd name="connsiteX65" fmla="*/ 414295 w 1832856"/>
                <a:gd name="connsiteY65" fmla="*/ 185829 h 1256344"/>
                <a:gd name="connsiteX66" fmla="*/ 409776 w 1832856"/>
                <a:gd name="connsiteY66" fmla="*/ 186282 h 1256344"/>
                <a:gd name="connsiteX67" fmla="*/ 372380 w 1832856"/>
                <a:gd name="connsiteY67" fmla="*/ 179090 h 1256344"/>
                <a:gd name="connsiteX68" fmla="*/ 317854 w 1832856"/>
                <a:gd name="connsiteY68" fmla="*/ 57312 h 1256344"/>
                <a:gd name="connsiteX69" fmla="*/ 332138 w 1832856"/>
                <a:gd name="connsiteY69" fmla="*/ 33364 h 1256344"/>
                <a:gd name="connsiteX70" fmla="*/ 404116 w 1832856"/>
                <a:gd name="connsiteY70" fmla="*/ 0 h 1256344"/>
                <a:gd name="connsiteX0" fmla="*/ 1832831 w 1928899"/>
                <a:gd name="connsiteY0" fmla="*/ 626945 h 1256344"/>
                <a:gd name="connsiteX1" fmla="*/ 1568990 w 1928899"/>
                <a:gd name="connsiteY1" fmla="*/ 886425 h 1256344"/>
                <a:gd name="connsiteX2" fmla="*/ 1295611 w 1928899"/>
                <a:gd name="connsiteY2" fmla="*/ 784774 h 1256344"/>
                <a:gd name="connsiteX3" fmla="*/ 1285468 w 1928899"/>
                <a:gd name="connsiteY3" fmla="*/ 798684 h 1256344"/>
                <a:gd name="connsiteX4" fmla="*/ 1125280 w 1928899"/>
                <a:gd name="connsiteY4" fmla="*/ 928127 h 1256344"/>
                <a:gd name="connsiteX5" fmla="*/ 1121898 w 1928899"/>
                <a:gd name="connsiteY5" fmla="*/ 929765 h 1256344"/>
                <a:gd name="connsiteX6" fmla="*/ 1121020 w 1928899"/>
                <a:gd name="connsiteY6" fmla="*/ 932979 h 1256344"/>
                <a:gd name="connsiteX7" fmla="*/ 940234 w 1928899"/>
                <a:gd name="connsiteY7" fmla="*/ 1221494 h 1256344"/>
                <a:gd name="connsiteX8" fmla="*/ 939479 w 1928899"/>
                <a:gd name="connsiteY8" fmla="*/ 1220710 h 1256344"/>
                <a:gd name="connsiteX9" fmla="*/ 930468 w 1928899"/>
                <a:gd name="connsiteY9" fmla="*/ 1229512 h 1256344"/>
                <a:gd name="connsiteX10" fmla="*/ 909689 w 1928899"/>
                <a:gd name="connsiteY10" fmla="*/ 1242927 h 1256344"/>
                <a:gd name="connsiteX11" fmla="*/ 745366 w 1928899"/>
                <a:gd name="connsiteY11" fmla="*/ 1189797 h 1256344"/>
                <a:gd name="connsiteX12" fmla="*/ 760526 w 1928899"/>
                <a:gd name="connsiteY12" fmla="*/ 1055653 h 1256344"/>
                <a:gd name="connsiteX13" fmla="*/ 770851 w 1928899"/>
                <a:gd name="connsiteY13" fmla="*/ 1045564 h 1256344"/>
                <a:gd name="connsiteX14" fmla="*/ 770593 w 1928899"/>
                <a:gd name="connsiteY14" fmla="*/ 1045294 h 1256344"/>
                <a:gd name="connsiteX15" fmla="*/ 906924 w 1928899"/>
                <a:gd name="connsiteY15" fmla="*/ 776487 h 1256344"/>
                <a:gd name="connsiteX16" fmla="*/ 908680 w 1928899"/>
                <a:gd name="connsiteY16" fmla="*/ 754107 h 1256344"/>
                <a:gd name="connsiteX17" fmla="*/ 878492 w 1928899"/>
                <a:gd name="connsiteY17" fmla="*/ 752292 h 1256344"/>
                <a:gd name="connsiteX18" fmla="*/ 430437 w 1928899"/>
                <a:gd name="connsiteY18" fmla="*/ 1011422 h 1256344"/>
                <a:gd name="connsiteX19" fmla="*/ 412957 w 1928899"/>
                <a:gd name="connsiteY19" fmla="*/ 1046780 h 1256344"/>
                <a:gd name="connsiteX20" fmla="*/ 410928 w 1928899"/>
                <a:gd name="connsiteY20" fmla="*/ 1053093 h 1256344"/>
                <a:gd name="connsiteX21" fmla="*/ 400596 w 1928899"/>
                <a:gd name="connsiteY21" fmla="*/ 1071731 h 1256344"/>
                <a:gd name="connsiteX22" fmla="*/ 256821 w 1928899"/>
                <a:gd name="connsiteY22" fmla="*/ 1100424 h 1256344"/>
                <a:gd name="connsiteX23" fmla="*/ 222184 w 1928899"/>
                <a:gd name="connsiteY23" fmla="*/ 974480 h 1256344"/>
                <a:gd name="connsiteX24" fmla="*/ 225849 w 1928899"/>
                <a:gd name="connsiteY24" fmla="*/ 967867 h 1256344"/>
                <a:gd name="connsiteX25" fmla="*/ 225757 w 1928899"/>
                <a:gd name="connsiteY25" fmla="*/ 967826 h 1256344"/>
                <a:gd name="connsiteX26" fmla="*/ 252532 w 1928899"/>
                <a:gd name="connsiteY26" fmla="*/ 913666 h 1256344"/>
                <a:gd name="connsiteX27" fmla="*/ 283405 w 1928899"/>
                <a:gd name="connsiteY27" fmla="*/ 862664 h 1256344"/>
                <a:gd name="connsiteX28" fmla="*/ 501995 w 1928899"/>
                <a:gd name="connsiteY28" fmla="*/ 652419 h 1256344"/>
                <a:gd name="connsiteX29" fmla="*/ 538200 w 1928899"/>
                <a:gd name="connsiteY29" fmla="*/ 632883 h 1256344"/>
                <a:gd name="connsiteX30" fmla="*/ 497291 w 1928899"/>
                <a:gd name="connsiteY30" fmla="*/ 645196 h 1256344"/>
                <a:gd name="connsiteX31" fmla="*/ 214440 w 1928899"/>
                <a:gd name="connsiteY31" fmla="*/ 845373 h 1256344"/>
                <a:gd name="connsiteX32" fmla="*/ 213782 w 1928899"/>
                <a:gd name="connsiteY32" fmla="*/ 844851 h 1256344"/>
                <a:gd name="connsiteX33" fmla="*/ 204274 w 1928899"/>
                <a:gd name="connsiteY33" fmla="*/ 858149 h 1256344"/>
                <a:gd name="connsiteX34" fmla="*/ 65233 w 1928899"/>
                <a:gd name="connsiteY34" fmla="*/ 882958 h 1256344"/>
                <a:gd name="connsiteX35" fmla="*/ 26746 w 1928899"/>
                <a:gd name="connsiteY35" fmla="*/ 729128 h 1256344"/>
                <a:gd name="connsiteX36" fmla="*/ 40170 w 1928899"/>
                <a:gd name="connsiteY36" fmla="*/ 710356 h 1256344"/>
                <a:gd name="connsiteX37" fmla="*/ 44005 w 1928899"/>
                <a:gd name="connsiteY37" fmla="*/ 706743 h 1256344"/>
                <a:gd name="connsiteX38" fmla="*/ 87969 w 1928899"/>
                <a:gd name="connsiteY38" fmla="*/ 655865 h 1256344"/>
                <a:gd name="connsiteX39" fmla="*/ 491535 w 1928899"/>
                <a:gd name="connsiteY39" fmla="*/ 417671 h 1256344"/>
                <a:gd name="connsiteX40" fmla="*/ 520006 w 1928899"/>
                <a:gd name="connsiteY40" fmla="*/ 411792 h 1256344"/>
                <a:gd name="connsiteX41" fmla="*/ 499480 w 1928899"/>
                <a:gd name="connsiteY41" fmla="*/ 412573 h 1256344"/>
                <a:gd name="connsiteX42" fmla="*/ 214510 w 1928899"/>
                <a:gd name="connsiteY42" fmla="*/ 506010 h 1256344"/>
                <a:gd name="connsiteX43" fmla="*/ 175554 w 1928899"/>
                <a:gd name="connsiteY43" fmla="*/ 532692 h 1256344"/>
                <a:gd name="connsiteX44" fmla="*/ 167662 w 1928899"/>
                <a:gd name="connsiteY44" fmla="*/ 539838 h 1256344"/>
                <a:gd name="connsiteX45" fmla="*/ 53294 w 1928899"/>
                <a:gd name="connsiteY45" fmla="*/ 545026 h 1256344"/>
                <a:gd name="connsiteX46" fmla="*/ 13131 w 1928899"/>
                <a:gd name="connsiteY46" fmla="*/ 405231 h 1256344"/>
                <a:gd name="connsiteX47" fmla="*/ 39909 w 1928899"/>
                <a:gd name="connsiteY47" fmla="*/ 375302 h 1256344"/>
                <a:gd name="connsiteX48" fmla="*/ 44727 w 1928899"/>
                <a:gd name="connsiteY48" fmla="*/ 372449 h 1256344"/>
                <a:gd name="connsiteX49" fmla="*/ 105579 w 1928899"/>
                <a:gd name="connsiteY49" fmla="*/ 330772 h 1256344"/>
                <a:gd name="connsiteX50" fmla="*/ 532855 w 1928899"/>
                <a:gd name="connsiteY50" fmla="*/ 204497 h 1256344"/>
                <a:gd name="connsiteX51" fmla="*/ 554862 w 1928899"/>
                <a:gd name="connsiteY51" fmla="*/ 205058 h 1256344"/>
                <a:gd name="connsiteX52" fmla="*/ 558757 w 1928899"/>
                <a:gd name="connsiteY52" fmla="*/ 202346 h 1256344"/>
                <a:gd name="connsiteX53" fmla="*/ 538676 w 1928899"/>
                <a:gd name="connsiteY53" fmla="*/ 197730 h 1256344"/>
                <a:gd name="connsiteX54" fmla="*/ 452924 w 1928899"/>
                <a:gd name="connsiteY54" fmla="*/ 186795 h 1256344"/>
                <a:gd name="connsiteX55" fmla="*/ 414295 w 1928899"/>
                <a:gd name="connsiteY55" fmla="*/ 185829 h 1256344"/>
                <a:gd name="connsiteX56" fmla="*/ 409776 w 1928899"/>
                <a:gd name="connsiteY56" fmla="*/ 186282 h 1256344"/>
                <a:gd name="connsiteX57" fmla="*/ 372380 w 1928899"/>
                <a:gd name="connsiteY57" fmla="*/ 179090 h 1256344"/>
                <a:gd name="connsiteX58" fmla="*/ 317854 w 1928899"/>
                <a:gd name="connsiteY58" fmla="*/ 57312 h 1256344"/>
                <a:gd name="connsiteX59" fmla="*/ 332138 w 1928899"/>
                <a:gd name="connsiteY59" fmla="*/ 33364 h 1256344"/>
                <a:gd name="connsiteX60" fmla="*/ 404116 w 1928899"/>
                <a:gd name="connsiteY60" fmla="*/ 0 h 1256344"/>
                <a:gd name="connsiteX61" fmla="*/ 412057 w 1928899"/>
                <a:gd name="connsiteY61" fmla="*/ 729 h 1256344"/>
                <a:gd name="connsiteX62" fmla="*/ 464183 w 1928899"/>
                <a:gd name="connsiteY62" fmla="*/ 2032 h 1256344"/>
                <a:gd name="connsiteX63" fmla="*/ 829038 w 1928899"/>
                <a:gd name="connsiteY63" fmla="*/ 110823 h 1256344"/>
                <a:gd name="connsiteX64" fmla="*/ 868121 w 1928899"/>
                <a:gd name="connsiteY64" fmla="*/ 134842 h 1256344"/>
                <a:gd name="connsiteX65" fmla="*/ 900665 w 1928899"/>
                <a:gd name="connsiteY65" fmla="*/ 136783 h 1256344"/>
                <a:gd name="connsiteX66" fmla="*/ 1035255 w 1928899"/>
                <a:gd name="connsiteY66" fmla="*/ 161665 h 1256344"/>
                <a:gd name="connsiteX67" fmla="*/ 1379922 w 1928899"/>
                <a:gd name="connsiteY67" fmla="*/ 361280 h 1256344"/>
                <a:gd name="connsiteX68" fmla="*/ 1397359 w 1928899"/>
                <a:gd name="connsiteY68" fmla="*/ 383904 h 1256344"/>
                <a:gd name="connsiteX69" fmla="*/ 1581633 w 1928899"/>
                <a:gd name="connsiteY69" fmla="*/ 440942 h 1256344"/>
                <a:gd name="connsiteX70" fmla="*/ 1928899 w 1928899"/>
                <a:gd name="connsiteY70" fmla="*/ 723013 h 1256344"/>
                <a:gd name="connsiteX0" fmla="*/ 1832831 w 1832831"/>
                <a:gd name="connsiteY0" fmla="*/ 626945 h 1256344"/>
                <a:gd name="connsiteX1" fmla="*/ 1568990 w 1832831"/>
                <a:gd name="connsiteY1" fmla="*/ 886425 h 1256344"/>
                <a:gd name="connsiteX2" fmla="*/ 1295611 w 1832831"/>
                <a:gd name="connsiteY2" fmla="*/ 784774 h 1256344"/>
                <a:gd name="connsiteX3" fmla="*/ 1285468 w 1832831"/>
                <a:gd name="connsiteY3" fmla="*/ 798684 h 1256344"/>
                <a:gd name="connsiteX4" fmla="*/ 1125280 w 1832831"/>
                <a:gd name="connsiteY4" fmla="*/ 928127 h 1256344"/>
                <a:gd name="connsiteX5" fmla="*/ 1121898 w 1832831"/>
                <a:gd name="connsiteY5" fmla="*/ 929765 h 1256344"/>
                <a:gd name="connsiteX6" fmla="*/ 1121020 w 1832831"/>
                <a:gd name="connsiteY6" fmla="*/ 932979 h 1256344"/>
                <a:gd name="connsiteX7" fmla="*/ 940234 w 1832831"/>
                <a:gd name="connsiteY7" fmla="*/ 1221494 h 1256344"/>
                <a:gd name="connsiteX8" fmla="*/ 939479 w 1832831"/>
                <a:gd name="connsiteY8" fmla="*/ 1220710 h 1256344"/>
                <a:gd name="connsiteX9" fmla="*/ 930468 w 1832831"/>
                <a:gd name="connsiteY9" fmla="*/ 1229512 h 1256344"/>
                <a:gd name="connsiteX10" fmla="*/ 909689 w 1832831"/>
                <a:gd name="connsiteY10" fmla="*/ 1242927 h 1256344"/>
                <a:gd name="connsiteX11" fmla="*/ 745366 w 1832831"/>
                <a:gd name="connsiteY11" fmla="*/ 1189797 h 1256344"/>
                <a:gd name="connsiteX12" fmla="*/ 760526 w 1832831"/>
                <a:gd name="connsiteY12" fmla="*/ 1055653 h 1256344"/>
                <a:gd name="connsiteX13" fmla="*/ 770851 w 1832831"/>
                <a:gd name="connsiteY13" fmla="*/ 1045564 h 1256344"/>
                <a:gd name="connsiteX14" fmla="*/ 770593 w 1832831"/>
                <a:gd name="connsiteY14" fmla="*/ 1045294 h 1256344"/>
                <a:gd name="connsiteX15" fmla="*/ 906924 w 1832831"/>
                <a:gd name="connsiteY15" fmla="*/ 776487 h 1256344"/>
                <a:gd name="connsiteX16" fmla="*/ 908680 w 1832831"/>
                <a:gd name="connsiteY16" fmla="*/ 754107 h 1256344"/>
                <a:gd name="connsiteX17" fmla="*/ 878492 w 1832831"/>
                <a:gd name="connsiteY17" fmla="*/ 752292 h 1256344"/>
                <a:gd name="connsiteX18" fmla="*/ 430437 w 1832831"/>
                <a:gd name="connsiteY18" fmla="*/ 1011422 h 1256344"/>
                <a:gd name="connsiteX19" fmla="*/ 412957 w 1832831"/>
                <a:gd name="connsiteY19" fmla="*/ 1046780 h 1256344"/>
                <a:gd name="connsiteX20" fmla="*/ 410928 w 1832831"/>
                <a:gd name="connsiteY20" fmla="*/ 1053093 h 1256344"/>
                <a:gd name="connsiteX21" fmla="*/ 400596 w 1832831"/>
                <a:gd name="connsiteY21" fmla="*/ 1071731 h 1256344"/>
                <a:gd name="connsiteX22" fmla="*/ 256821 w 1832831"/>
                <a:gd name="connsiteY22" fmla="*/ 1100424 h 1256344"/>
                <a:gd name="connsiteX23" fmla="*/ 222184 w 1832831"/>
                <a:gd name="connsiteY23" fmla="*/ 974480 h 1256344"/>
                <a:gd name="connsiteX24" fmla="*/ 225849 w 1832831"/>
                <a:gd name="connsiteY24" fmla="*/ 967867 h 1256344"/>
                <a:gd name="connsiteX25" fmla="*/ 225757 w 1832831"/>
                <a:gd name="connsiteY25" fmla="*/ 967826 h 1256344"/>
                <a:gd name="connsiteX26" fmla="*/ 252532 w 1832831"/>
                <a:gd name="connsiteY26" fmla="*/ 913666 h 1256344"/>
                <a:gd name="connsiteX27" fmla="*/ 283405 w 1832831"/>
                <a:gd name="connsiteY27" fmla="*/ 862664 h 1256344"/>
                <a:gd name="connsiteX28" fmla="*/ 501995 w 1832831"/>
                <a:gd name="connsiteY28" fmla="*/ 652419 h 1256344"/>
                <a:gd name="connsiteX29" fmla="*/ 538200 w 1832831"/>
                <a:gd name="connsiteY29" fmla="*/ 632883 h 1256344"/>
                <a:gd name="connsiteX30" fmla="*/ 497291 w 1832831"/>
                <a:gd name="connsiteY30" fmla="*/ 645196 h 1256344"/>
                <a:gd name="connsiteX31" fmla="*/ 214440 w 1832831"/>
                <a:gd name="connsiteY31" fmla="*/ 845373 h 1256344"/>
                <a:gd name="connsiteX32" fmla="*/ 213782 w 1832831"/>
                <a:gd name="connsiteY32" fmla="*/ 844851 h 1256344"/>
                <a:gd name="connsiteX33" fmla="*/ 204274 w 1832831"/>
                <a:gd name="connsiteY33" fmla="*/ 858149 h 1256344"/>
                <a:gd name="connsiteX34" fmla="*/ 65233 w 1832831"/>
                <a:gd name="connsiteY34" fmla="*/ 882958 h 1256344"/>
                <a:gd name="connsiteX35" fmla="*/ 26746 w 1832831"/>
                <a:gd name="connsiteY35" fmla="*/ 729128 h 1256344"/>
                <a:gd name="connsiteX36" fmla="*/ 40170 w 1832831"/>
                <a:gd name="connsiteY36" fmla="*/ 710356 h 1256344"/>
                <a:gd name="connsiteX37" fmla="*/ 44005 w 1832831"/>
                <a:gd name="connsiteY37" fmla="*/ 706743 h 1256344"/>
                <a:gd name="connsiteX38" fmla="*/ 87969 w 1832831"/>
                <a:gd name="connsiteY38" fmla="*/ 655865 h 1256344"/>
                <a:gd name="connsiteX39" fmla="*/ 491535 w 1832831"/>
                <a:gd name="connsiteY39" fmla="*/ 417671 h 1256344"/>
                <a:gd name="connsiteX40" fmla="*/ 520006 w 1832831"/>
                <a:gd name="connsiteY40" fmla="*/ 411792 h 1256344"/>
                <a:gd name="connsiteX41" fmla="*/ 499480 w 1832831"/>
                <a:gd name="connsiteY41" fmla="*/ 412573 h 1256344"/>
                <a:gd name="connsiteX42" fmla="*/ 214510 w 1832831"/>
                <a:gd name="connsiteY42" fmla="*/ 506010 h 1256344"/>
                <a:gd name="connsiteX43" fmla="*/ 175554 w 1832831"/>
                <a:gd name="connsiteY43" fmla="*/ 532692 h 1256344"/>
                <a:gd name="connsiteX44" fmla="*/ 167662 w 1832831"/>
                <a:gd name="connsiteY44" fmla="*/ 539838 h 1256344"/>
                <a:gd name="connsiteX45" fmla="*/ 53294 w 1832831"/>
                <a:gd name="connsiteY45" fmla="*/ 545026 h 1256344"/>
                <a:gd name="connsiteX46" fmla="*/ 13131 w 1832831"/>
                <a:gd name="connsiteY46" fmla="*/ 405231 h 1256344"/>
                <a:gd name="connsiteX47" fmla="*/ 39909 w 1832831"/>
                <a:gd name="connsiteY47" fmla="*/ 375302 h 1256344"/>
                <a:gd name="connsiteX48" fmla="*/ 44727 w 1832831"/>
                <a:gd name="connsiteY48" fmla="*/ 372449 h 1256344"/>
                <a:gd name="connsiteX49" fmla="*/ 105579 w 1832831"/>
                <a:gd name="connsiteY49" fmla="*/ 330772 h 1256344"/>
                <a:gd name="connsiteX50" fmla="*/ 532855 w 1832831"/>
                <a:gd name="connsiteY50" fmla="*/ 204497 h 1256344"/>
                <a:gd name="connsiteX51" fmla="*/ 554862 w 1832831"/>
                <a:gd name="connsiteY51" fmla="*/ 205058 h 1256344"/>
                <a:gd name="connsiteX52" fmla="*/ 558757 w 1832831"/>
                <a:gd name="connsiteY52" fmla="*/ 202346 h 1256344"/>
                <a:gd name="connsiteX53" fmla="*/ 538676 w 1832831"/>
                <a:gd name="connsiteY53" fmla="*/ 197730 h 1256344"/>
                <a:gd name="connsiteX54" fmla="*/ 452924 w 1832831"/>
                <a:gd name="connsiteY54" fmla="*/ 186795 h 1256344"/>
                <a:gd name="connsiteX55" fmla="*/ 414295 w 1832831"/>
                <a:gd name="connsiteY55" fmla="*/ 185829 h 1256344"/>
                <a:gd name="connsiteX56" fmla="*/ 409776 w 1832831"/>
                <a:gd name="connsiteY56" fmla="*/ 186282 h 1256344"/>
                <a:gd name="connsiteX57" fmla="*/ 372380 w 1832831"/>
                <a:gd name="connsiteY57" fmla="*/ 179090 h 1256344"/>
                <a:gd name="connsiteX58" fmla="*/ 317854 w 1832831"/>
                <a:gd name="connsiteY58" fmla="*/ 57312 h 1256344"/>
                <a:gd name="connsiteX59" fmla="*/ 332138 w 1832831"/>
                <a:gd name="connsiteY59" fmla="*/ 33364 h 1256344"/>
                <a:gd name="connsiteX60" fmla="*/ 404116 w 1832831"/>
                <a:gd name="connsiteY60" fmla="*/ 0 h 1256344"/>
                <a:gd name="connsiteX61" fmla="*/ 412057 w 1832831"/>
                <a:gd name="connsiteY61" fmla="*/ 729 h 1256344"/>
                <a:gd name="connsiteX62" fmla="*/ 464183 w 1832831"/>
                <a:gd name="connsiteY62" fmla="*/ 2032 h 1256344"/>
                <a:gd name="connsiteX63" fmla="*/ 829038 w 1832831"/>
                <a:gd name="connsiteY63" fmla="*/ 110823 h 1256344"/>
                <a:gd name="connsiteX64" fmla="*/ 868121 w 1832831"/>
                <a:gd name="connsiteY64" fmla="*/ 134842 h 1256344"/>
                <a:gd name="connsiteX65" fmla="*/ 900665 w 1832831"/>
                <a:gd name="connsiteY65" fmla="*/ 136783 h 1256344"/>
                <a:gd name="connsiteX66" fmla="*/ 1035255 w 1832831"/>
                <a:gd name="connsiteY66" fmla="*/ 161665 h 1256344"/>
                <a:gd name="connsiteX67" fmla="*/ 1379922 w 1832831"/>
                <a:gd name="connsiteY67" fmla="*/ 361280 h 1256344"/>
                <a:gd name="connsiteX68" fmla="*/ 1397359 w 1832831"/>
                <a:gd name="connsiteY68" fmla="*/ 383904 h 1256344"/>
                <a:gd name="connsiteX69" fmla="*/ 1581633 w 1832831"/>
                <a:gd name="connsiteY69" fmla="*/ 440942 h 1256344"/>
                <a:gd name="connsiteX0" fmla="*/ 1568990 w 1581634"/>
                <a:gd name="connsiteY0" fmla="*/ 886425 h 1256344"/>
                <a:gd name="connsiteX1" fmla="*/ 1295611 w 1581634"/>
                <a:gd name="connsiteY1" fmla="*/ 784774 h 1256344"/>
                <a:gd name="connsiteX2" fmla="*/ 1285468 w 1581634"/>
                <a:gd name="connsiteY2" fmla="*/ 798684 h 1256344"/>
                <a:gd name="connsiteX3" fmla="*/ 1125280 w 1581634"/>
                <a:gd name="connsiteY3" fmla="*/ 928127 h 1256344"/>
                <a:gd name="connsiteX4" fmla="*/ 1121898 w 1581634"/>
                <a:gd name="connsiteY4" fmla="*/ 929765 h 1256344"/>
                <a:gd name="connsiteX5" fmla="*/ 1121020 w 1581634"/>
                <a:gd name="connsiteY5" fmla="*/ 932979 h 1256344"/>
                <a:gd name="connsiteX6" fmla="*/ 940234 w 1581634"/>
                <a:gd name="connsiteY6" fmla="*/ 1221494 h 1256344"/>
                <a:gd name="connsiteX7" fmla="*/ 939479 w 1581634"/>
                <a:gd name="connsiteY7" fmla="*/ 1220710 h 1256344"/>
                <a:gd name="connsiteX8" fmla="*/ 930468 w 1581634"/>
                <a:gd name="connsiteY8" fmla="*/ 1229512 h 1256344"/>
                <a:gd name="connsiteX9" fmla="*/ 909689 w 1581634"/>
                <a:gd name="connsiteY9" fmla="*/ 1242927 h 1256344"/>
                <a:gd name="connsiteX10" fmla="*/ 745366 w 1581634"/>
                <a:gd name="connsiteY10" fmla="*/ 1189797 h 1256344"/>
                <a:gd name="connsiteX11" fmla="*/ 760526 w 1581634"/>
                <a:gd name="connsiteY11" fmla="*/ 1055653 h 1256344"/>
                <a:gd name="connsiteX12" fmla="*/ 770851 w 1581634"/>
                <a:gd name="connsiteY12" fmla="*/ 1045564 h 1256344"/>
                <a:gd name="connsiteX13" fmla="*/ 770593 w 1581634"/>
                <a:gd name="connsiteY13" fmla="*/ 1045294 h 1256344"/>
                <a:gd name="connsiteX14" fmla="*/ 906924 w 1581634"/>
                <a:gd name="connsiteY14" fmla="*/ 776487 h 1256344"/>
                <a:gd name="connsiteX15" fmla="*/ 908680 w 1581634"/>
                <a:gd name="connsiteY15" fmla="*/ 754107 h 1256344"/>
                <a:gd name="connsiteX16" fmla="*/ 878492 w 1581634"/>
                <a:gd name="connsiteY16" fmla="*/ 752292 h 1256344"/>
                <a:gd name="connsiteX17" fmla="*/ 430437 w 1581634"/>
                <a:gd name="connsiteY17" fmla="*/ 1011422 h 1256344"/>
                <a:gd name="connsiteX18" fmla="*/ 412957 w 1581634"/>
                <a:gd name="connsiteY18" fmla="*/ 1046780 h 1256344"/>
                <a:gd name="connsiteX19" fmla="*/ 410928 w 1581634"/>
                <a:gd name="connsiteY19" fmla="*/ 1053093 h 1256344"/>
                <a:gd name="connsiteX20" fmla="*/ 400596 w 1581634"/>
                <a:gd name="connsiteY20" fmla="*/ 1071731 h 1256344"/>
                <a:gd name="connsiteX21" fmla="*/ 256821 w 1581634"/>
                <a:gd name="connsiteY21" fmla="*/ 1100424 h 1256344"/>
                <a:gd name="connsiteX22" fmla="*/ 222184 w 1581634"/>
                <a:gd name="connsiteY22" fmla="*/ 974480 h 1256344"/>
                <a:gd name="connsiteX23" fmla="*/ 225849 w 1581634"/>
                <a:gd name="connsiteY23" fmla="*/ 967867 h 1256344"/>
                <a:gd name="connsiteX24" fmla="*/ 225757 w 1581634"/>
                <a:gd name="connsiteY24" fmla="*/ 967826 h 1256344"/>
                <a:gd name="connsiteX25" fmla="*/ 252532 w 1581634"/>
                <a:gd name="connsiteY25" fmla="*/ 913666 h 1256344"/>
                <a:gd name="connsiteX26" fmla="*/ 283405 w 1581634"/>
                <a:gd name="connsiteY26" fmla="*/ 862664 h 1256344"/>
                <a:gd name="connsiteX27" fmla="*/ 501995 w 1581634"/>
                <a:gd name="connsiteY27" fmla="*/ 652419 h 1256344"/>
                <a:gd name="connsiteX28" fmla="*/ 538200 w 1581634"/>
                <a:gd name="connsiteY28" fmla="*/ 632883 h 1256344"/>
                <a:gd name="connsiteX29" fmla="*/ 497291 w 1581634"/>
                <a:gd name="connsiteY29" fmla="*/ 645196 h 1256344"/>
                <a:gd name="connsiteX30" fmla="*/ 214440 w 1581634"/>
                <a:gd name="connsiteY30" fmla="*/ 845373 h 1256344"/>
                <a:gd name="connsiteX31" fmla="*/ 213782 w 1581634"/>
                <a:gd name="connsiteY31" fmla="*/ 844851 h 1256344"/>
                <a:gd name="connsiteX32" fmla="*/ 204274 w 1581634"/>
                <a:gd name="connsiteY32" fmla="*/ 858149 h 1256344"/>
                <a:gd name="connsiteX33" fmla="*/ 65233 w 1581634"/>
                <a:gd name="connsiteY33" fmla="*/ 882958 h 1256344"/>
                <a:gd name="connsiteX34" fmla="*/ 26746 w 1581634"/>
                <a:gd name="connsiteY34" fmla="*/ 729128 h 1256344"/>
                <a:gd name="connsiteX35" fmla="*/ 40170 w 1581634"/>
                <a:gd name="connsiteY35" fmla="*/ 710356 h 1256344"/>
                <a:gd name="connsiteX36" fmla="*/ 44005 w 1581634"/>
                <a:gd name="connsiteY36" fmla="*/ 706743 h 1256344"/>
                <a:gd name="connsiteX37" fmla="*/ 87969 w 1581634"/>
                <a:gd name="connsiteY37" fmla="*/ 655865 h 1256344"/>
                <a:gd name="connsiteX38" fmla="*/ 491535 w 1581634"/>
                <a:gd name="connsiteY38" fmla="*/ 417671 h 1256344"/>
                <a:gd name="connsiteX39" fmla="*/ 520006 w 1581634"/>
                <a:gd name="connsiteY39" fmla="*/ 411792 h 1256344"/>
                <a:gd name="connsiteX40" fmla="*/ 499480 w 1581634"/>
                <a:gd name="connsiteY40" fmla="*/ 412573 h 1256344"/>
                <a:gd name="connsiteX41" fmla="*/ 214510 w 1581634"/>
                <a:gd name="connsiteY41" fmla="*/ 506010 h 1256344"/>
                <a:gd name="connsiteX42" fmla="*/ 175554 w 1581634"/>
                <a:gd name="connsiteY42" fmla="*/ 532692 h 1256344"/>
                <a:gd name="connsiteX43" fmla="*/ 167662 w 1581634"/>
                <a:gd name="connsiteY43" fmla="*/ 539838 h 1256344"/>
                <a:gd name="connsiteX44" fmla="*/ 53294 w 1581634"/>
                <a:gd name="connsiteY44" fmla="*/ 545026 h 1256344"/>
                <a:gd name="connsiteX45" fmla="*/ 13131 w 1581634"/>
                <a:gd name="connsiteY45" fmla="*/ 405231 h 1256344"/>
                <a:gd name="connsiteX46" fmla="*/ 39909 w 1581634"/>
                <a:gd name="connsiteY46" fmla="*/ 375302 h 1256344"/>
                <a:gd name="connsiteX47" fmla="*/ 44727 w 1581634"/>
                <a:gd name="connsiteY47" fmla="*/ 372449 h 1256344"/>
                <a:gd name="connsiteX48" fmla="*/ 105579 w 1581634"/>
                <a:gd name="connsiteY48" fmla="*/ 330772 h 1256344"/>
                <a:gd name="connsiteX49" fmla="*/ 532855 w 1581634"/>
                <a:gd name="connsiteY49" fmla="*/ 204497 h 1256344"/>
                <a:gd name="connsiteX50" fmla="*/ 554862 w 1581634"/>
                <a:gd name="connsiteY50" fmla="*/ 205058 h 1256344"/>
                <a:gd name="connsiteX51" fmla="*/ 558757 w 1581634"/>
                <a:gd name="connsiteY51" fmla="*/ 202346 h 1256344"/>
                <a:gd name="connsiteX52" fmla="*/ 538676 w 1581634"/>
                <a:gd name="connsiteY52" fmla="*/ 197730 h 1256344"/>
                <a:gd name="connsiteX53" fmla="*/ 452924 w 1581634"/>
                <a:gd name="connsiteY53" fmla="*/ 186795 h 1256344"/>
                <a:gd name="connsiteX54" fmla="*/ 414295 w 1581634"/>
                <a:gd name="connsiteY54" fmla="*/ 185829 h 1256344"/>
                <a:gd name="connsiteX55" fmla="*/ 409776 w 1581634"/>
                <a:gd name="connsiteY55" fmla="*/ 186282 h 1256344"/>
                <a:gd name="connsiteX56" fmla="*/ 372380 w 1581634"/>
                <a:gd name="connsiteY56" fmla="*/ 179090 h 1256344"/>
                <a:gd name="connsiteX57" fmla="*/ 317854 w 1581634"/>
                <a:gd name="connsiteY57" fmla="*/ 57312 h 1256344"/>
                <a:gd name="connsiteX58" fmla="*/ 332138 w 1581634"/>
                <a:gd name="connsiteY58" fmla="*/ 33364 h 1256344"/>
                <a:gd name="connsiteX59" fmla="*/ 404116 w 1581634"/>
                <a:gd name="connsiteY59" fmla="*/ 0 h 1256344"/>
                <a:gd name="connsiteX60" fmla="*/ 412057 w 1581634"/>
                <a:gd name="connsiteY60" fmla="*/ 729 h 1256344"/>
                <a:gd name="connsiteX61" fmla="*/ 464183 w 1581634"/>
                <a:gd name="connsiteY61" fmla="*/ 2032 h 1256344"/>
                <a:gd name="connsiteX62" fmla="*/ 829038 w 1581634"/>
                <a:gd name="connsiteY62" fmla="*/ 110823 h 1256344"/>
                <a:gd name="connsiteX63" fmla="*/ 868121 w 1581634"/>
                <a:gd name="connsiteY63" fmla="*/ 134842 h 1256344"/>
                <a:gd name="connsiteX64" fmla="*/ 900665 w 1581634"/>
                <a:gd name="connsiteY64" fmla="*/ 136783 h 1256344"/>
                <a:gd name="connsiteX65" fmla="*/ 1035255 w 1581634"/>
                <a:gd name="connsiteY65" fmla="*/ 161665 h 1256344"/>
                <a:gd name="connsiteX66" fmla="*/ 1379922 w 1581634"/>
                <a:gd name="connsiteY66" fmla="*/ 361280 h 1256344"/>
                <a:gd name="connsiteX67" fmla="*/ 1397359 w 1581634"/>
                <a:gd name="connsiteY67" fmla="*/ 383904 h 1256344"/>
                <a:gd name="connsiteX68" fmla="*/ 1581633 w 1581634"/>
                <a:gd name="connsiteY68" fmla="*/ 440942 h 1256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1581634" h="1256344">
                  <a:moveTo>
                    <a:pt x="1568990" y="886425"/>
                  </a:moveTo>
                  <a:lnTo>
                    <a:pt x="1295611" y="784774"/>
                  </a:lnTo>
                  <a:lnTo>
                    <a:pt x="1285468" y="798684"/>
                  </a:lnTo>
                  <a:cubicBezTo>
                    <a:pt x="1243883" y="850462"/>
                    <a:pt x="1189072" y="894345"/>
                    <a:pt x="1125280" y="928127"/>
                  </a:cubicBezTo>
                  <a:lnTo>
                    <a:pt x="1121898" y="929765"/>
                  </a:lnTo>
                  <a:lnTo>
                    <a:pt x="1121020" y="932979"/>
                  </a:lnTo>
                  <a:cubicBezTo>
                    <a:pt x="1085740" y="1041187"/>
                    <a:pt x="1024277" y="1140579"/>
                    <a:pt x="940234" y="1221494"/>
                  </a:cubicBezTo>
                  <a:lnTo>
                    <a:pt x="939479" y="1220710"/>
                  </a:lnTo>
                  <a:lnTo>
                    <a:pt x="930468" y="1229512"/>
                  </a:lnTo>
                  <a:cubicBezTo>
                    <a:pt x="924133" y="1234581"/>
                    <a:pt x="917194" y="1239089"/>
                    <a:pt x="909689" y="1242927"/>
                  </a:cubicBezTo>
                  <a:cubicBezTo>
                    <a:pt x="849648" y="1273634"/>
                    <a:pt x="776078" y="1249847"/>
                    <a:pt x="745366" y="1189797"/>
                  </a:cubicBezTo>
                  <a:cubicBezTo>
                    <a:pt x="722333" y="1144759"/>
                    <a:pt x="729948" y="1092115"/>
                    <a:pt x="760526" y="1055653"/>
                  </a:cubicBezTo>
                  <a:lnTo>
                    <a:pt x="770851" y="1045564"/>
                  </a:lnTo>
                  <a:lnTo>
                    <a:pt x="770593" y="1045294"/>
                  </a:lnTo>
                  <a:cubicBezTo>
                    <a:pt x="845749" y="972936"/>
                    <a:pt x="893212" y="877918"/>
                    <a:pt x="906924" y="776487"/>
                  </a:cubicBezTo>
                  <a:lnTo>
                    <a:pt x="908680" y="754107"/>
                  </a:lnTo>
                  <a:lnTo>
                    <a:pt x="878492" y="752292"/>
                  </a:lnTo>
                  <a:cubicBezTo>
                    <a:pt x="693778" y="748559"/>
                    <a:pt x="520268" y="847734"/>
                    <a:pt x="430437" y="1011422"/>
                  </a:cubicBezTo>
                  <a:lnTo>
                    <a:pt x="412957" y="1046780"/>
                  </a:lnTo>
                  <a:lnTo>
                    <a:pt x="410928" y="1053093"/>
                  </a:lnTo>
                  <a:cubicBezTo>
                    <a:pt x="408158" y="1059505"/>
                    <a:pt x="404720" y="1065750"/>
                    <a:pt x="400596" y="1071731"/>
                  </a:cubicBezTo>
                  <a:cubicBezTo>
                    <a:pt x="367606" y="1119579"/>
                    <a:pt x="303235" y="1132425"/>
                    <a:pt x="256821" y="1100424"/>
                  </a:cubicBezTo>
                  <a:cubicBezTo>
                    <a:pt x="216208" y="1072421"/>
                    <a:pt x="202800" y="1019362"/>
                    <a:pt x="222184" y="974480"/>
                  </a:cubicBezTo>
                  <a:lnTo>
                    <a:pt x="225849" y="967867"/>
                  </a:lnTo>
                  <a:lnTo>
                    <a:pt x="225757" y="967826"/>
                  </a:lnTo>
                  <a:cubicBezTo>
                    <a:pt x="233969" y="949262"/>
                    <a:pt x="242909" y="931200"/>
                    <a:pt x="252532" y="913666"/>
                  </a:cubicBezTo>
                  <a:cubicBezTo>
                    <a:pt x="262154" y="896130"/>
                    <a:pt x="272461" y="879122"/>
                    <a:pt x="283405" y="862664"/>
                  </a:cubicBezTo>
                  <a:cubicBezTo>
                    <a:pt x="340860" y="776260"/>
                    <a:pt x="415898" y="705026"/>
                    <a:pt x="501995" y="652419"/>
                  </a:cubicBezTo>
                  <a:lnTo>
                    <a:pt x="538200" y="632883"/>
                  </a:lnTo>
                  <a:lnTo>
                    <a:pt x="497291" y="645196"/>
                  </a:lnTo>
                  <a:cubicBezTo>
                    <a:pt x="388554" y="682689"/>
                    <a:pt x="289739" y="750585"/>
                    <a:pt x="214440" y="845373"/>
                  </a:cubicBezTo>
                  <a:lnTo>
                    <a:pt x="213782" y="844851"/>
                  </a:lnTo>
                  <a:lnTo>
                    <a:pt x="204274" y="858149"/>
                  </a:lnTo>
                  <a:cubicBezTo>
                    <a:pt x="169402" y="897987"/>
                    <a:pt x="111373" y="909597"/>
                    <a:pt x="65233" y="882958"/>
                  </a:cubicBezTo>
                  <a:cubicBezTo>
                    <a:pt x="12503" y="852515"/>
                    <a:pt x="-4728" y="783643"/>
                    <a:pt x="26746" y="729128"/>
                  </a:cubicBezTo>
                  <a:cubicBezTo>
                    <a:pt x="30680" y="722315"/>
                    <a:pt x="35189" y="716048"/>
                    <a:pt x="40170" y="710356"/>
                  </a:cubicBezTo>
                  <a:lnTo>
                    <a:pt x="44005" y="706743"/>
                  </a:lnTo>
                  <a:lnTo>
                    <a:pt x="87969" y="655865"/>
                  </a:lnTo>
                  <a:cubicBezTo>
                    <a:pt x="199220" y="537410"/>
                    <a:pt x="339965" y="456406"/>
                    <a:pt x="491535" y="417671"/>
                  </a:cubicBezTo>
                  <a:lnTo>
                    <a:pt x="520006" y="411792"/>
                  </a:lnTo>
                  <a:lnTo>
                    <a:pt x="499480" y="412573"/>
                  </a:lnTo>
                  <a:cubicBezTo>
                    <a:pt x="400332" y="420243"/>
                    <a:pt x="302438" y="451279"/>
                    <a:pt x="214510" y="506010"/>
                  </a:cubicBezTo>
                  <a:lnTo>
                    <a:pt x="175554" y="532692"/>
                  </a:lnTo>
                  <a:lnTo>
                    <a:pt x="167662" y="539838"/>
                  </a:lnTo>
                  <a:cubicBezTo>
                    <a:pt x="135778" y="563281"/>
                    <a:pt x="90843" y="566706"/>
                    <a:pt x="53294" y="545026"/>
                  </a:cubicBezTo>
                  <a:cubicBezTo>
                    <a:pt x="3226" y="516120"/>
                    <a:pt x="-14755" y="453531"/>
                    <a:pt x="13131" y="405231"/>
                  </a:cubicBezTo>
                  <a:cubicBezTo>
                    <a:pt x="20103" y="393155"/>
                    <a:pt x="29281" y="383117"/>
                    <a:pt x="39909" y="375302"/>
                  </a:cubicBezTo>
                  <a:lnTo>
                    <a:pt x="44727" y="372449"/>
                  </a:lnTo>
                  <a:lnTo>
                    <a:pt x="105579" y="330772"/>
                  </a:lnTo>
                  <a:cubicBezTo>
                    <a:pt x="236762" y="249117"/>
                    <a:pt x="384671" y="207232"/>
                    <a:pt x="532855" y="204497"/>
                  </a:cubicBezTo>
                  <a:lnTo>
                    <a:pt x="554862" y="205058"/>
                  </a:lnTo>
                  <a:lnTo>
                    <a:pt x="558757" y="202346"/>
                  </a:lnTo>
                  <a:lnTo>
                    <a:pt x="538676" y="197730"/>
                  </a:lnTo>
                  <a:cubicBezTo>
                    <a:pt x="510562" y="192233"/>
                    <a:pt x="481926" y="188555"/>
                    <a:pt x="452924" y="186795"/>
                  </a:cubicBezTo>
                  <a:lnTo>
                    <a:pt x="414295" y="185829"/>
                  </a:lnTo>
                  <a:lnTo>
                    <a:pt x="409776" y="186282"/>
                  </a:lnTo>
                  <a:cubicBezTo>
                    <a:pt x="397367" y="186345"/>
                    <a:pt x="384681" y="184037"/>
                    <a:pt x="372380" y="179090"/>
                  </a:cubicBezTo>
                  <a:cubicBezTo>
                    <a:pt x="323175" y="159302"/>
                    <a:pt x="298764" y="104780"/>
                    <a:pt x="317854" y="57312"/>
                  </a:cubicBezTo>
                  <a:cubicBezTo>
                    <a:pt x="321434" y="48411"/>
                    <a:pt x="326287" y="40391"/>
                    <a:pt x="332138" y="33364"/>
                  </a:cubicBezTo>
                  <a:cubicBezTo>
                    <a:pt x="349688" y="12283"/>
                    <a:pt x="376199" y="141"/>
                    <a:pt x="404116" y="0"/>
                  </a:cubicBezTo>
                  <a:lnTo>
                    <a:pt x="412057" y="729"/>
                  </a:lnTo>
                  <a:lnTo>
                    <a:pt x="464183" y="2032"/>
                  </a:lnTo>
                  <a:cubicBezTo>
                    <a:pt x="594425" y="9939"/>
                    <a:pt x="718928" y="47967"/>
                    <a:pt x="829038" y="110823"/>
                  </a:cubicBezTo>
                  <a:lnTo>
                    <a:pt x="868121" y="134842"/>
                  </a:lnTo>
                  <a:lnTo>
                    <a:pt x="900665" y="136783"/>
                  </a:lnTo>
                  <a:cubicBezTo>
                    <a:pt x="944372" y="141211"/>
                    <a:pt x="989557" y="149420"/>
                    <a:pt x="1035255" y="161665"/>
                  </a:cubicBezTo>
                  <a:cubicBezTo>
                    <a:pt x="1184811" y="201738"/>
                    <a:pt x="1308001" y="276502"/>
                    <a:pt x="1379922" y="361280"/>
                  </a:cubicBezTo>
                  <a:lnTo>
                    <a:pt x="1397359" y="383904"/>
                  </a:lnTo>
                  <a:lnTo>
                    <a:pt x="1581633" y="440942"/>
                  </a:lnTo>
                </a:path>
              </a:pathLst>
            </a:custGeom>
            <a:solidFill>
              <a:srgbClr val="FFCC66"/>
            </a:solidFill>
            <a:ln w="571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sp>
        <p:nvSpPr>
          <p:cNvPr id="21" name="テキスト ボックス 20">
            <a:extLst>
              <a:ext uri="{FF2B5EF4-FFF2-40B4-BE49-F238E27FC236}">
                <a16:creationId xmlns:a16="http://schemas.microsoft.com/office/drawing/2014/main" id="{2CFDF568-2DCE-AC62-1700-7DBC4926A321}"/>
              </a:ext>
            </a:extLst>
          </p:cNvPr>
          <p:cNvSpPr txBox="1"/>
          <p:nvPr/>
        </p:nvSpPr>
        <p:spPr>
          <a:xfrm>
            <a:off x="3467835" y="4072935"/>
            <a:ext cx="6123808" cy="1938992"/>
          </a:xfrm>
          <a:prstGeom prst="rect">
            <a:avLst/>
          </a:prstGeom>
          <a:noFill/>
        </p:spPr>
        <p:txBody>
          <a:bodyPr wrap="square" rtlCol="0">
            <a:spAutoFit/>
          </a:bodyPr>
          <a:lstStyle/>
          <a:p>
            <a:r>
              <a:rPr lang="ja-JP" altLang="en-US" sz="2400" b="1" dirty="0">
                <a:latin typeface="メイリオ" panose="020B0604030504040204" pitchFamily="50" charset="-128"/>
                <a:ea typeface="メイリオ" panose="020B0604030504040204" pitchFamily="50" charset="-128"/>
              </a:rPr>
              <a:t>粉末スープ・かやくの投入や、パスタの移し替えはソースがこぼれやすいです。</a:t>
            </a:r>
            <a:br>
              <a:rPr lang="en-US" altLang="ja-JP" sz="2400" b="1" dirty="0">
                <a:latin typeface="メイリオ" panose="020B0604030504040204" pitchFamily="50" charset="-128"/>
                <a:ea typeface="メイリオ" panose="020B0604030504040204" pitchFamily="50" charset="-128"/>
              </a:rPr>
            </a:br>
            <a:r>
              <a:rPr lang="ja-JP" altLang="en-US" sz="2400" b="1" dirty="0">
                <a:latin typeface="メイリオ" panose="020B0604030504040204" pitchFamily="50" charset="-128"/>
                <a:ea typeface="メイリオ" panose="020B0604030504040204" pitchFamily="50" charset="-128"/>
              </a:rPr>
              <a:t>作業前にペーパーを敷くなど、こぼしたらその場でウエットティッシュで拭き取りをお願いします。</a:t>
            </a:r>
          </a:p>
        </p:txBody>
      </p:sp>
      <p:grpSp>
        <p:nvGrpSpPr>
          <p:cNvPr id="22" name="グループ化 21">
            <a:extLst>
              <a:ext uri="{FF2B5EF4-FFF2-40B4-BE49-F238E27FC236}">
                <a16:creationId xmlns:a16="http://schemas.microsoft.com/office/drawing/2014/main" id="{C83D791F-613B-FA1B-B87E-0DD568C1E702}"/>
              </a:ext>
            </a:extLst>
          </p:cNvPr>
          <p:cNvGrpSpPr/>
          <p:nvPr/>
        </p:nvGrpSpPr>
        <p:grpSpPr>
          <a:xfrm>
            <a:off x="3487132" y="368660"/>
            <a:ext cx="6104511" cy="3438413"/>
            <a:chOff x="1037566" y="3696438"/>
            <a:chExt cx="7875874" cy="3028958"/>
          </a:xfrm>
        </p:grpSpPr>
        <p:sp>
          <p:nvSpPr>
            <p:cNvPr id="23" name="テキスト ボックス 22">
              <a:extLst>
                <a:ext uri="{FF2B5EF4-FFF2-40B4-BE49-F238E27FC236}">
                  <a16:creationId xmlns:a16="http://schemas.microsoft.com/office/drawing/2014/main" id="{1ECB9928-CD2D-1573-B161-E3E443F20C35}"/>
                </a:ext>
              </a:extLst>
            </p:cNvPr>
            <p:cNvSpPr txBox="1"/>
            <p:nvPr/>
          </p:nvSpPr>
          <p:spPr>
            <a:xfrm>
              <a:off x="1037566" y="3696438"/>
              <a:ext cx="7875874" cy="2213758"/>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台をきれいに</a:t>
              </a:r>
              <a:endParaRPr lang="en-US" altLang="ja-JP" sz="5400" dirty="0">
                <a:ln w="28575">
                  <a:noFill/>
                </a:ln>
                <a:solidFill>
                  <a:srgbClr val="FF0000"/>
                </a:solidFill>
              </a:endParaRPr>
            </a:p>
            <a:p>
              <a:pPr>
                <a:spcAft>
                  <a:spcPts val="0"/>
                </a:spcAft>
              </a:pPr>
              <a:r>
                <a:rPr lang="ja-JP" altLang="en-US" sz="5400" dirty="0">
                  <a:ln w="28575">
                    <a:noFill/>
                  </a:ln>
                  <a:solidFill>
                    <a:srgbClr val="FF0000"/>
                  </a:solidFill>
                </a:rPr>
                <a:t>使いましょう</a:t>
              </a:r>
              <a:endParaRPr lang="en-US" altLang="ja-JP" sz="5400" dirty="0">
                <a:ln w="28575">
                  <a:noFill/>
                </a:ln>
                <a:solidFill>
                  <a:srgbClr val="FF0000"/>
                </a:solidFill>
              </a:endParaRPr>
            </a:p>
          </p:txBody>
        </p:sp>
        <p:sp>
          <p:nvSpPr>
            <p:cNvPr id="24" name="テキスト ボックス 23">
              <a:extLst>
                <a:ext uri="{FF2B5EF4-FFF2-40B4-BE49-F238E27FC236}">
                  <a16:creationId xmlns:a16="http://schemas.microsoft.com/office/drawing/2014/main" id="{0A4B14F4-A55B-018E-35B5-A1946E53EB45}"/>
                </a:ext>
              </a:extLst>
            </p:cNvPr>
            <p:cNvSpPr txBox="1"/>
            <p:nvPr/>
          </p:nvSpPr>
          <p:spPr>
            <a:xfrm>
              <a:off x="1037566" y="6125924"/>
              <a:ext cx="7875874" cy="599472"/>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002060"/>
                  </a:solidFill>
                </a:rPr>
                <a:t>みんなが気持ちよく使えるように</a:t>
              </a:r>
            </a:p>
          </p:txBody>
        </p:sp>
      </p:grpSp>
      <p:sp>
        <p:nvSpPr>
          <p:cNvPr id="25" name="テキスト ボックス 24">
            <a:extLst>
              <a:ext uri="{FF2B5EF4-FFF2-40B4-BE49-F238E27FC236}">
                <a16:creationId xmlns:a16="http://schemas.microsoft.com/office/drawing/2014/main" id="{6DB13A22-9B04-9CC4-6633-AF9A7AD244EB}"/>
              </a:ext>
            </a:extLst>
          </p:cNvPr>
          <p:cNvSpPr txBox="1"/>
          <p:nvPr/>
        </p:nvSpPr>
        <p:spPr>
          <a:xfrm>
            <a:off x="3494374" y="6093944"/>
            <a:ext cx="6144956" cy="461665"/>
          </a:xfrm>
          <a:prstGeom prst="rect">
            <a:avLst/>
          </a:prstGeom>
          <a:noFill/>
        </p:spPr>
        <p:txBody>
          <a:bodyPr wrap="square" rtlCol="0">
            <a:spAutoFit/>
          </a:bodyPr>
          <a:lstStyle/>
          <a:p>
            <a:pPr algn="ctr"/>
            <a:r>
              <a:rPr lang="ja-JP" altLang="en-US" sz="2400" u="sng" dirty="0">
                <a:latin typeface="メイリオ" panose="020B0604030504040204" pitchFamily="50" charset="-128"/>
                <a:ea typeface="メイリオ" panose="020B0604030504040204" pitchFamily="50" charset="-128"/>
              </a:rPr>
              <a:t>ウエットティッシュ／ペーパー　あります</a:t>
            </a:r>
            <a:endParaRPr lang="ja-JP" altLang="en-US" sz="2000" u="sng"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67611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
            <a:extLst>
              <a:ext uri="{FF2B5EF4-FFF2-40B4-BE49-F238E27FC236}">
                <a16:creationId xmlns:a16="http://schemas.microsoft.com/office/drawing/2014/main" id="{B48A4D09-B541-43A5-8122-1E8590D453E9}"/>
              </a:ext>
            </a:extLst>
          </p:cNvPr>
          <p:cNvSpPr/>
          <p:nvPr/>
        </p:nvSpPr>
        <p:spPr>
          <a:xfrm>
            <a:off x="295275" y="279400"/>
            <a:ext cx="9315450" cy="6254750"/>
          </a:xfrm>
          <a:prstGeom prst="roundRect">
            <a:avLst>
              <a:gd name="adj" fmla="val 3725"/>
            </a:avLst>
          </a:prstGeom>
          <a:noFill/>
          <a:ln w="190500" cap="flat">
            <a:solidFill>
              <a:srgbClr val="FF0000"/>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四角形: 上の 2 つの角を丸める 2">
            <a:extLst>
              <a:ext uri="{FF2B5EF4-FFF2-40B4-BE49-F238E27FC236}">
                <a16:creationId xmlns:a16="http://schemas.microsoft.com/office/drawing/2014/main" id="{4923645E-9151-41F5-AD84-4858D3EC8D64}"/>
              </a:ext>
            </a:extLst>
          </p:cNvPr>
          <p:cNvSpPr/>
          <p:nvPr/>
        </p:nvSpPr>
        <p:spPr>
          <a:xfrm>
            <a:off x="310580" y="249143"/>
            <a:ext cx="9328720" cy="3314871"/>
          </a:xfrm>
          <a:prstGeom prst="round2SameRect">
            <a:avLst>
              <a:gd name="adj1" fmla="val 14442"/>
              <a:gd name="adj2" fmla="val 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069873AB-DD04-3F5C-83AF-9BC44E7D59B4}"/>
              </a:ext>
            </a:extLst>
          </p:cNvPr>
          <p:cNvSpPr txBox="1"/>
          <p:nvPr/>
        </p:nvSpPr>
        <p:spPr>
          <a:xfrm>
            <a:off x="535055" y="435297"/>
            <a:ext cx="6516154" cy="2099602"/>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chemeClr val="bg1"/>
                </a:solidFill>
              </a:rPr>
              <a:t>台をきれいに</a:t>
            </a:r>
            <a:endParaRPr lang="en-US" altLang="ja-JP" sz="5400" dirty="0">
              <a:ln w="28575">
                <a:noFill/>
              </a:ln>
              <a:solidFill>
                <a:schemeClr val="bg1"/>
              </a:solidFill>
            </a:endParaRPr>
          </a:p>
          <a:p>
            <a:pPr>
              <a:spcAft>
                <a:spcPts val="0"/>
              </a:spcAft>
            </a:pPr>
            <a:r>
              <a:rPr lang="ja-JP" altLang="en-US" sz="5400" dirty="0">
                <a:ln w="28575">
                  <a:noFill/>
                </a:ln>
                <a:solidFill>
                  <a:schemeClr val="bg1"/>
                </a:solidFill>
              </a:rPr>
              <a:t>使いましょう</a:t>
            </a:r>
            <a:endParaRPr lang="en-US" altLang="ja-JP" sz="5400" dirty="0">
              <a:ln w="28575">
                <a:noFill/>
              </a:ln>
              <a:solidFill>
                <a:schemeClr val="bg1"/>
              </a:solidFill>
            </a:endParaRPr>
          </a:p>
        </p:txBody>
      </p:sp>
      <p:sp>
        <p:nvSpPr>
          <p:cNvPr id="2" name="テキスト ボックス 1">
            <a:extLst>
              <a:ext uri="{FF2B5EF4-FFF2-40B4-BE49-F238E27FC236}">
                <a16:creationId xmlns:a16="http://schemas.microsoft.com/office/drawing/2014/main" id="{C080D297-BCA2-0248-2FF5-155C79D57030}"/>
              </a:ext>
            </a:extLst>
          </p:cNvPr>
          <p:cNvSpPr txBox="1"/>
          <p:nvPr/>
        </p:nvSpPr>
        <p:spPr>
          <a:xfrm>
            <a:off x="535054" y="2722576"/>
            <a:ext cx="8803015" cy="653761"/>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FF00"/>
                </a:solidFill>
              </a:rPr>
              <a:t>みんなが気持ちよく使えるように</a:t>
            </a:r>
          </a:p>
        </p:txBody>
      </p:sp>
      <p:sp>
        <p:nvSpPr>
          <p:cNvPr id="4" name="テキスト ボックス 3">
            <a:extLst>
              <a:ext uri="{FF2B5EF4-FFF2-40B4-BE49-F238E27FC236}">
                <a16:creationId xmlns:a16="http://schemas.microsoft.com/office/drawing/2014/main" id="{61AE2147-0A2B-7E92-AED9-A005E1345156}"/>
              </a:ext>
            </a:extLst>
          </p:cNvPr>
          <p:cNvSpPr txBox="1"/>
          <p:nvPr/>
        </p:nvSpPr>
        <p:spPr>
          <a:xfrm>
            <a:off x="632520" y="3772199"/>
            <a:ext cx="8705549" cy="1938992"/>
          </a:xfrm>
          <a:prstGeom prst="rect">
            <a:avLst/>
          </a:prstGeom>
          <a:noFill/>
        </p:spPr>
        <p:txBody>
          <a:bodyPr wrap="square" rtlCol="0">
            <a:spAutoFit/>
          </a:bodyPr>
          <a:lstStyle/>
          <a:p>
            <a:r>
              <a:rPr lang="ja-JP" altLang="en-US" sz="3000" b="1" dirty="0">
                <a:latin typeface="メイリオ" panose="020B0604030504040204" pitchFamily="50" charset="-128"/>
                <a:ea typeface="メイリオ" panose="020B0604030504040204" pitchFamily="50" charset="-128"/>
              </a:rPr>
              <a:t>粉末スープ・かやくの投入や、パスタの移し替えはソースがこぼれやすいです。</a:t>
            </a:r>
            <a:br>
              <a:rPr lang="en-US" altLang="ja-JP" sz="3000" b="1" dirty="0">
                <a:latin typeface="メイリオ" panose="020B0604030504040204" pitchFamily="50" charset="-128"/>
                <a:ea typeface="メイリオ" panose="020B0604030504040204" pitchFamily="50" charset="-128"/>
              </a:rPr>
            </a:br>
            <a:r>
              <a:rPr lang="ja-JP" altLang="en-US" sz="3000" b="1" dirty="0">
                <a:latin typeface="メイリオ" panose="020B0604030504040204" pitchFamily="50" charset="-128"/>
                <a:ea typeface="メイリオ" panose="020B0604030504040204" pitchFamily="50" charset="-128"/>
              </a:rPr>
              <a:t>作業前にペーパーを敷くなど、こぼしたらその場でウエットティッシュで拭き取りをお願いします。</a:t>
            </a:r>
          </a:p>
        </p:txBody>
      </p:sp>
      <p:sp>
        <p:nvSpPr>
          <p:cNvPr id="24" name="テキスト ボックス 23">
            <a:extLst>
              <a:ext uri="{FF2B5EF4-FFF2-40B4-BE49-F238E27FC236}">
                <a16:creationId xmlns:a16="http://schemas.microsoft.com/office/drawing/2014/main" id="{8EE203E8-6C9C-7EC0-6864-69E4552C4EA8}"/>
              </a:ext>
            </a:extLst>
          </p:cNvPr>
          <p:cNvSpPr txBox="1"/>
          <p:nvPr/>
        </p:nvSpPr>
        <p:spPr>
          <a:xfrm>
            <a:off x="1066786" y="5806588"/>
            <a:ext cx="7846653" cy="523220"/>
          </a:xfrm>
          <a:prstGeom prst="rect">
            <a:avLst/>
          </a:prstGeom>
          <a:noFill/>
        </p:spPr>
        <p:txBody>
          <a:bodyPr wrap="square" rtlCol="0">
            <a:spAutoFit/>
          </a:bodyPr>
          <a:lstStyle/>
          <a:p>
            <a:pPr algn="ctr"/>
            <a:r>
              <a:rPr lang="ja-JP" altLang="en-US" sz="2800" dirty="0">
                <a:latin typeface="メイリオ" panose="020B0604030504040204" pitchFamily="50" charset="-128"/>
                <a:ea typeface="メイリオ" panose="020B0604030504040204" pitchFamily="50" charset="-128"/>
              </a:rPr>
              <a:t>ウエットティッシュ／ペーパー　あります</a:t>
            </a:r>
            <a:endParaRPr lang="ja-JP" altLang="en-US" sz="2400" dirty="0">
              <a:latin typeface="メイリオ" panose="020B0604030504040204" pitchFamily="50" charset="-128"/>
              <a:ea typeface="メイリオ" panose="020B0604030504040204" pitchFamily="50" charset="-128"/>
            </a:endParaRPr>
          </a:p>
        </p:txBody>
      </p:sp>
      <p:grpSp>
        <p:nvGrpSpPr>
          <p:cNvPr id="25" name="グループ化 24">
            <a:extLst>
              <a:ext uri="{FF2B5EF4-FFF2-40B4-BE49-F238E27FC236}">
                <a16:creationId xmlns:a16="http://schemas.microsoft.com/office/drawing/2014/main" id="{9220E780-6A4E-E5ED-14EC-0C6D080A1C4F}"/>
              </a:ext>
            </a:extLst>
          </p:cNvPr>
          <p:cNvGrpSpPr/>
          <p:nvPr/>
        </p:nvGrpSpPr>
        <p:grpSpPr>
          <a:xfrm>
            <a:off x="7248255" y="358549"/>
            <a:ext cx="2253097" cy="2253097"/>
            <a:chOff x="3899470" y="3789795"/>
            <a:chExt cx="2735056" cy="2735056"/>
          </a:xfrm>
        </p:grpSpPr>
        <p:sp>
          <p:nvSpPr>
            <p:cNvPr id="26" name="四角形: 角を丸くする 25">
              <a:extLst>
                <a:ext uri="{FF2B5EF4-FFF2-40B4-BE49-F238E27FC236}">
                  <a16:creationId xmlns:a16="http://schemas.microsoft.com/office/drawing/2014/main" id="{CE86E473-45AC-E086-FC4E-22BE5A65E720}"/>
                </a:ext>
              </a:extLst>
            </p:cNvPr>
            <p:cNvSpPr/>
            <p:nvPr/>
          </p:nvSpPr>
          <p:spPr bwMode="auto">
            <a:xfrm>
              <a:off x="3899470" y="3789795"/>
              <a:ext cx="2735056" cy="2735056"/>
            </a:xfrm>
            <a:prstGeom prst="roundRect">
              <a:avLst>
                <a:gd name="adj" fmla="val 8810"/>
              </a:avLst>
            </a:prstGeom>
            <a:solidFill>
              <a:schemeClr val="bg1"/>
            </a:solidFill>
            <a:ln w="38100">
              <a:solidFill>
                <a:schemeClr val="tx1"/>
              </a:solidFill>
              <a:round/>
              <a:headEnd/>
              <a:tailEnd/>
            </a:ln>
            <a:effectLst/>
          </p:spPr>
          <p:txBody>
            <a:bodyPr rtlCol="0" anchor="ctr"/>
            <a:lstStyle/>
            <a:p>
              <a:pPr algn="ctr"/>
              <a:endParaRPr lang="ja-JP" altLang="en-US"/>
            </a:p>
          </p:txBody>
        </p:sp>
        <p:sp>
          <p:nvSpPr>
            <p:cNvPr id="27" name="四角形: 角を丸くする 26">
              <a:extLst>
                <a:ext uri="{FF2B5EF4-FFF2-40B4-BE49-F238E27FC236}">
                  <a16:creationId xmlns:a16="http://schemas.microsoft.com/office/drawing/2014/main" id="{CB03EE26-5FA9-A1A4-F5D2-B19773D6AC0F}"/>
                </a:ext>
              </a:extLst>
            </p:cNvPr>
            <p:cNvSpPr/>
            <p:nvPr/>
          </p:nvSpPr>
          <p:spPr bwMode="auto">
            <a:xfrm>
              <a:off x="4087049" y="3977374"/>
              <a:ext cx="2359898" cy="2359898"/>
            </a:xfrm>
            <a:prstGeom prst="roundRect">
              <a:avLst>
                <a:gd name="adj" fmla="val 3020"/>
              </a:avLst>
            </a:prstGeom>
            <a:solidFill>
              <a:schemeClr val="bg1"/>
            </a:solidFill>
            <a:ln w="9525">
              <a:noFill/>
              <a:round/>
              <a:headEnd/>
              <a:tailEnd/>
            </a:ln>
            <a:effectLst/>
          </p:spPr>
          <p:txBody>
            <a:bodyPr rtlCol="0" anchor="ctr"/>
            <a:lstStyle/>
            <a:p>
              <a:pPr algn="ctr"/>
              <a:endParaRPr lang="ja-JP" altLang="en-US"/>
            </a:p>
          </p:txBody>
        </p:sp>
        <p:grpSp>
          <p:nvGrpSpPr>
            <p:cNvPr id="28" name="グループ化 27">
              <a:extLst>
                <a:ext uri="{FF2B5EF4-FFF2-40B4-BE49-F238E27FC236}">
                  <a16:creationId xmlns:a16="http://schemas.microsoft.com/office/drawing/2014/main" id="{F50EE61D-5F7D-9B4A-1481-7BBE13F529A4}"/>
                </a:ext>
              </a:extLst>
            </p:cNvPr>
            <p:cNvGrpSpPr/>
            <p:nvPr/>
          </p:nvGrpSpPr>
          <p:grpSpPr>
            <a:xfrm rot="18900000">
              <a:off x="4378064" y="4482016"/>
              <a:ext cx="1579518" cy="1138504"/>
              <a:chOff x="3172453" y="4363464"/>
              <a:chExt cx="1480198" cy="1066914"/>
            </a:xfrm>
          </p:grpSpPr>
          <p:sp>
            <p:nvSpPr>
              <p:cNvPr id="31" name="四角形: 角を丸くする 30">
                <a:extLst>
                  <a:ext uri="{FF2B5EF4-FFF2-40B4-BE49-F238E27FC236}">
                    <a16:creationId xmlns:a16="http://schemas.microsoft.com/office/drawing/2014/main" id="{357AFD69-9CFF-56E5-1019-81526743E223}"/>
                  </a:ext>
                </a:extLst>
              </p:cNvPr>
              <p:cNvSpPr/>
              <p:nvPr/>
            </p:nvSpPr>
            <p:spPr bwMode="auto">
              <a:xfrm>
                <a:off x="3172453" y="4363464"/>
                <a:ext cx="1480198" cy="1066914"/>
              </a:xfrm>
              <a:prstGeom prst="roundRect">
                <a:avLst>
                  <a:gd name="adj" fmla="val 7958"/>
                </a:avLst>
              </a:prstGeom>
              <a:solidFill>
                <a:schemeClr val="bg1"/>
              </a:solidFill>
              <a:ln w="57150">
                <a:solidFill>
                  <a:schemeClr val="tx1"/>
                </a:solidFill>
                <a:round/>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32" name="四角形: 角を丸くする 31">
                <a:extLst>
                  <a:ext uri="{FF2B5EF4-FFF2-40B4-BE49-F238E27FC236}">
                    <a16:creationId xmlns:a16="http://schemas.microsoft.com/office/drawing/2014/main" id="{CAB63EE2-2225-2390-DF90-412CA92C4980}"/>
                  </a:ext>
                </a:extLst>
              </p:cNvPr>
              <p:cNvSpPr/>
              <p:nvPr/>
            </p:nvSpPr>
            <p:spPr bwMode="auto">
              <a:xfrm>
                <a:off x="3267391" y="4452938"/>
                <a:ext cx="1290322" cy="887966"/>
              </a:xfrm>
              <a:prstGeom prst="roundRect">
                <a:avLst>
                  <a:gd name="adj" fmla="val 5276"/>
                </a:avLst>
              </a:prstGeom>
              <a:noFill/>
              <a:ln w="28575">
                <a:solidFill>
                  <a:schemeClr val="bg1">
                    <a:lumMod val="50000"/>
                  </a:schemeClr>
                </a:solidFill>
                <a:prstDash val="dash"/>
                <a:round/>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grpSp>
        <p:sp>
          <p:nvSpPr>
            <p:cNvPr id="29" name="フリーフォーム: 図形 28">
              <a:extLst>
                <a:ext uri="{FF2B5EF4-FFF2-40B4-BE49-F238E27FC236}">
                  <a16:creationId xmlns:a16="http://schemas.microsoft.com/office/drawing/2014/main" id="{5D8C5653-D956-FCA2-15F9-941B97F8A502}"/>
                </a:ext>
              </a:extLst>
            </p:cNvPr>
            <p:cNvSpPr/>
            <p:nvPr/>
          </p:nvSpPr>
          <p:spPr bwMode="auto">
            <a:xfrm>
              <a:off x="4960040" y="4641440"/>
              <a:ext cx="1543346" cy="1725464"/>
            </a:xfrm>
            <a:custGeom>
              <a:avLst/>
              <a:gdLst>
                <a:gd name="connsiteX0" fmla="*/ 790759 w 1543346"/>
                <a:gd name="connsiteY0" fmla="*/ 363 h 1725464"/>
                <a:gd name="connsiteX1" fmla="*/ 863528 w 1543346"/>
                <a:gd name="connsiteY1" fmla="*/ 27038 h 1725464"/>
                <a:gd name="connsiteX2" fmla="*/ 868510 w 1543346"/>
                <a:gd name="connsiteY2" fmla="*/ 33027 h 1725464"/>
                <a:gd name="connsiteX3" fmla="*/ 903618 w 1543346"/>
                <a:gd name="connsiteY3" fmla="*/ 69935 h 1725464"/>
                <a:gd name="connsiteX4" fmla="*/ 1080506 w 1543346"/>
                <a:gd name="connsiteY4" fmla="*/ 397126 h 1725464"/>
                <a:gd name="connsiteX5" fmla="*/ 1090912 w 1543346"/>
                <a:gd name="connsiteY5" fmla="*/ 440717 h 1725464"/>
                <a:gd name="connsiteX6" fmla="*/ 1112052 w 1543346"/>
                <a:gd name="connsiteY6" fmla="*/ 464539 h 1725464"/>
                <a:gd name="connsiteX7" fmla="*/ 1187838 w 1543346"/>
                <a:gd name="connsiteY7" fmla="*/ 574702 h 1725464"/>
                <a:gd name="connsiteX8" fmla="*/ 1288039 w 1543346"/>
                <a:gd name="connsiteY8" fmla="*/ 950689 h 1725464"/>
                <a:gd name="connsiteX9" fmla="*/ 1284456 w 1543346"/>
                <a:gd name="connsiteY9" fmla="*/ 978362 h 1725464"/>
                <a:gd name="connsiteX10" fmla="*/ 1509480 w 1543346"/>
                <a:gd name="connsiteY10" fmla="*/ 1290403 h 1725464"/>
                <a:gd name="connsiteX11" fmla="*/ 1511542 w 1543346"/>
                <a:gd name="connsiteY11" fmla="*/ 1693341 h 1725464"/>
                <a:gd name="connsiteX12" fmla="*/ 1075036 w 1543346"/>
                <a:gd name="connsiteY12" fmla="*/ 1701766 h 1725464"/>
                <a:gd name="connsiteX13" fmla="*/ 937251 w 1543346"/>
                <a:gd name="connsiteY13" fmla="*/ 1184994 h 1725464"/>
                <a:gd name="connsiteX14" fmla="*/ 720559 w 1543346"/>
                <a:gd name="connsiteY14" fmla="*/ 1166357 h 1725464"/>
                <a:gd name="connsiteX15" fmla="*/ 717091 w 1543346"/>
                <a:gd name="connsiteY15" fmla="*/ 1165152 h 1725464"/>
                <a:gd name="connsiteX16" fmla="*/ 714264 w 1543346"/>
                <a:gd name="connsiteY16" fmla="*/ 1166766 h 1725464"/>
                <a:gd name="connsiteX17" fmla="*/ 390074 w 1543346"/>
                <a:gd name="connsiteY17" fmla="*/ 1241185 h 1725464"/>
                <a:gd name="connsiteX18" fmla="*/ 390094 w 1543346"/>
                <a:gd name="connsiteY18" fmla="*/ 1240122 h 1725464"/>
                <a:gd name="connsiteX19" fmla="*/ 377789 w 1543346"/>
                <a:gd name="connsiteY19" fmla="*/ 1239978 h 1725464"/>
                <a:gd name="connsiteX20" fmla="*/ 354168 w 1543346"/>
                <a:gd name="connsiteY20" fmla="*/ 1234891 h 1725464"/>
                <a:gd name="connsiteX21" fmla="*/ 277357 w 1543346"/>
                <a:gd name="connsiteY21" fmla="*/ 1084675 h 1725464"/>
                <a:gd name="connsiteX22" fmla="*/ 380495 w 1543346"/>
                <a:gd name="connsiteY22" fmla="*/ 1002482 h 1725464"/>
                <a:gd name="connsiteX23" fmla="*/ 394597 w 1543346"/>
                <a:gd name="connsiteY23" fmla="*/ 1002645 h 1725464"/>
                <a:gd name="connsiteX24" fmla="*/ 394605 w 1543346"/>
                <a:gd name="connsiteY24" fmla="*/ 1002280 h 1725464"/>
                <a:gd name="connsiteX25" fmla="*/ 674472 w 1543346"/>
                <a:gd name="connsiteY25" fmla="*/ 910767 h 1725464"/>
                <a:gd name="connsiteX26" fmla="*/ 691145 w 1543346"/>
                <a:gd name="connsiteY26" fmla="*/ 896519 h 1725464"/>
                <a:gd name="connsiteX27" fmla="*/ 671545 w 1543346"/>
                <a:gd name="connsiteY27" fmla="*/ 874412 h 1725464"/>
                <a:gd name="connsiteX28" fmla="*/ 183026 w 1543346"/>
                <a:gd name="connsiteY28" fmla="*/ 743904 h 1725464"/>
                <a:gd name="connsiteX29" fmla="*/ 146526 w 1543346"/>
                <a:gd name="connsiteY29" fmla="*/ 756254 h 1725464"/>
                <a:gd name="connsiteX30" fmla="*/ 140763 w 1543346"/>
                <a:gd name="connsiteY30" fmla="*/ 759213 h 1725464"/>
                <a:gd name="connsiteX31" fmla="*/ 120751 w 1543346"/>
                <a:gd name="connsiteY31" fmla="*/ 764952 h 1725464"/>
                <a:gd name="connsiteX32" fmla="*/ 1611 w 1543346"/>
                <a:gd name="connsiteY32" fmla="*/ 685453 h 1725464"/>
                <a:gd name="connsiteX33" fmla="*/ 64685 w 1543346"/>
                <a:gd name="connsiteY33" fmla="*/ 574525 h 1725464"/>
                <a:gd name="connsiteX34" fmla="*/ 71786 w 1543346"/>
                <a:gd name="connsiteY34" fmla="*/ 572488 h 1725464"/>
                <a:gd name="connsiteX35" fmla="*/ 71751 w 1543346"/>
                <a:gd name="connsiteY35" fmla="*/ 572397 h 1725464"/>
                <a:gd name="connsiteX36" fmla="*/ 127660 w 1543346"/>
                <a:gd name="connsiteY36" fmla="*/ 553479 h 1725464"/>
                <a:gd name="connsiteX37" fmla="*/ 184219 w 1543346"/>
                <a:gd name="connsiteY37" fmla="*/ 539575 h 1725464"/>
                <a:gd name="connsiteX38" fmla="*/ 480455 w 1543346"/>
                <a:gd name="connsiteY38" fmla="*/ 545339 h 1725464"/>
                <a:gd name="connsiteX39" fmla="*/ 518960 w 1543346"/>
                <a:gd name="connsiteY39" fmla="*/ 556854 h 1725464"/>
                <a:gd name="connsiteX40" fmla="*/ 482195 w 1543346"/>
                <a:gd name="connsiteY40" fmla="*/ 537100 h 1725464"/>
                <a:gd name="connsiteX41" fmla="*/ 148522 w 1543346"/>
                <a:gd name="connsiteY41" fmla="*/ 479990 h 1725464"/>
                <a:gd name="connsiteX42" fmla="*/ 148429 w 1543346"/>
                <a:gd name="connsiteY42" fmla="*/ 479175 h 1725464"/>
                <a:gd name="connsiteX43" fmla="*/ 132674 w 1543346"/>
                <a:gd name="connsiteY43" fmla="*/ 481792 h 1725464"/>
                <a:gd name="connsiteX44" fmla="*/ 19488 w 1543346"/>
                <a:gd name="connsiteY44" fmla="*/ 402881 h 1725464"/>
                <a:gd name="connsiteX45" fmla="*/ 99165 w 1543346"/>
                <a:gd name="connsiteY45" fmla="*/ 270030 h 1725464"/>
                <a:gd name="connsiteX46" fmla="*/ 121407 w 1543346"/>
                <a:gd name="connsiteY46" fmla="*/ 266335 h 1725464"/>
                <a:gd name="connsiteX47" fmla="*/ 126552 w 1543346"/>
                <a:gd name="connsiteY47" fmla="*/ 266489 h 1725464"/>
                <a:gd name="connsiteX48" fmla="*/ 192068 w 1543346"/>
                <a:gd name="connsiteY48" fmla="*/ 261712 h 1725464"/>
                <a:gd name="connsiteX49" fmla="*/ 635392 w 1543346"/>
                <a:gd name="connsiteY49" fmla="*/ 375951 h 1725464"/>
                <a:gd name="connsiteX50" fmla="*/ 659120 w 1543346"/>
                <a:gd name="connsiteY50" fmla="*/ 391556 h 1725464"/>
                <a:gd name="connsiteX51" fmla="*/ 644402 w 1543346"/>
                <a:gd name="connsiteY51" fmla="*/ 377917 h 1725464"/>
                <a:gd name="connsiteX52" fmla="*/ 383001 w 1543346"/>
                <a:gd name="connsiteY52" fmla="*/ 245607 h 1725464"/>
                <a:gd name="connsiteX53" fmla="*/ 337659 w 1543346"/>
                <a:gd name="connsiteY53" fmla="*/ 237128 h 1725464"/>
                <a:gd name="connsiteX54" fmla="*/ 327270 w 1543346"/>
                <a:gd name="connsiteY54" fmla="*/ 236613 h 1725464"/>
                <a:gd name="connsiteX55" fmla="*/ 244681 w 1543346"/>
                <a:gd name="connsiteY55" fmla="*/ 161192 h 1725464"/>
                <a:gd name="connsiteX56" fmla="*/ 313506 w 1543346"/>
                <a:gd name="connsiteY56" fmla="*/ 36879 h 1725464"/>
                <a:gd name="connsiteX57" fmla="*/ 352679 w 1543346"/>
                <a:gd name="connsiteY57" fmla="*/ 34703 h 1725464"/>
                <a:gd name="connsiteX58" fmla="*/ 357978 w 1543346"/>
                <a:gd name="connsiteY58" fmla="*/ 36060 h 1725464"/>
                <a:gd name="connsiteX59" fmla="*/ 428804 w 1543346"/>
                <a:gd name="connsiteY59" fmla="*/ 49305 h 1725464"/>
                <a:gd name="connsiteX60" fmla="*/ 811195 w 1543346"/>
                <a:gd name="connsiteY60" fmla="*/ 257234 h 1725464"/>
                <a:gd name="connsiteX61" fmla="*/ 826010 w 1543346"/>
                <a:gd name="connsiteY61" fmla="*/ 272825 h 1725464"/>
                <a:gd name="connsiteX62" fmla="*/ 830574 w 1543346"/>
                <a:gd name="connsiteY62" fmla="*/ 273642 h 1725464"/>
                <a:gd name="connsiteX63" fmla="*/ 819891 w 1543346"/>
                <a:gd name="connsiteY63" fmla="*/ 256581 h 1725464"/>
                <a:gd name="connsiteX64" fmla="*/ 768208 w 1543346"/>
                <a:gd name="connsiteY64" fmla="*/ 189791 h 1725464"/>
                <a:gd name="connsiteX65" fmla="*/ 742190 w 1543346"/>
                <a:gd name="connsiteY65" fmla="*/ 162439 h 1725464"/>
                <a:gd name="connsiteX66" fmla="*/ 738755 w 1543346"/>
                <a:gd name="connsiteY66" fmla="*/ 159630 h 1725464"/>
                <a:gd name="connsiteX67" fmla="*/ 717890 w 1543346"/>
                <a:gd name="connsiteY67" fmla="*/ 128829 h 1725464"/>
                <a:gd name="connsiteX68" fmla="*/ 764349 w 1543346"/>
                <a:gd name="connsiteY68" fmla="*/ 7039 h 1725464"/>
                <a:gd name="connsiteX69" fmla="*/ 790759 w 1543346"/>
                <a:gd name="connsiteY69" fmla="*/ 363 h 172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543346" h="1725464">
                  <a:moveTo>
                    <a:pt x="790759" y="363"/>
                  </a:moveTo>
                  <a:cubicBezTo>
                    <a:pt x="817445" y="-2076"/>
                    <a:pt x="844145" y="7850"/>
                    <a:pt x="863528" y="27038"/>
                  </a:cubicBezTo>
                  <a:lnTo>
                    <a:pt x="868510" y="33027"/>
                  </a:lnTo>
                  <a:lnTo>
                    <a:pt x="903618" y="69935"/>
                  </a:lnTo>
                  <a:cubicBezTo>
                    <a:pt x="988127" y="165368"/>
                    <a:pt x="1047864" y="277643"/>
                    <a:pt x="1080506" y="397126"/>
                  </a:cubicBezTo>
                  <a:cubicBezTo>
                    <a:pt x="1083975" y="411657"/>
                    <a:pt x="1087443" y="426187"/>
                    <a:pt x="1090912" y="440717"/>
                  </a:cubicBezTo>
                  <a:lnTo>
                    <a:pt x="1112052" y="464539"/>
                  </a:lnTo>
                  <a:cubicBezTo>
                    <a:pt x="1139186" y="497791"/>
                    <a:pt x="1164729" y="534675"/>
                    <a:pt x="1187838" y="574702"/>
                  </a:cubicBezTo>
                  <a:cubicBezTo>
                    <a:pt x="1263468" y="705697"/>
                    <a:pt x="1296921" y="842442"/>
                    <a:pt x="1288039" y="950689"/>
                  </a:cubicBezTo>
                  <a:lnTo>
                    <a:pt x="1284456" y="978362"/>
                  </a:lnTo>
                  <a:cubicBezTo>
                    <a:pt x="1359464" y="1082376"/>
                    <a:pt x="1439235" y="1124476"/>
                    <a:pt x="1509480" y="1290403"/>
                  </a:cubicBezTo>
                  <a:cubicBezTo>
                    <a:pt x="1510168" y="1424715"/>
                    <a:pt x="1583949" y="1624780"/>
                    <a:pt x="1511542" y="1693341"/>
                  </a:cubicBezTo>
                  <a:cubicBezTo>
                    <a:pt x="1439135" y="1761902"/>
                    <a:pt x="1220537" y="1698958"/>
                    <a:pt x="1075036" y="1701766"/>
                  </a:cubicBezTo>
                  <a:cubicBezTo>
                    <a:pt x="1079908" y="1437433"/>
                    <a:pt x="1022865" y="1363601"/>
                    <a:pt x="937251" y="1184994"/>
                  </a:cubicBezTo>
                  <a:lnTo>
                    <a:pt x="720559" y="1166357"/>
                  </a:lnTo>
                  <a:lnTo>
                    <a:pt x="717091" y="1165152"/>
                  </a:lnTo>
                  <a:lnTo>
                    <a:pt x="714264" y="1166766"/>
                  </a:lnTo>
                  <a:cubicBezTo>
                    <a:pt x="615143" y="1217145"/>
                    <a:pt x="504026" y="1243346"/>
                    <a:pt x="390074" y="1241185"/>
                  </a:cubicBezTo>
                  <a:cubicBezTo>
                    <a:pt x="390080" y="1240830"/>
                    <a:pt x="390088" y="1240476"/>
                    <a:pt x="390094" y="1240122"/>
                  </a:cubicBezTo>
                  <a:lnTo>
                    <a:pt x="377789" y="1239978"/>
                  </a:lnTo>
                  <a:cubicBezTo>
                    <a:pt x="369912" y="1239103"/>
                    <a:pt x="362004" y="1237423"/>
                    <a:pt x="354168" y="1234891"/>
                  </a:cubicBezTo>
                  <a:cubicBezTo>
                    <a:pt x="291479" y="1214627"/>
                    <a:pt x="257090" y="1147373"/>
                    <a:pt x="277357" y="1084675"/>
                  </a:cubicBezTo>
                  <a:cubicBezTo>
                    <a:pt x="292557" y="1037652"/>
                    <a:pt x="334185" y="1006547"/>
                    <a:pt x="380495" y="1002482"/>
                  </a:cubicBezTo>
                  <a:lnTo>
                    <a:pt x="394597" y="1002645"/>
                  </a:lnTo>
                  <a:lnTo>
                    <a:pt x="394605" y="1002280"/>
                  </a:lnTo>
                  <a:cubicBezTo>
                    <a:pt x="496507" y="1004213"/>
                    <a:pt x="594932" y="971362"/>
                    <a:pt x="674472" y="910767"/>
                  </a:cubicBezTo>
                  <a:lnTo>
                    <a:pt x="691145" y="896519"/>
                  </a:lnTo>
                  <a:lnTo>
                    <a:pt x="671545" y="874412"/>
                  </a:lnTo>
                  <a:cubicBezTo>
                    <a:pt x="546525" y="744234"/>
                    <a:pt x="358155" y="692884"/>
                    <a:pt x="183026" y="743904"/>
                  </a:cubicBezTo>
                  <a:lnTo>
                    <a:pt x="146526" y="756254"/>
                  </a:lnTo>
                  <a:lnTo>
                    <a:pt x="140763" y="759213"/>
                  </a:lnTo>
                  <a:cubicBezTo>
                    <a:pt x="134421" y="761729"/>
                    <a:pt x="127732" y="763669"/>
                    <a:pt x="120751" y="764952"/>
                  </a:cubicBezTo>
                  <a:cubicBezTo>
                    <a:pt x="64909" y="775215"/>
                    <a:pt x="11567" y="739622"/>
                    <a:pt x="1611" y="685453"/>
                  </a:cubicBezTo>
                  <a:cubicBezTo>
                    <a:pt x="-7100" y="638054"/>
                    <a:pt x="20291" y="592139"/>
                    <a:pt x="64685" y="574525"/>
                  </a:cubicBezTo>
                  <a:lnTo>
                    <a:pt x="71786" y="572488"/>
                  </a:lnTo>
                  <a:cubicBezTo>
                    <a:pt x="71774" y="572458"/>
                    <a:pt x="71763" y="572428"/>
                    <a:pt x="71751" y="572397"/>
                  </a:cubicBezTo>
                  <a:cubicBezTo>
                    <a:pt x="90247" y="565246"/>
                    <a:pt x="108900" y="558944"/>
                    <a:pt x="127660" y="553479"/>
                  </a:cubicBezTo>
                  <a:cubicBezTo>
                    <a:pt x="146420" y="548013"/>
                    <a:pt x="165289" y="543384"/>
                    <a:pt x="184219" y="539575"/>
                  </a:cubicBezTo>
                  <a:cubicBezTo>
                    <a:pt x="283596" y="519577"/>
                    <a:pt x="384639" y="522204"/>
                    <a:pt x="480455" y="545339"/>
                  </a:cubicBezTo>
                  <a:lnTo>
                    <a:pt x="518960" y="556854"/>
                  </a:lnTo>
                  <a:lnTo>
                    <a:pt x="482195" y="537100"/>
                  </a:lnTo>
                  <a:cubicBezTo>
                    <a:pt x="381180" y="487885"/>
                    <a:pt x="266018" y="466526"/>
                    <a:pt x="148522" y="479990"/>
                  </a:cubicBezTo>
                  <a:cubicBezTo>
                    <a:pt x="148491" y="479718"/>
                    <a:pt x="148460" y="479446"/>
                    <a:pt x="148429" y="479175"/>
                  </a:cubicBezTo>
                  <a:lnTo>
                    <a:pt x="132674" y="481792"/>
                  </a:lnTo>
                  <a:cubicBezTo>
                    <a:pt x="81065" y="485223"/>
                    <a:pt x="32959" y="453156"/>
                    <a:pt x="19488" y="402881"/>
                  </a:cubicBezTo>
                  <a:cubicBezTo>
                    <a:pt x="4092" y="345425"/>
                    <a:pt x="39765" y="285946"/>
                    <a:pt x="99165" y="270030"/>
                  </a:cubicBezTo>
                  <a:cubicBezTo>
                    <a:pt x="106589" y="268041"/>
                    <a:pt x="114034" y="266826"/>
                    <a:pt x="121407" y="266335"/>
                  </a:cubicBezTo>
                  <a:lnTo>
                    <a:pt x="126552" y="266489"/>
                  </a:lnTo>
                  <a:lnTo>
                    <a:pt x="192068" y="261712"/>
                  </a:lnTo>
                  <a:cubicBezTo>
                    <a:pt x="350747" y="256736"/>
                    <a:pt x="503930" y="298005"/>
                    <a:pt x="635392" y="375951"/>
                  </a:cubicBezTo>
                  <a:lnTo>
                    <a:pt x="659120" y="391556"/>
                  </a:lnTo>
                  <a:lnTo>
                    <a:pt x="644402" y="377917"/>
                  </a:lnTo>
                  <a:cubicBezTo>
                    <a:pt x="570613" y="314725"/>
                    <a:pt x="481548" y="268540"/>
                    <a:pt x="383001" y="245607"/>
                  </a:cubicBezTo>
                  <a:lnTo>
                    <a:pt x="337659" y="237128"/>
                  </a:lnTo>
                  <a:lnTo>
                    <a:pt x="327270" y="236613"/>
                  </a:lnTo>
                  <a:cubicBezTo>
                    <a:pt x="289050" y="230782"/>
                    <a:pt x="255644" y="202107"/>
                    <a:pt x="244681" y="161192"/>
                  </a:cubicBezTo>
                  <a:cubicBezTo>
                    <a:pt x="230063" y="106638"/>
                    <a:pt x="260878" y="50981"/>
                    <a:pt x="313506" y="36879"/>
                  </a:cubicBezTo>
                  <a:cubicBezTo>
                    <a:pt x="326664" y="33353"/>
                    <a:pt x="339939" y="32759"/>
                    <a:pt x="352679" y="34703"/>
                  </a:cubicBezTo>
                  <a:lnTo>
                    <a:pt x="357978" y="36060"/>
                  </a:lnTo>
                  <a:lnTo>
                    <a:pt x="428804" y="49305"/>
                  </a:lnTo>
                  <a:cubicBezTo>
                    <a:pt x="575832" y="83519"/>
                    <a:pt x="706941" y="156759"/>
                    <a:pt x="811195" y="257234"/>
                  </a:cubicBezTo>
                  <a:lnTo>
                    <a:pt x="826010" y="272825"/>
                  </a:lnTo>
                  <a:lnTo>
                    <a:pt x="830574" y="273642"/>
                  </a:lnTo>
                  <a:lnTo>
                    <a:pt x="819891" y="256581"/>
                  </a:lnTo>
                  <a:cubicBezTo>
                    <a:pt x="804268" y="233363"/>
                    <a:pt x="787026" y="211041"/>
                    <a:pt x="768208" y="189791"/>
                  </a:cubicBezTo>
                  <a:lnTo>
                    <a:pt x="742190" y="162439"/>
                  </a:lnTo>
                  <a:lnTo>
                    <a:pt x="738755" y="159630"/>
                  </a:lnTo>
                  <a:cubicBezTo>
                    <a:pt x="730139" y="151102"/>
                    <a:pt x="722970" y="140744"/>
                    <a:pt x="717890" y="128829"/>
                  </a:cubicBezTo>
                  <a:cubicBezTo>
                    <a:pt x="697570" y="81168"/>
                    <a:pt x="718370" y="26642"/>
                    <a:pt x="764349" y="7039"/>
                  </a:cubicBezTo>
                  <a:cubicBezTo>
                    <a:pt x="772970" y="3363"/>
                    <a:pt x="781863" y="1175"/>
                    <a:pt x="790759" y="363"/>
                  </a:cubicBezTo>
                  <a:close/>
                </a:path>
              </a:pathLst>
            </a:custGeom>
            <a:solidFill>
              <a:srgbClr val="FFCC66"/>
            </a:solidFill>
            <a:ln w="571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30" name="フリーフォーム: 図形 29">
              <a:extLst>
                <a:ext uri="{FF2B5EF4-FFF2-40B4-BE49-F238E27FC236}">
                  <a16:creationId xmlns:a16="http://schemas.microsoft.com/office/drawing/2014/main" id="{376ECBAF-5537-A245-6409-05B44D5CF97B}"/>
                </a:ext>
              </a:extLst>
            </p:cNvPr>
            <p:cNvSpPr/>
            <p:nvPr/>
          </p:nvSpPr>
          <p:spPr bwMode="auto">
            <a:xfrm>
              <a:off x="3978432" y="3868757"/>
              <a:ext cx="2577132" cy="2577132"/>
            </a:xfrm>
            <a:custGeom>
              <a:avLst/>
              <a:gdLst>
                <a:gd name="connsiteX0" fmla="*/ 243929 w 2577132"/>
                <a:gd name="connsiteY0" fmla="*/ 154017 h 2577132"/>
                <a:gd name="connsiteX1" fmla="*/ 160953 w 2577132"/>
                <a:gd name="connsiteY1" fmla="*/ 236993 h 2577132"/>
                <a:gd name="connsiteX2" fmla="*/ 160953 w 2577132"/>
                <a:gd name="connsiteY2" fmla="*/ 2325359 h 2577132"/>
                <a:gd name="connsiteX3" fmla="*/ 243929 w 2577132"/>
                <a:gd name="connsiteY3" fmla="*/ 2408335 h 2577132"/>
                <a:gd name="connsiteX4" fmla="*/ 2324227 w 2577132"/>
                <a:gd name="connsiteY4" fmla="*/ 2408335 h 2577132"/>
                <a:gd name="connsiteX5" fmla="*/ 2407203 w 2577132"/>
                <a:gd name="connsiteY5" fmla="*/ 2325359 h 2577132"/>
                <a:gd name="connsiteX6" fmla="*/ 2407203 w 2577132"/>
                <a:gd name="connsiteY6" fmla="*/ 236993 h 2577132"/>
                <a:gd name="connsiteX7" fmla="*/ 2324227 w 2577132"/>
                <a:gd name="connsiteY7" fmla="*/ 154017 h 2577132"/>
                <a:gd name="connsiteX8" fmla="*/ 160298 w 2577132"/>
                <a:gd name="connsiteY8" fmla="*/ 0 h 2577132"/>
                <a:gd name="connsiteX9" fmla="*/ 2416834 w 2577132"/>
                <a:gd name="connsiteY9" fmla="*/ 0 h 2577132"/>
                <a:gd name="connsiteX10" fmla="*/ 2577132 w 2577132"/>
                <a:gd name="connsiteY10" fmla="*/ 160298 h 2577132"/>
                <a:gd name="connsiteX11" fmla="*/ 2577132 w 2577132"/>
                <a:gd name="connsiteY11" fmla="*/ 2416834 h 2577132"/>
                <a:gd name="connsiteX12" fmla="*/ 2416834 w 2577132"/>
                <a:gd name="connsiteY12" fmla="*/ 2577132 h 2577132"/>
                <a:gd name="connsiteX13" fmla="*/ 160298 w 2577132"/>
                <a:gd name="connsiteY13" fmla="*/ 2577132 h 2577132"/>
                <a:gd name="connsiteX14" fmla="*/ 0 w 2577132"/>
                <a:gd name="connsiteY14" fmla="*/ 2416834 h 2577132"/>
                <a:gd name="connsiteX15" fmla="*/ 0 w 2577132"/>
                <a:gd name="connsiteY15" fmla="*/ 160298 h 2577132"/>
                <a:gd name="connsiteX16" fmla="*/ 160298 w 2577132"/>
                <a:gd name="connsiteY16" fmla="*/ 0 h 2577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7132" h="2577132">
                  <a:moveTo>
                    <a:pt x="243929" y="154017"/>
                  </a:moveTo>
                  <a:cubicBezTo>
                    <a:pt x="198103" y="154017"/>
                    <a:pt x="160953" y="191167"/>
                    <a:pt x="160953" y="236993"/>
                  </a:cubicBezTo>
                  <a:lnTo>
                    <a:pt x="160953" y="2325359"/>
                  </a:lnTo>
                  <a:cubicBezTo>
                    <a:pt x="160953" y="2371185"/>
                    <a:pt x="198103" y="2408335"/>
                    <a:pt x="243929" y="2408335"/>
                  </a:cubicBezTo>
                  <a:lnTo>
                    <a:pt x="2324227" y="2408335"/>
                  </a:lnTo>
                  <a:cubicBezTo>
                    <a:pt x="2370053" y="2408335"/>
                    <a:pt x="2407203" y="2371185"/>
                    <a:pt x="2407203" y="2325359"/>
                  </a:cubicBezTo>
                  <a:lnTo>
                    <a:pt x="2407203" y="236993"/>
                  </a:lnTo>
                  <a:cubicBezTo>
                    <a:pt x="2407203" y="191167"/>
                    <a:pt x="2370053" y="154017"/>
                    <a:pt x="2324227" y="154017"/>
                  </a:cubicBezTo>
                  <a:close/>
                  <a:moveTo>
                    <a:pt x="160298" y="0"/>
                  </a:moveTo>
                  <a:lnTo>
                    <a:pt x="2416834" y="0"/>
                  </a:lnTo>
                  <a:cubicBezTo>
                    <a:pt x="2505364" y="0"/>
                    <a:pt x="2577132" y="71768"/>
                    <a:pt x="2577132" y="160298"/>
                  </a:cubicBezTo>
                  <a:lnTo>
                    <a:pt x="2577132" y="2416834"/>
                  </a:lnTo>
                  <a:cubicBezTo>
                    <a:pt x="2577132" y="2505364"/>
                    <a:pt x="2505364" y="2577132"/>
                    <a:pt x="2416834" y="2577132"/>
                  </a:cubicBezTo>
                  <a:lnTo>
                    <a:pt x="160298" y="2577132"/>
                  </a:lnTo>
                  <a:cubicBezTo>
                    <a:pt x="71768" y="2577132"/>
                    <a:pt x="0" y="2505364"/>
                    <a:pt x="0" y="2416834"/>
                  </a:cubicBezTo>
                  <a:lnTo>
                    <a:pt x="0" y="160298"/>
                  </a:lnTo>
                  <a:cubicBezTo>
                    <a:pt x="0" y="71768"/>
                    <a:pt x="71768" y="0"/>
                    <a:pt x="160298" y="0"/>
                  </a:cubicBezTo>
                  <a:close/>
                </a:path>
              </a:pathLst>
            </a:custGeom>
            <a:solidFill>
              <a:srgbClr val="0070C0"/>
            </a:solidFill>
            <a:ln w="9525">
              <a:noFill/>
              <a:round/>
              <a:headEnd/>
              <a:tailEnd/>
            </a:ln>
            <a:effectLst/>
          </p:spPr>
          <p:txBody>
            <a:bodyPr wrap="square" rtlCol="0" anchor="ctr">
              <a:noAutofit/>
            </a:bodyPr>
            <a:lstStyle/>
            <a:p>
              <a:pPr algn="ctr"/>
              <a:endParaRPr lang="ja-JP" altLang="en-US" dirty="0"/>
            </a:p>
          </p:txBody>
        </p:sp>
      </p:grpSp>
    </p:spTree>
    <p:extLst>
      <p:ext uri="{BB962C8B-B14F-4D97-AF65-F5344CB8AC3E}">
        <p14:creationId xmlns:p14="http://schemas.microsoft.com/office/powerpoint/2010/main" val="541788799"/>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964</TotalTime>
  <Words>209</Words>
  <Application>Microsoft Office PowerPoint</Application>
  <PresentationFormat>A4 210 x 297 mm</PresentationFormat>
  <Paragraphs>19</Paragraphs>
  <Slides>4</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4</vt:i4>
      </vt:variant>
    </vt:vector>
  </HeadingPairs>
  <TitlesOfParts>
    <vt:vector size="7" baseType="lpstr">
      <vt:lpstr>メイリオ</vt:lpstr>
      <vt:lpstr>Arial</vt:lpstr>
      <vt:lpstr>標準デザイン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台をきれいに使いましょう の貼り紙</dc:title>
  <dc:subject>台をきれいに使いましょう の貼り紙</dc:subject>
  <dc:creator>でじけろお</dc:creator>
  <cp:revision>1</cp:revision>
  <dcterms:created xsi:type="dcterms:W3CDTF">2014-12-04T06:28:23Z</dcterms:created>
  <dcterms:modified xsi:type="dcterms:W3CDTF">2025-11-21T12:45:48Z</dcterms:modified>
  <cp:version>1</cp:version>
</cp:coreProperties>
</file>