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4" r:id="rId3"/>
    <p:sldId id="337" r:id="rId4"/>
    <p:sldId id="338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1" d="100"/>
          <a:sy n="81" d="100"/>
        </p:scale>
        <p:origin x="642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88722" y="1088740"/>
            <a:ext cx="7528558" cy="468996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お荷物の取り間違いが多発しています！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DBF40-8100-5795-CD19-30B5CA185B95}"/>
              </a:ext>
            </a:extLst>
          </p:cNvPr>
          <p:cNvSpPr txBox="1"/>
          <p:nvPr/>
        </p:nvSpPr>
        <p:spPr>
          <a:xfrm>
            <a:off x="417228" y="449705"/>
            <a:ext cx="9071546" cy="59585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お荷物の取り間違いが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6"/>
            <a:ext cx="9639062" cy="354140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お荷物の取り間違いが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F55BF88-01EA-286F-3735-E5E0BFB9D281}"/>
              </a:ext>
            </a:extLst>
          </p:cNvPr>
          <p:cNvSpPr txBox="1"/>
          <p:nvPr/>
        </p:nvSpPr>
        <p:spPr>
          <a:xfrm>
            <a:off x="3380513" y="4105534"/>
            <a:ext cx="63762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最近、取り違えの事例が増えています。お手元の荷物は常にご自身で管理し、目を離さないようお願いいたします。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7268905-AD81-83F9-8A5A-5037A2253705}"/>
              </a:ext>
            </a:extLst>
          </p:cNvPr>
          <p:cNvGrpSpPr/>
          <p:nvPr/>
        </p:nvGrpSpPr>
        <p:grpSpPr>
          <a:xfrm>
            <a:off x="362490" y="3836374"/>
            <a:ext cx="2735056" cy="2735056"/>
            <a:chOff x="703245" y="880738"/>
            <a:chExt cx="2735056" cy="2735056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13547BA-B692-9692-9A88-1A71D176EE50}"/>
                </a:ext>
              </a:extLst>
            </p:cNvPr>
            <p:cNvGrpSpPr/>
            <p:nvPr/>
          </p:nvGrpSpPr>
          <p:grpSpPr>
            <a:xfrm>
              <a:off x="703245" y="880738"/>
              <a:ext cx="2735056" cy="2735056"/>
              <a:chOff x="-2547477" y="569558"/>
              <a:chExt cx="2735056" cy="2735056"/>
            </a:xfrm>
          </p:grpSpPr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344F9A5C-9176-4D80-21D1-771EE3E47A1F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F99DBE46-42D7-ED9C-A361-20FBB4785F82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C0CE181-9B91-362E-ECD4-D5CAEEE0D287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C373EC5-BC61-1548-04FA-161BE09FC11E}"/>
                </a:ext>
              </a:extLst>
            </p:cNvPr>
            <p:cNvGrpSpPr/>
            <p:nvPr/>
          </p:nvGrpSpPr>
          <p:grpSpPr>
            <a:xfrm>
              <a:off x="1483028" y="2758930"/>
              <a:ext cx="911095" cy="700970"/>
              <a:chOff x="5493060" y="2794190"/>
              <a:chExt cx="767437" cy="590444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2BE388C5-C111-7CE2-C756-07BB7B51BFDD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grpFill/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274BA3C-8697-A175-2FA7-EEBE6960B585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grpFill/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5BA264F-869E-66F9-5FFE-F99EF27ED079}"/>
                </a:ext>
              </a:extLst>
            </p:cNvPr>
            <p:cNvSpPr/>
            <p:nvPr/>
          </p:nvSpPr>
          <p:spPr bwMode="auto">
            <a:xfrm rot="900000">
              <a:off x="2920394" y="1121413"/>
              <a:ext cx="158872" cy="45054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DE60AC78-6C17-35A0-DA02-A11802C454E9}"/>
                </a:ext>
              </a:extLst>
            </p:cNvPr>
            <p:cNvGrpSpPr/>
            <p:nvPr/>
          </p:nvGrpSpPr>
          <p:grpSpPr>
            <a:xfrm>
              <a:off x="2110553" y="1545533"/>
              <a:ext cx="1062415" cy="2004575"/>
              <a:chOff x="5416375" y="2913966"/>
              <a:chExt cx="579856" cy="1094078"/>
            </a:xfrm>
            <a:solidFill>
              <a:schemeClr val="tx1"/>
            </a:solidFill>
          </p:grpSpPr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9BE18639-F97A-0407-FBE4-02567DAF261B}"/>
                  </a:ext>
                </a:extLst>
              </p:cNvPr>
              <p:cNvSpPr/>
              <p:nvPr/>
            </p:nvSpPr>
            <p:spPr bwMode="auto">
              <a:xfrm rot="15858237">
                <a:off x="5498087" y="3394253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4A1AA6DD-F6D9-0070-3974-39C3249AB395}"/>
                  </a:ext>
                </a:extLst>
              </p:cNvPr>
              <p:cNvSpPr/>
              <p:nvPr/>
            </p:nvSpPr>
            <p:spPr bwMode="auto">
              <a:xfrm rot="2402290">
                <a:off x="5630637" y="332444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135DC21F-B4D3-8130-DEB2-2D0107E68DE0}"/>
                  </a:ext>
                </a:extLst>
              </p:cNvPr>
              <p:cNvSpPr/>
              <p:nvPr/>
            </p:nvSpPr>
            <p:spPr bwMode="auto">
              <a:xfrm flipH="1">
                <a:off x="5604724" y="2913966"/>
                <a:ext cx="328524" cy="379509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1F8AD168-25C2-87DD-0B3A-65310711EE23}"/>
                  </a:ext>
                </a:extLst>
              </p:cNvPr>
              <p:cNvSpPr/>
              <p:nvPr/>
            </p:nvSpPr>
            <p:spPr bwMode="auto">
              <a:xfrm rot="20700000">
                <a:off x="5712037" y="3305507"/>
                <a:ext cx="179703" cy="404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台形 33">
                <a:extLst>
                  <a:ext uri="{FF2B5EF4-FFF2-40B4-BE49-F238E27FC236}">
                    <a16:creationId xmlns:a16="http://schemas.microsoft.com/office/drawing/2014/main" id="{71EF673E-3F40-481A-FF38-7C57F618E8C4}"/>
                  </a:ext>
                </a:extLst>
              </p:cNvPr>
              <p:cNvSpPr/>
              <p:nvPr/>
            </p:nvSpPr>
            <p:spPr bwMode="auto">
              <a:xfrm>
                <a:off x="5734362" y="3235341"/>
                <a:ext cx="64961" cy="107602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7A5FE32E-E640-E696-9A09-2F83BDB3CADB}"/>
                  </a:ext>
                </a:extLst>
              </p:cNvPr>
              <p:cNvSpPr/>
              <p:nvPr/>
            </p:nvSpPr>
            <p:spPr bwMode="auto">
              <a:xfrm rot="1544042">
                <a:off x="5718662" y="3560424"/>
                <a:ext cx="77994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A257882A-1C2C-1A1A-7CDD-37193CACB80C}"/>
                  </a:ext>
                </a:extLst>
              </p:cNvPr>
              <p:cNvSpPr/>
              <p:nvPr/>
            </p:nvSpPr>
            <p:spPr bwMode="auto">
              <a:xfrm rot="20700000">
                <a:off x="5698683" y="375428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F562A178-F2A0-25DE-0ED0-638E2FE67BF8}"/>
                  </a:ext>
                </a:extLst>
              </p:cNvPr>
              <p:cNvSpPr/>
              <p:nvPr/>
            </p:nvSpPr>
            <p:spPr bwMode="auto">
              <a:xfrm rot="21417040">
                <a:off x="5846573" y="3586069"/>
                <a:ext cx="77995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AD518F8E-9B77-ADC0-CED9-2083FC920CD1}"/>
                  </a:ext>
                </a:extLst>
              </p:cNvPr>
              <p:cNvSpPr/>
              <p:nvPr/>
            </p:nvSpPr>
            <p:spPr bwMode="auto">
              <a:xfrm rot="18972998">
                <a:off x="5913971" y="376815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F8EE432F-643B-EE44-12CB-D7A74264FD09}"/>
                  </a:ext>
                </a:extLst>
              </p:cNvPr>
              <p:cNvSpPr/>
              <p:nvPr/>
            </p:nvSpPr>
            <p:spPr bwMode="auto">
              <a:xfrm rot="9829166">
                <a:off x="5919765" y="3391959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930C2D4E-6A71-E26E-FBB1-8998E8F903D7}"/>
                  </a:ext>
                </a:extLst>
              </p:cNvPr>
              <p:cNvSpPr/>
              <p:nvPr/>
            </p:nvSpPr>
            <p:spPr bwMode="auto">
              <a:xfrm rot="17973219">
                <a:off x="5827002" y="327432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1642E286-70C2-B5E5-09A0-E3248276199E}"/>
                  </a:ext>
                </a:extLst>
              </p:cNvPr>
              <p:cNvSpPr/>
              <p:nvPr/>
            </p:nvSpPr>
            <p:spPr bwMode="auto">
              <a:xfrm>
                <a:off x="5664553" y="3023990"/>
                <a:ext cx="258473" cy="18002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ABD56C3F-6EC3-F640-687F-BA9F9B8789AA}"/>
                </a:ext>
              </a:extLst>
            </p:cNvPr>
            <p:cNvGrpSpPr/>
            <p:nvPr/>
          </p:nvGrpSpPr>
          <p:grpSpPr>
            <a:xfrm>
              <a:off x="1138879" y="1219216"/>
              <a:ext cx="887074" cy="1571398"/>
              <a:chOff x="1070615" y="1249906"/>
              <a:chExt cx="1157946" cy="2051232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C0B8404-C19C-E783-7786-86EBD739A8C2}"/>
                  </a:ext>
                </a:extLst>
              </p:cNvPr>
              <p:cNvSpPr/>
              <p:nvPr/>
            </p:nvSpPr>
            <p:spPr bwMode="auto">
              <a:xfrm>
                <a:off x="1070615" y="1249906"/>
                <a:ext cx="949087" cy="2051232"/>
              </a:xfrm>
              <a:custGeom>
                <a:avLst/>
                <a:gdLst>
                  <a:gd name="connsiteX0" fmla="*/ 378562 w 777078"/>
                  <a:gd name="connsiteY0" fmla="*/ 0 h 1679474"/>
                  <a:gd name="connsiteX1" fmla="*/ 653375 w 777078"/>
                  <a:gd name="connsiteY1" fmla="*/ 317462 h 1679474"/>
                  <a:gd name="connsiteX2" fmla="*/ 485532 w 777078"/>
                  <a:gd name="connsiteY2" fmla="*/ 609976 h 1679474"/>
                  <a:gd name="connsiteX3" fmla="*/ 423503 w 777078"/>
                  <a:gd name="connsiteY3" fmla="*/ 624443 h 1679474"/>
                  <a:gd name="connsiteX4" fmla="*/ 428602 w 777078"/>
                  <a:gd name="connsiteY4" fmla="*/ 658226 h 1679474"/>
                  <a:gd name="connsiteX5" fmla="*/ 434935 w 777078"/>
                  <a:gd name="connsiteY5" fmla="*/ 659505 h 1679474"/>
                  <a:gd name="connsiteX6" fmla="*/ 466125 w 777078"/>
                  <a:gd name="connsiteY6" fmla="*/ 678428 h 1679474"/>
                  <a:gd name="connsiteX7" fmla="*/ 474757 w 777078"/>
                  <a:gd name="connsiteY7" fmla="*/ 687928 h 1679474"/>
                  <a:gd name="connsiteX8" fmla="*/ 483164 w 777078"/>
                  <a:gd name="connsiteY8" fmla="*/ 691410 h 1679474"/>
                  <a:gd name="connsiteX9" fmla="*/ 663311 w 777078"/>
                  <a:gd name="connsiteY9" fmla="*/ 871557 h 1679474"/>
                  <a:gd name="connsiteX10" fmla="*/ 665674 w 777078"/>
                  <a:gd name="connsiteY10" fmla="*/ 877262 h 1679474"/>
                  <a:gd name="connsiteX11" fmla="*/ 668572 w 777078"/>
                  <a:gd name="connsiteY11" fmla="*/ 879485 h 1679474"/>
                  <a:gd name="connsiteX12" fmla="*/ 771175 w 777078"/>
                  <a:gd name="connsiteY12" fmla="*/ 1057199 h 1679474"/>
                  <a:gd name="connsiteX13" fmla="*/ 755064 w 777078"/>
                  <a:gd name="connsiteY13" fmla="*/ 1117326 h 1679474"/>
                  <a:gd name="connsiteX14" fmla="*/ 694937 w 777078"/>
                  <a:gd name="connsiteY14" fmla="*/ 1101215 h 1679474"/>
                  <a:gd name="connsiteX15" fmla="*/ 594485 w 777078"/>
                  <a:gd name="connsiteY15" fmla="*/ 927228 h 1679474"/>
                  <a:gd name="connsiteX16" fmla="*/ 512105 w 777078"/>
                  <a:gd name="connsiteY16" fmla="*/ 844848 h 1679474"/>
                  <a:gd name="connsiteX17" fmla="*/ 512105 w 777078"/>
                  <a:gd name="connsiteY17" fmla="*/ 1193385 h 1679474"/>
                  <a:gd name="connsiteX18" fmla="*/ 508942 w 777078"/>
                  <a:gd name="connsiteY18" fmla="*/ 1214308 h 1679474"/>
                  <a:gd name="connsiteX19" fmla="*/ 707421 w 777078"/>
                  <a:gd name="connsiteY19" fmla="*/ 1636189 h 1679474"/>
                  <a:gd name="connsiteX20" fmla="*/ 634951 w 777078"/>
                  <a:gd name="connsiteY20" fmla="*/ 1678030 h 1679474"/>
                  <a:gd name="connsiteX21" fmla="*/ 386188 w 777078"/>
                  <a:gd name="connsiteY21" fmla="*/ 1320171 h 1679474"/>
                  <a:gd name="connsiteX22" fmla="*/ 136579 w 777078"/>
                  <a:gd name="connsiteY22" fmla="*/ 1679474 h 1679474"/>
                  <a:gd name="connsiteX23" fmla="*/ 64108 w 777078"/>
                  <a:gd name="connsiteY23" fmla="*/ 1637633 h 1679474"/>
                  <a:gd name="connsiteX24" fmla="*/ 263564 w 777078"/>
                  <a:gd name="connsiteY24" fmla="*/ 1214002 h 1679474"/>
                  <a:gd name="connsiteX25" fmla="*/ 259401 w 777078"/>
                  <a:gd name="connsiteY25" fmla="*/ 1193385 h 1679474"/>
                  <a:gd name="connsiteX26" fmla="*/ 259401 w 777078"/>
                  <a:gd name="connsiteY26" fmla="*/ 974024 h 1679474"/>
                  <a:gd name="connsiteX27" fmla="*/ 239675 w 777078"/>
                  <a:gd name="connsiteY27" fmla="*/ 998862 h 1679474"/>
                  <a:gd name="connsiteX28" fmla="*/ 206206 w 777078"/>
                  <a:gd name="connsiteY28" fmla="*/ 1017446 h 1679474"/>
                  <a:gd name="connsiteX29" fmla="*/ 204437 w 777078"/>
                  <a:gd name="connsiteY29" fmla="*/ 1018804 h 1679474"/>
                  <a:gd name="connsiteX30" fmla="*/ 65684 w 777078"/>
                  <a:gd name="connsiteY30" fmla="*/ 1055982 h 1679474"/>
                  <a:gd name="connsiteX31" fmla="*/ 1790 w 777078"/>
                  <a:gd name="connsiteY31" fmla="*/ 1019093 h 1679474"/>
                  <a:gd name="connsiteX32" fmla="*/ 38679 w 777078"/>
                  <a:gd name="connsiteY32" fmla="*/ 955200 h 1679474"/>
                  <a:gd name="connsiteX33" fmla="*/ 168802 w 777078"/>
                  <a:gd name="connsiteY33" fmla="*/ 920333 h 1679474"/>
                  <a:gd name="connsiteX34" fmla="*/ 259401 w 777078"/>
                  <a:gd name="connsiteY34" fmla="*/ 806260 h 1679474"/>
                  <a:gd name="connsiteX35" fmla="*/ 259401 w 777078"/>
                  <a:gd name="connsiteY35" fmla="*/ 775927 h 1679474"/>
                  <a:gd name="connsiteX36" fmla="*/ 296409 w 777078"/>
                  <a:gd name="connsiteY36" fmla="*/ 686583 h 1679474"/>
                  <a:gd name="connsiteX37" fmla="*/ 327397 w 777078"/>
                  <a:gd name="connsiteY37" fmla="*/ 665690 h 1679474"/>
                  <a:gd name="connsiteX38" fmla="*/ 333622 w 777078"/>
                  <a:gd name="connsiteY38" fmla="*/ 624443 h 1679474"/>
                  <a:gd name="connsiteX39" fmla="*/ 271593 w 777078"/>
                  <a:gd name="connsiteY39" fmla="*/ 609976 h 1679474"/>
                  <a:gd name="connsiteX40" fmla="*/ 103749 w 777078"/>
                  <a:gd name="connsiteY40" fmla="*/ 317462 h 1679474"/>
                  <a:gd name="connsiteX41" fmla="*/ 378562 w 777078"/>
                  <a:gd name="connsiteY41" fmla="*/ 0 h 1679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77078" h="1679474">
                    <a:moveTo>
                      <a:pt x="378562" y="0"/>
                    </a:moveTo>
                    <a:cubicBezTo>
                      <a:pt x="530337" y="0"/>
                      <a:pt x="653375" y="142133"/>
                      <a:pt x="653375" y="317462"/>
                    </a:cubicBezTo>
                    <a:cubicBezTo>
                      <a:pt x="653375" y="448959"/>
                      <a:pt x="584166" y="561783"/>
                      <a:pt x="485532" y="609976"/>
                    </a:cubicBezTo>
                    <a:lnTo>
                      <a:pt x="423503" y="624443"/>
                    </a:lnTo>
                    <a:lnTo>
                      <a:pt x="428602" y="658226"/>
                    </a:lnTo>
                    <a:lnTo>
                      <a:pt x="434935" y="659505"/>
                    </a:lnTo>
                    <a:cubicBezTo>
                      <a:pt x="446273" y="664300"/>
                      <a:pt x="456764" y="670703"/>
                      <a:pt x="466125" y="678428"/>
                    </a:cubicBezTo>
                    <a:lnTo>
                      <a:pt x="474757" y="687928"/>
                    </a:lnTo>
                    <a:lnTo>
                      <a:pt x="483164" y="691410"/>
                    </a:lnTo>
                    <a:lnTo>
                      <a:pt x="663311" y="871557"/>
                    </a:lnTo>
                    <a:lnTo>
                      <a:pt x="665674" y="877262"/>
                    </a:lnTo>
                    <a:lnTo>
                      <a:pt x="668572" y="879485"/>
                    </a:lnTo>
                    <a:lnTo>
                      <a:pt x="771175" y="1057199"/>
                    </a:lnTo>
                    <a:cubicBezTo>
                      <a:pt x="783329" y="1078251"/>
                      <a:pt x="776116" y="1105171"/>
                      <a:pt x="755064" y="1117326"/>
                    </a:cubicBezTo>
                    <a:cubicBezTo>
                      <a:pt x="734012" y="1129480"/>
                      <a:pt x="707091" y="1122267"/>
                      <a:pt x="694937" y="1101215"/>
                    </a:cubicBezTo>
                    <a:lnTo>
                      <a:pt x="594485" y="927228"/>
                    </a:lnTo>
                    <a:lnTo>
                      <a:pt x="512105" y="844848"/>
                    </a:lnTo>
                    <a:lnTo>
                      <a:pt x="512105" y="1193385"/>
                    </a:lnTo>
                    <a:lnTo>
                      <a:pt x="508942" y="1214308"/>
                    </a:lnTo>
                    <a:lnTo>
                      <a:pt x="707421" y="1636189"/>
                    </a:lnTo>
                    <a:lnTo>
                      <a:pt x="634951" y="1678030"/>
                    </a:lnTo>
                    <a:lnTo>
                      <a:pt x="386188" y="1320171"/>
                    </a:lnTo>
                    <a:lnTo>
                      <a:pt x="136579" y="1679474"/>
                    </a:lnTo>
                    <a:lnTo>
                      <a:pt x="64108" y="1637633"/>
                    </a:lnTo>
                    <a:lnTo>
                      <a:pt x="263564" y="1214002"/>
                    </a:lnTo>
                    <a:lnTo>
                      <a:pt x="259401" y="1193385"/>
                    </a:lnTo>
                    <a:lnTo>
                      <a:pt x="259401" y="974024"/>
                    </a:lnTo>
                    <a:lnTo>
                      <a:pt x="239675" y="998862"/>
                    </a:lnTo>
                    <a:lnTo>
                      <a:pt x="206206" y="1017446"/>
                    </a:lnTo>
                    <a:lnTo>
                      <a:pt x="204437" y="1018804"/>
                    </a:lnTo>
                    <a:lnTo>
                      <a:pt x="65684" y="1055982"/>
                    </a:lnTo>
                    <a:cubicBezTo>
                      <a:pt x="37854" y="1063439"/>
                      <a:pt x="9247" y="1046924"/>
                      <a:pt x="1790" y="1019093"/>
                    </a:cubicBezTo>
                    <a:cubicBezTo>
                      <a:pt x="-5667" y="991263"/>
                      <a:pt x="10849" y="962657"/>
                      <a:pt x="38679" y="955200"/>
                    </a:cubicBezTo>
                    <a:lnTo>
                      <a:pt x="168802" y="920333"/>
                    </a:lnTo>
                    <a:lnTo>
                      <a:pt x="259401" y="806260"/>
                    </a:lnTo>
                    <a:lnTo>
                      <a:pt x="259401" y="775927"/>
                    </a:lnTo>
                    <a:cubicBezTo>
                      <a:pt x="259401" y="741036"/>
                      <a:pt x="273544" y="709448"/>
                      <a:pt x="296409" y="686583"/>
                    </a:cubicBezTo>
                    <a:lnTo>
                      <a:pt x="327397" y="665690"/>
                    </a:lnTo>
                    <a:lnTo>
                      <a:pt x="333622" y="624443"/>
                    </a:lnTo>
                    <a:lnTo>
                      <a:pt x="271593" y="609976"/>
                    </a:lnTo>
                    <a:cubicBezTo>
                      <a:pt x="172958" y="561783"/>
                      <a:pt x="103749" y="448959"/>
                      <a:pt x="103749" y="317462"/>
                    </a:cubicBezTo>
                    <a:cubicBezTo>
                      <a:pt x="103749" y="142133"/>
                      <a:pt x="226787" y="0"/>
                      <a:pt x="3785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FB28488-FE7C-D51C-C3F0-18C3043F2F32}"/>
                  </a:ext>
                </a:extLst>
              </p:cNvPr>
              <p:cNvSpPr/>
              <p:nvPr/>
            </p:nvSpPr>
            <p:spPr bwMode="auto">
              <a:xfrm>
                <a:off x="1694265" y="2575273"/>
                <a:ext cx="534296" cy="534718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19EDB4C-3A64-E297-30CF-95C2C152B277}"/>
                </a:ext>
              </a:extLst>
            </p:cNvPr>
            <p:cNvSpPr/>
            <p:nvPr/>
          </p:nvSpPr>
          <p:spPr bwMode="auto">
            <a:xfrm>
              <a:off x="1009526" y="2163072"/>
              <a:ext cx="345395" cy="450785"/>
            </a:xfrm>
            <a:custGeom>
              <a:avLst/>
              <a:gdLst>
                <a:gd name="connsiteX0" fmla="*/ 219112 w 548520"/>
                <a:gd name="connsiteY0" fmla="*/ 25457 h 715890"/>
                <a:gd name="connsiteX1" fmla="*/ 211136 w 548520"/>
                <a:gd name="connsiteY1" fmla="*/ 27067 h 715890"/>
                <a:gd name="connsiteX2" fmla="*/ 155217 w 548520"/>
                <a:gd name="connsiteY2" fmla="*/ 111429 h 715890"/>
                <a:gd name="connsiteX3" fmla="*/ 156287 w 548520"/>
                <a:gd name="connsiteY3" fmla="*/ 116730 h 715890"/>
                <a:gd name="connsiteX4" fmla="*/ 176896 w 548520"/>
                <a:gd name="connsiteY4" fmla="*/ 116730 h 715890"/>
                <a:gd name="connsiteX5" fmla="*/ 175826 w 548520"/>
                <a:gd name="connsiteY5" fmla="*/ 111429 h 715890"/>
                <a:gd name="connsiteX6" fmla="*/ 208463 w 548520"/>
                <a:gd name="connsiteY6" fmla="*/ 32637 h 715890"/>
                <a:gd name="connsiteX7" fmla="*/ 314917 w 548520"/>
                <a:gd name="connsiteY7" fmla="*/ 25457 h 715890"/>
                <a:gd name="connsiteX8" fmla="*/ 325567 w 548520"/>
                <a:gd name="connsiteY8" fmla="*/ 32637 h 715890"/>
                <a:gd name="connsiteX9" fmla="*/ 358203 w 548520"/>
                <a:gd name="connsiteY9" fmla="*/ 111429 h 715890"/>
                <a:gd name="connsiteX10" fmla="*/ 357133 w 548520"/>
                <a:gd name="connsiteY10" fmla="*/ 116730 h 715890"/>
                <a:gd name="connsiteX11" fmla="*/ 377742 w 548520"/>
                <a:gd name="connsiteY11" fmla="*/ 116730 h 715890"/>
                <a:gd name="connsiteX12" fmla="*/ 378812 w 548520"/>
                <a:gd name="connsiteY12" fmla="*/ 111429 h 715890"/>
                <a:gd name="connsiteX13" fmla="*/ 322894 w 548520"/>
                <a:gd name="connsiteY13" fmla="*/ 27067 h 715890"/>
                <a:gd name="connsiteX14" fmla="*/ 267015 w 548520"/>
                <a:gd name="connsiteY14" fmla="*/ 23958 h 715890"/>
                <a:gd name="connsiteX15" fmla="*/ 251617 w 548520"/>
                <a:gd name="connsiteY15" fmla="*/ 27067 h 715890"/>
                <a:gd name="connsiteX16" fmla="*/ 195698 w 548520"/>
                <a:gd name="connsiteY16" fmla="*/ 111429 h 715890"/>
                <a:gd name="connsiteX17" fmla="*/ 196768 w 548520"/>
                <a:gd name="connsiteY17" fmla="*/ 116730 h 715890"/>
                <a:gd name="connsiteX18" fmla="*/ 337261 w 548520"/>
                <a:gd name="connsiteY18" fmla="*/ 116730 h 715890"/>
                <a:gd name="connsiteX19" fmla="*/ 338331 w 548520"/>
                <a:gd name="connsiteY19" fmla="*/ 111429 h 715890"/>
                <a:gd name="connsiteX20" fmla="*/ 282413 w 548520"/>
                <a:gd name="connsiteY20" fmla="*/ 27067 h 715890"/>
                <a:gd name="connsiteX21" fmla="*/ 246774 w 548520"/>
                <a:gd name="connsiteY21" fmla="*/ 0 h 715890"/>
                <a:gd name="connsiteX22" fmla="*/ 267015 w 548520"/>
                <a:gd name="connsiteY22" fmla="*/ 4086 h 715890"/>
                <a:gd name="connsiteX23" fmla="*/ 287255 w 548520"/>
                <a:gd name="connsiteY23" fmla="*/ 0 h 715890"/>
                <a:gd name="connsiteX24" fmla="*/ 398684 w 548520"/>
                <a:gd name="connsiteY24" fmla="*/ 111429 h 715890"/>
                <a:gd name="connsiteX25" fmla="*/ 397614 w 548520"/>
                <a:gd name="connsiteY25" fmla="*/ 116730 h 715890"/>
                <a:gd name="connsiteX26" fmla="*/ 507162 w 548520"/>
                <a:gd name="connsiteY26" fmla="*/ 116730 h 715890"/>
                <a:gd name="connsiteX27" fmla="*/ 548520 w 548520"/>
                <a:gd name="connsiteY27" fmla="*/ 715890 h 715890"/>
                <a:gd name="connsiteX28" fmla="*/ 0 w 548520"/>
                <a:gd name="connsiteY28" fmla="*/ 715890 h 715890"/>
                <a:gd name="connsiteX29" fmla="*/ 41358 w 548520"/>
                <a:gd name="connsiteY29" fmla="*/ 116730 h 715890"/>
                <a:gd name="connsiteX30" fmla="*/ 136415 w 548520"/>
                <a:gd name="connsiteY30" fmla="*/ 116730 h 715890"/>
                <a:gd name="connsiteX31" fmla="*/ 135345 w 548520"/>
                <a:gd name="connsiteY31" fmla="*/ 111429 h 715890"/>
                <a:gd name="connsiteX32" fmla="*/ 246774 w 548520"/>
                <a:gd name="connsiteY32" fmla="*/ 0 h 71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48520" h="715890">
                  <a:moveTo>
                    <a:pt x="219112" y="25457"/>
                  </a:moveTo>
                  <a:lnTo>
                    <a:pt x="211136" y="27067"/>
                  </a:lnTo>
                  <a:cubicBezTo>
                    <a:pt x="178275" y="40966"/>
                    <a:pt x="155217" y="73505"/>
                    <a:pt x="155217" y="111429"/>
                  </a:cubicBezTo>
                  <a:lnTo>
                    <a:pt x="156287" y="116730"/>
                  </a:lnTo>
                  <a:lnTo>
                    <a:pt x="176896" y="116730"/>
                  </a:lnTo>
                  <a:lnTo>
                    <a:pt x="175826" y="111429"/>
                  </a:lnTo>
                  <a:cubicBezTo>
                    <a:pt x="175826" y="80659"/>
                    <a:pt x="188298" y="52801"/>
                    <a:pt x="208463" y="32637"/>
                  </a:cubicBezTo>
                  <a:close/>
                  <a:moveTo>
                    <a:pt x="314917" y="25457"/>
                  </a:moveTo>
                  <a:lnTo>
                    <a:pt x="325567" y="32637"/>
                  </a:lnTo>
                  <a:cubicBezTo>
                    <a:pt x="345731" y="52801"/>
                    <a:pt x="358203" y="80659"/>
                    <a:pt x="358203" y="111429"/>
                  </a:cubicBezTo>
                  <a:lnTo>
                    <a:pt x="357133" y="116730"/>
                  </a:lnTo>
                  <a:lnTo>
                    <a:pt x="377742" y="116730"/>
                  </a:lnTo>
                  <a:lnTo>
                    <a:pt x="378812" y="111429"/>
                  </a:lnTo>
                  <a:cubicBezTo>
                    <a:pt x="378812" y="73505"/>
                    <a:pt x="355755" y="40966"/>
                    <a:pt x="322894" y="27067"/>
                  </a:cubicBezTo>
                  <a:close/>
                  <a:moveTo>
                    <a:pt x="267015" y="23958"/>
                  </a:moveTo>
                  <a:lnTo>
                    <a:pt x="251617" y="27067"/>
                  </a:lnTo>
                  <a:cubicBezTo>
                    <a:pt x="218756" y="40966"/>
                    <a:pt x="195698" y="73505"/>
                    <a:pt x="195698" y="111429"/>
                  </a:cubicBezTo>
                  <a:lnTo>
                    <a:pt x="196768" y="116730"/>
                  </a:lnTo>
                  <a:lnTo>
                    <a:pt x="337261" y="116730"/>
                  </a:lnTo>
                  <a:lnTo>
                    <a:pt x="338331" y="111429"/>
                  </a:lnTo>
                  <a:cubicBezTo>
                    <a:pt x="338331" y="73505"/>
                    <a:pt x="315274" y="40966"/>
                    <a:pt x="282413" y="27067"/>
                  </a:cubicBezTo>
                  <a:close/>
                  <a:moveTo>
                    <a:pt x="246774" y="0"/>
                  </a:moveTo>
                  <a:lnTo>
                    <a:pt x="267015" y="4086"/>
                  </a:lnTo>
                  <a:lnTo>
                    <a:pt x="287255" y="0"/>
                  </a:lnTo>
                  <a:cubicBezTo>
                    <a:pt x="348796" y="0"/>
                    <a:pt x="398684" y="49888"/>
                    <a:pt x="398684" y="111429"/>
                  </a:cubicBezTo>
                  <a:lnTo>
                    <a:pt x="397614" y="116730"/>
                  </a:lnTo>
                  <a:lnTo>
                    <a:pt x="507162" y="116730"/>
                  </a:lnTo>
                  <a:lnTo>
                    <a:pt x="548520" y="715890"/>
                  </a:lnTo>
                  <a:lnTo>
                    <a:pt x="0" y="715890"/>
                  </a:lnTo>
                  <a:lnTo>
                    <a:pt x="41358" y="116730"/>
                  </a:lnTo>
                  <a:lnTo>
                    <a:pt x="136415" y="116730"/>
                  </a:lnTo>
                  <a:lnTo>
                    <a:pt x="135345" y="111429"/>
                  </a:lnTo>
                  <a:cubicBezTo>
                    <a:pt x="135345" y="49888"/>
                    <a:pt x="185233" y="0"/>
                    <a:pt x="246774" y="0"/>
                  </a:cubicBezTo>
                  <a:close/>
                </a:path>
              </a:pathLst>
            </a:custGeom>
            <a:solidFill>
              <a:schemeClr val="tx1"/>
            </a:solidFill>
            <a:ln w="317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CF1A6-B1CC-D843-985F-7400880A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C30D3B-3962-6398-30C4-B60AD69953DC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お荷物の取り間違いに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BA8B825-CCFC-9BE3-8649-0755A976D3E8}"/>
              </a:ext>
            </a:extLst>
          </p:cNvPr>
          <p:cNvGrpSpPr/>
          <p:nvPr/>
        </p:nvGrpSpPr>
        <p:grpSpPr>
          <a:xfrm>
            <a:off x="362490" y="3836374"/>
            <a:ext cx="2735056" cy="2735056"/>
            <a:chOff x="703245" y="880738"/>
            <a:chExt cx="2735056" cy="2735056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C324186-D120-D702-0D9F-4D448C2DEE54}"/>
                </a:ext>
              </a:extLst>
            </p:cNvPr>
            <p:cNvGrpSpPr/>
            <p:nvPr/>
          </p:nvGrpSpPr>
          <p:grpSpPr>
            <a:xfrm>
              <a:off x="703245" y="880738"/>
              <a:ext cx="2735056" cy="2735056"/>
              <a:chOff x="-2547477" y="569558"/>
              <a:chExt cx="2735056" cy="2735056"/>
            </a:xfrm>
          </p:grpSpPr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6AB28980-F637-AF8F-37B2-B69E74B1B305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1D5B8317-A4E6-851C-8024-D6D54E08EE2F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D13BBC7-96D3-16AD-E8EA-BD7021142E94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7D9A378-2004-C2A1-3FAD-2EB2E8BE37AB}"/>
                </a:ext>
              </a:extLst>
            </p:cNvPr>
            <p:cNvGrpSpPr/>
            <p:nvPr/>
          </p:nvGrpSpPr>
          <p:grpSpPr>
            <a:xfrm>
              <a:off x="1483028" y="2758930"/>
              <a:ext cx="911095" cy="700970"/>
              <a:chOff x="5493060" y="2794190"/>
              <a:chExt cx="767437" cy="590444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8BBEA72-63EA-7860-A349-BA3D36B129D1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grpFill/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7334A968-207F-3B81-2845-C0EADFE8A348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grpFill/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AB598AA-494F-D0A0-D016-4A7BC417D938}"/>
                </a:ext>
              </a:extLst>
            </p:cNvPr>
            <p:cNvSpPr/>
            <p:nvPr/>
          </p:nvSpPr>
          <p:spPr bwMode="auto">
            <a:xfrm rot="900000">
              <a:off x="2920394" y="1121413"/>
              <a:ext cx="158872" cy="45054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C99EEBC6-DB0B-8CA1-DD89-5C17225D4B3C}"/>
                </a:ext>
              </a:extLst>
            </p:cNvPr>
            <p:cNvGrpSpPr/>
            <p:nvPr/>
          </p:nvGrpSpPr>
          <p:grpSpPr>
            <a:xfrm>
              <a:off x="2110553" y="1545533"/>
              <a:ext cx="1062415" cy="2004575"/>
              <a:chOff x="5416375" y="2913966"/>
              <a:chExt cx="579856" cy="1094078"/>
            </a:xfrm>
            <a:solidFill>
              <a:schemeClr val="tx1"/>
            </a:solidFill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91706D41-0107-6A64-7E56-3A880A2455D5}"/>
                  </a:ext>
                </a:extLst>
              </p:cNvPr>
              <p:cNvSpPr/>
              <p:nvPr/>
            </p:nvSpPr>
            <p:spPr bwMode="auto">
              <a:xfrm rot="15858237">
                <a:off x="5498087" y="3394253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CC666095-E8CE-D2AC-D77C-91BE57F0DBB1}"/>
                  </a:ext>
                </a:extLst>
              </p:cNvPr>
              <p:cNvSpPr/>
              <p:nvPr/>
            </p:nvSpPr>
            <p:spPr bwMode="auto">
              <a:xfrm rot="2402290">
                <a:off x="5630637" y="332444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AB6A587-D2B4-EAC3-EBF0-67C47C07D494}"/>
                  </a:ext>
                </a:extLst>
              </p:cNvPr>
              <p:cNvSpPr/>
              <p:nvPr/>
            </p:nvSpPr>
            <p:spPr bwMode="auto">
              <a:xfrm flipH="1">
                <a:off x="5604724" y="2913966"/>
                <a:ext cx="328524" cy="379509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7C30DDAD-625B-AD84-3C80-3027B4573B4D}"/>
                  </a:ext>
                </a:extLst>
              </p:cNvPr>
              <p:cNvSpPr/>
              <p:nvPr/>
            </p:nvSpPr>
            <p:spPr bwMode="auto">
              <a:xfrm rot="20700000">
                <a:off x="5712037" y="3305507"/>
                <a:ext cx="179703" cy="404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1BC3A350-DC59-160B-BBF9-5DF68F3B8309}"/>
                  </a:ext>
                </a:extLst>
              </p:cNvPr>
              <p:cNvSpPr/>
              <p:nvPr/>
            </p:nvSpPr>
            <p:spPr bwMode="auto">
              <a:xfrm>
                <a:off x="5734362" y="3235341"/>
                <a:ext cx="64961" cy="107602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05FDB261-0702-B42A-BA15-362BEFF777C5}"/>
                  </a:ext>
                </a:extLst>
              </p:cNvPr>
              <p:cNvSpPr/>
              <p:nvPr/>
            </p:nvSpPr>
            <p:spPr bwMode="auto">
              <a:xfrm rot="1544042">
                <a:off x="5718662" y="3560424"/>
                <a:ext cx="77994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3F41FE30-8D7F-F611-FFF1-73552DB19A48}"/>
                  </a:ext>
                </a:extLst>
              </p:cNvPr>
              <p:cNvSpPr/>
              <p:nvPr/>
            </p:nvSpPr>
            <p:spPr bwMode="auto">
              <a:xfrm rot="20700000">
                <a:off x="5698683" y="375428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203F2903-6693-B79A-10DE-000E31CBFBB8}"/>
                  </a:ext>
                </a:extLst>
              </p:cNvPr>
              <p:cNvSpPr/>
              <p:nvPr/>
            </p:nvSpPr>
            <p:spPr bwMode="auto">
              <a:xfrm rot="21417040">
                <a:off x="5846573" y="3586069"/>
                <a:ext cx="77995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0860A2D2-5390-1FD9-07A5-17B53D42E709}"/>
                  </a:ext>
                </a:extLst>
              </p:cNvPr>
              <p:cNvSpPr/>
              <p:nvPr/>
            </p:nvSpPr>
            <p:spPr bwMode="auto">
              <a:xfrm rot="18972998">
                <a:off x="5913971" y="376815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86BDC1DE-0843-974C-7608-3DD929AEDA5B}"/>
                  </a:ext>
                </a:extLst>
              </p:cNvPr>
              <p:cNvSpPr/>
              <p:nvPr/>
            </p:nvSpPr>
            <p:spPr bwMode="auto">
              <a:xfrm rot="9829166">
                <a:off x="5919765" y="3391959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B31C3AFF-FACE-3D97-8E13-4BDFD1C236F0}"/>
                  </a:ext>
                </a:extLst>
              </p:cNvPr>
              <p:cNvSpPr/>
              <p:nvPr/>
            </p:nvSpPr>
            <p:spPr bwMode="auto">
              <a:xfrm rot="17973219">
                <a:off x="5827002" y="327432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313C41C9-6A5E-9DA9-13B5-5D719ED2D14D}"/>
                  </a:ext>
                </a:extLst>
              </p:cNvPr>
              <p:cNvSpPr/>
              <p:nvPr/>
            </p:nvSpPr>
            <p:spPr bwMode="auto">
              <a:xfrm>
                <a:off x="5664553" y="3023990"/>
                <a:ext cx="258473" cy="18002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3A292C6-CE8C-6837-8002-4A319E8670DE}"/>
                </a:ext>
              </a:extLst>
            </p:cNvPr>
            <p:cNvGrpSpPr/>
            <p:nvPr/>
          </p:nvGrpSpPr>
          <p:grpSpPr>
            <a:xfrm>
              <a:off x="1138879" y="1219216"/>
              <a:ext cx="887074" cy="1571398"/>
              <a:chOff x="1070615" y="1249906"/>
              <a:chExt cx="1157946" cy="2051232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64C852BB-92DB-4F89-79D0-453C584A335C}"/>
                  </a:ext>
                </a:extLst>
              </p:cNvPr>
              <p:cNvSpPr/>
              <p:nvPr/>
            </p:nvSpPr>
            <p:spPr bwMode="auto">
              <a:xfrm>
                <a:off x="1070615" y="1249906"/>
                <a:ext cx="949087" cy="2051232"/>
              </a:xfrm>
              <a:custGeom>
                <a:avLst/>
                <a:gdLst>
                  <a:gd name="connsiteX0" fmla="*/ 378562 w 777078"/>
                  <a:gd name="connsiteY0" fmla="*/ 0 h 1679474"/>
                  <a:gd name="connsiteX1" fmla="*/ 653375 w 777078"/>
                  <a:gd name="connsiteY1" fmla="*/ 317462 h 1679474"/>
                  <a:gd name="connsiteX2" fmla="*/ 485532 w 777078"/>
                  <a:gd name="connsiteY2" fmla="*/ 609976 h 1679474"/>
                  <a:gd name="connsiteX3" fmla="*/ 423503 w 777078"/>
                  <a:gd name="connsiteY3" fmla="*/ 624443 h 1679474"/>
                  <a:gd name="connsiteX4" fmla="*/ 428602 w 777078"/>
                  <a:gd name="connsiteY4" fmla="*/ 658226 h 1679474"/>
                  <a:gd name="connsiteX5" fmla="*/ 434935 w 777078"/>
                  <a:gd name="connsiteY5" fmla="*/ 659505 h 1679474"/>
                  <a:gd name="connsiteX6" fmla="*/ 466125 w 777078"/>
                  <a:gd name="connsiteY6" fmla="*/ 678428 h 1679474"/>
                  <a:gd name="connsiteX7" fmla="*/ 474757 w 777078"/>
                  <a:gd name="connsiteY7" fmla="*/ 687928 h 1679474"/>
                  <a:gd name="connsiteX8" fmla="*/ 483164 w 777078"/>
                  <a:gd name="connsiteY8" fmla="*/ 691410 h 1679474"/>
                  <a:gd name="connsiteX9" fmla="*/ 663311 w 777078"/>
                  <a:gd name="connsiteY9" fmla="*/ 871557 h 1679474"/>
                  <a:gd name="connsiteX10" fmla="*/ 665674 w 777078"/>
                  <a:gd name="connsiteY10" fmla="*/ 877262 h 1679474"/>
                  <a:gd name="connsiteX11" fmla="*/ 668572 w 777078"/>
                  <a:gd name="connsiteY11" fmla="*/ 879485 h 1679474"/>
                  <a:gd name="connsiteX12" fmla="*/ 771175 w 777078"/>
                  <a:gd name="connsiteY12" fmla="*/ 1057199 h 1679474"/>
                  <a:gd name="connsiteX13" fmla="*/ 755064 w 777078"/>
                  <a:gd name="connsiteY13" fmla="*/ 1117326 h 1679474"/>
                  <a:gd name="connsiteX14" fmla="*/ 694937 w 777078"/>
                  <a:gd name="connsiteY14" fmla="*/ 1101215 h 1679474"/>
                  <a:gd name="connsiteX15" fmla="*/ 594485 w 777078"/>
                  <a:gd name="connsiteY15" fmla="*/ 927228 h 1679474"/>
                  <a:gd name="connsiteX16" fmla="*/ 512105 w 777078"/>
                  <a:gd name="connsiteY16" fmla="*/ 844848 h 1679474"/>
                  <a:gd name="connsiteX17" fmla="*/ 512105 w 777078"/>
                  <a:gd name="connsiteY17" fmla="*/ 1193385 h 1679474"/>
                  <a:gd name="connsiteX18" fmla="*/ 508942 w 777078"/>
                  <a:gd name="connsiteY18" fmla="*/ 1214308 h 1679474"/>
                  <a:gd name="connsiteX19" fmla="*/ 707421 w 777078"/>
                  <a:gd name="connsiteY19" fmla="*/ 1636189 h 1679474"/>
                  <a:gd name="connsiteX20" fmla="*/ 634951 w 777078"/>
                  <a:gd name="connsiteY20" fmla="*/ 1678030 h 1679474"/>
                  <a:gd name="connsiteX21" fmla="*/ 386188 w 777078"/>
                  <a:gd name="connsiteY21" fmla="*/ 1320171 h 1679474"/>
                  <a:gd name="connsiteX22" fmla="*/ 136579 w 777078"/>
                  <a:gd name="connsiteY22" fmla="*/ 1679474 h 1679474"/>
                  <a:gd name="connsiteX23" fmla="*/ 64108 w 777078"/>
                  <a:gd name="connsiteY23" fmla="*/ 1637633 h 1679474"/>
                  <a:gd name="connsiteX24" fmla="*/ 263564 w 777078"/>
                  <a:gd name="connsiteY24" fmla="*/ 1214002 h 1679474"/>
                  <a:gd name="connsiteX25" fmla="*/ 259401 w 777078"/>
                  <a:gd name="connsiteY25" fmla="*/ 1193385 h 1679474"/>
                  <a:gd name="connsiteX26" fmla="*/ 259401 w 777078"/>
                  <a:gd name="connsiteY26" fmla="*/ 974024 h 1679474"/>
                  <a:gd name="connsiteX27" fmla="*/ 239675 w 777078"/>
                  <a:gd name="connsiteY27" fmla="*/ 998862 h 1679474"/>
                  <a:gd name="connsiteX28" fmla="*/ 206206 w 777078"/>
                  <a:gd name="connsiteY28" fmla="*/ 1017446 h 1679474"/>
                  <a:gd name="connsiteX29" fmla="*/ 204437 w 777078"/>
                  <a:gd name="connsiteY29" fmla="*/ 1018804 h 1679474"/>
                  <a:gd name="connsiteX30" fmla="*/ 65684 w 777078"/>
                  <a:gd name="connsiteY30" fmla="*/ 1055982 h 1679474"/>
                  <a:gd name="connsiteX31" fmla="*/ 1790 w 777078"/>
                  <a:gd name="connsiteY31" fmla="*/ 1019093 h 1679474"/>
                  <a:gd name="connsiteX32" fmla="*/ 38679 w 777078"/>
                  <a:gd name="connsiteY32" fmla="*/ 955200 h 1679474"/>
                  <a:gd name="connsiteX33" fmla="*/ 168802 w 777078"/>
                  <a:gd name="connsiteY33" fmla="*/ 920333 h 1679474"/>
                  <a:gd name="connsiteX34" fmla="*/ 259401 w 777078"/>
                  <a:gd name="connsiteY34" fmla="*/ 806260 h 1679474"/>
                  <a:gd name="connsiteX35" fmla="*/ 259401 w 777078"/>
                  <a:gd name="connsiteY35" fmla="*/ 775927 h 1679474"/>
                  <a:gd name="connsiteX36" fmla="*/ 296409 w 777078"/>
                  <a:gd name="connsiteY36" fmla="*/ 686583 h 1679474"/>
                  <a:gd name="connsiteX37" fmla="*/ 327397 w 777078"/>
                  <a:gd name="connsiteY37" fmla="*/ 665690 h 1679474"/>
                  <a:gd name="connsiteX38" fmla="*/ 333622 w 777078"/>
                  <a:gd name="connsiteY38" fmla="*/ 624443 h 1679474"/>
                  <a:gd name="connsiteX39" fmla="*/ 271593 w 777078"/>
                  <a:gd name="connsiteY39" fmla="*/ 609976 h 1679474"/>
                  <a:gd name="connsiteX40" fmla="*/ 103749 w 777078"/>
                  <a:gd name="connsiteY40" fmla="*/ 317462 h 1679474"/>
                  <a:gd name="connsiteX41" fmla="*/ 378562 w 777078"/>
                  <a:gd name="connsiteY41" fmla="*/ 0 h 1679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77078" h="1679474">
                    <a:moveTo>
                      <a:pt x="378562" y="0"/>
                    </a:moveTo>
                    <a:cubicBezTo>
                      <a:pt x="530337" y="0"/>
                      <a:pt x="653375" y="142133"/>
                      <a:pt x="653375" y="317462"/>
                    </a:cubicBezTo>
                    <a:cubicBezTo>
                      <a:pt x="653375" y="448959"/>
                      <a:pt x="584166" y="561783"/>
                      <a:pt x="485532" y="609976"/>
                    </a:cubicBezTo>
                    <a:lnTo>
                      <a:pt x="423503" y="624443"/>
                    </a:lnTo>
                    <a:lnTo>
                      <a:pt x="428602" y="658226"/>
                    </a:lnTo>
                    <a:lnTo>
                      <a:pt x="434935" y="659505"/>
                    </a:lnTo>
                    <a:cubicBezTo>
                      <a:pt x="446273" y="664300"/>
                      <a:pt x="456764" y="670703"/>
                      <a:pt x="466125" y="678428"/>
                    </a:cubicBezTo>
                    <a:lnTo>
                      <a:pt x="474757" y="687928"/>
                    </a:lnTo>
                    <a:lnTo>
                      <a:pt x="483164" y="691410"/>
                    </a:lnTo>
                    <a:lnTo>
                      <a:pt x="663311" y="871557"/>
                    </a:lnTo>
                    <a:lnTo>
                      <a:pt x="665674" y="877262"/>
                    </a:lnTo>
                    <a:lnTo>
                      <a:pt x="668572" y="879485"/>
                    </a:lnTo>
                    <a:lnTo>
                      <a:pt x="771175" y="1057199"/>
                    </a:lnTo>
                    <a:cubicBezTo>
                      <a:pt x="783329" y="1078251"/>
                      <a:pt x="776116" y="1105171"/>
                      <a:pt x="755064" y="1117326"/>
                    </a:cubicBezTo>
                    <a:cubicBezTo>
                      <a:pt x="734012" y="1129480"/>
                      <a:pt x="707091" y="1122267"/>
                      <a:pt x="694937" y="1101215"/>
                    </a:cubicBezTo>
                    <a:lnTo>
                      <a:pt x="594485" y="927228"/>
                    </a:lnTo>
                    <a:lnTo>
                      <a:pt x="512105" y="844848"/>
                    </a:lnTo>
                    <a:lnTo>
                      <a:pt x="512105" y="1193385"/>
                    </a:lnTo>
                    <a:lnTo>
                      <a:pt x="508942" y="1214308"/>
                    </a:lnTo>
                    <a:lnTo>
                      <a:pt x="707421" y="1636189"/>
                    </a:lnTo>
                    <a:lnTo>
                      <a:pt x="634951" y="1678030"/>
                    </a:lnTo>
                    <a:lnTo>
                      <a:pt x="386188" y="1320171"/>
                    </a:lnTo>
                    <a:lnTo>
                      <a:pt x="136579" y="1679474"/>
                    </a:lnTo>
                    <a:lnTo>
                      <a:pt x="64108" y="1637633"/>
                    </a:lnTo>
                    <a:lnTo>
                      <a:pt x="263564" y="1214002"/>
                    </a:lnTo>
                    <a:lnTo>
                      <a:pt x="259401" y="1193385"/>
                    </a:lnTo>
                    <a:lnTo>
                      <a:pt x="259401" y="974024"/>
                    </a:lnTo>
                    <a:lnTo>
                      <a:pt x="239675" y="998862"/>
                    </a:lnTo>
                    <a:lnTo>
                      <a:pt x="206206" y="1017446"/>
                    </a:lnTo>
                    <a:lnTo>
                      <a:pt x="204437" y="1018804"/>
                    </a:lnTo>
                    <a:lnTo>
                      <a:pt x="65684" y="1055982"/>
                    </a:lnTo>
                    <a:cubicBezTo>
                      <a:pt x="37854" y="1063439"/>
                      <a:pt x="9247" y="1046924"/>
                      <a:pt x="1790" y="1019093"/>
                    </a:cubicBezTo>
                    <a:cubicBezTo>
                      <a:pt x="-5667" y="991263"/>
                      <a:pt x="10849" y="962657"/>
                      <a:pt x="38679" y="955200"/>
                    </a:cubicBezTo>
                    <a:lnTo>
                      <a:pt x="168802" y="920333"/>
                    </a:lnTo>
                    <a:lnTo>
                      <a:pt x="259401" y="806260"/>
                    </a:lnTo>
                    <a:lnTo>
                      <a:pt x="259401" y="775927"/>
                    </a:lnTo>
                    <a:cubicBezTo>
                      <a:pt x="259401" y="741036"/>
                      <a:pt x="273544" y="709448"/>
                      <a:pt x="296409" y="686583"/>
                    </a:cubicBezTo>
                    <a:lnTo>
                      <a:pt x="327397" y="665690"/>
                    </a:lnTo>
                    <a:lnTo>
                      <a:pt x="333622" y="624443"/>
                    </a:lnTo>
                    <a:lnTo>
                      <a:pt x="271593" y="609976"/>
                    </a:lnTo>
                    <a:cubicBezTo>
                      <a:pt x="172958" y="561783"/>
                      <a:pt x="103749" y="448959"/>
                      <a:pt x="103749" y="317462"/>
                    </a:cubicBezTo>
                    <a:cubicBezTo>
                      <a:pt x="103749" y="142133"/>
                      <a:pt x="226787" y="0"/>
                      <a:pt x="3785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21E7B55-87FB-8F9C-C6B5-A4F0B5E84201}"/>
                  </a:ext>
                </a:extLst>
              </p:cNvPr>
              <p:cNvSpPr/>
              <p:nvPr/>
            </p:nvSpPr>
            <p:spPr bwMode="auto">
              <a:xfrm>
                <a:off x="1694265" y="2575273"/>
                <a:ext cx="534296" cy="534718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8B48D71D-981E-5BF4-28F0-7137D2935E37}"/>
                </a:ext>
              </a:extLst>
            </p:cNvPr>
            <p:cNvSpPr/>
            <p:nvPr/>
          </p:nvSpPr>
          <p:spPr bwMode="auto">
            <a:xfrm>
              <a:off x="1009526" y="2163072"/>
              <a:ext cx="345395" cy="450785"/>
            </a:xfrm>
            <a:custGeom>
              <a:avLst/>
              <a:gdLst>
                <a:gd name="connsiteX0" fmla="*/ 219112 w 548520"/>
                <a:gd name="connsiteY0" fmla="*/ 25457 h 715890"/>
                <a:gd name="connsiteX1" fmla="*/ 211136 w 548520"/>
                <a:gd name="connsiteY1" fmla="*/ 27067 h 715890"/>
                <a:gd name="connsiteX2" fmla="*/ 155217 w 548520"/>
                <a:gd name="connsiteY2" fmla="*/ 111429 h 715890"/>
                <a:gd name="connsiteX3" fmla="*/ 156287 w 548520"/>
                <a:gd name="connsiteY3" fmla="*/ 116730 h 715890"/>
                <a:gd name="connsiteX4" fmla="*/ 176896 w 548520"/>
                <a:gd name="connsiteY4" fmla="*/ 116730 h 715890"/>
                <a:gd name="connsiteX5" fmla="*/ 175826 w 548520"/>
                <a:gd name="connsiteY5" fmla="*/ 111429 h 715890"/>
                <a:gd name="connsiteX6" fmla="*/ 208463 w 548520"/>
                <a:gd name="connsiteY6" fmla="*/ 32637 h 715890"/>
                <a:gd name="connsiteX7" fmla="*/ 314917 w 548520"/>
                <a:gd name="connsiteY7" fmla="*/ 25457 h 715890"/>
                <a:gd name="connsiteX8" fmla="*/ 325567 w 548520"/>
                <a:gd name="connsiteY8" fmla="*/ 32637 h 715890"/>
                <a:gd name="connsiteX9" fmla="*/ 358203 w 548520"/>
                <a:gd name="connsiteY9" fmla="*/ 111429 h 715890"/>
                <a:gd name="connsiteX10" fmla="*/ 357133 w 548520"/>
                <a:gd name="connsiteY10" fmla="*/ 116730 h 715890"/>
                <a:gd name="connsiteX11" fmla="*/ 377742 w 548520"/>
                <a:gd name="connsiteY11" fmla="*/ 116730 h 715890"/>
                <a:gd name="connsiteX12" fmla="*/ 378812 w 548520"/>
                <a:gd name="connsiteY12" fmla="*/ 111429 h 715890"/>
                <a:gd name="connsiteX13" fmla="*/ 322894 w 548520"/>
                <a:gd name="connsiteY13" fmla="*/ 27067 h 715890"/>
                <a:gd name="connsiteX14" fmla="*/ 267015 w 548520"/>
                <a:gd name="connsiteY14" fmla="*/ 23958 h 715890"/>
                <a:gd name="connsiteX15" fmla="*/ 251617 w 548520"/>
                <a:gd name="connsiteY15" fmla="*/ 27067 h 715890"/>
                <a:gd name="connsiteX16" fmla="*/ 195698 w 548520"/>
                <a:gd name="connsiteY16" fmla="*/ 111429 h 715890"/>
                <a:gd name="connsiteX17" fmla="*/ 196768 w 548520"/>
                <a:gd name="connsiteY17" fmla="*/ 116730 h 715890"/>
                <a:gd name="connsiteX18" fmla="*/ 337261 w 548520"/>
                <a:gd name="connsiteY18" fmla="*/ 116730 h 715890"/>
                <a:gd name="connsiteX19" fmla="*/ 338331 w 548520"/>
                <a:gd name="connsiteY19" fmla="*/ 111429 h 715890"/>
                <a:gd name="connsiteX20" fmla="*/ 282413 w 548520"/>
                <a:gd name="connsiteY20" fmla="*/ 27067 h 715890"/>
                <a:gd name="connsiteX21" fmla="*/ 246774 w 548520"/>
                <a:gd name="connsiteY21" fmla="*/ 0 h 715890"/>
                <a:gd name="connsiteX22" fmla="*/ 267015 w 548520"/>
                <a:gd name="connsiteY22" fmla="*/ 4086 h 715890"/>
                <a:gd name="connsiteX23" fmla="*/ 287255 w 548520"/>
                <a:gd name="connsiteY23" fmla="*/ 0 h 715890"/>
                <a:gd name="connsiteX24" fmla="*/ 398684 w 548520"/>
                <a:gd name="connsiteY24" fmla="*/ 111429 h 715890"/>
                <a:gd name="connsiteX25" fmla="*/ 397614 w 548520"/>
                <a:gd name="connsiteY25" fmla="*/ 116730 h 715890"/>
                <a:gd name="connsiteX26" fmla="*/ 507162 w 548520"/>
                <a:gd name="connsiteY26" fmla="*/ 116730 h 715890"/>
                <a:gd name="connsiteX27" fmla="*/ 548520 w 548520"/>
                <a:gd name="connsiteY27" fmla="*/ 715890 h 715890"/>
                <a:gd name="connsiteX28" fmla="*/ 0 w 548520"/>
                <a:gd name="connsiteY28" fmla="*/ 715890 h 715890"/>
                <a:gd name="connsiteX29" fmla="*/ 41358 w 548520"/>
                <a:gd name="connsiteY29" fmla="*/ 116730 h 715890"/>
                <a:gd name="connsiteX30" fmla="*/ 136415 w 548520"/>
                <a:gd name="connsiteY30" fmla="*/ 116730 h 715890"/>
                <a:gd name="connsiteX31" fmla="*/ 135345 w 548520"/>
                <a:gd name="connsiteY31" fmla="*/ 111429 h 715890"/>
                <a:gd name="connsiteX32" fmla="*/ 246774 w 548520"/>
                <a:gd name="connsiteY32" fmla="*/ 0 h 71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48520" h="715890">
                  <a:moveTo>
                    <a:pt x="219112" y="25457"/>
                  </a:moveTo>
                  <a:lnTo>
                    <a:pt x="211136" y="27067"/>
                  </a:lnTo>
                  <a:cubicBezTo>
                    <a:pt x="178275" y="40966"/>
                    <a:pt x="155217" y="73505"/>
                    <a:pt x="155217" y="111429"/>
                  </a:cubicBezTo>
                  <a:lnTo>
                    <a:pt x="156287" y="116730"/>
                  </a:lnTo>
                  <a:lnTo>
                    <a:pt x="176896" y="116730"/>
                  </a:lnTo>
                  <a:lnTo>
                    <a:pt x="175826" y="111429"/>
                  </a:lnTo>
                  <a:cubicBezTo>
                    <a:pt x="175826" y="80659"/>
                    <a:pt x="188298" y="52801"/>
                    <a:pt x="208463" y="32637"/>
                  </a:cubicBezTo>
                  <a:close/>
                  <a:moveTo>
                    <a:pt x="314917" y="25457"/>
                  </a:moveTo>
                  <a:lnTo>
                    <a:pt x="325567" y="32637"/>
                  </a:lnTo>
                  <a:cubicBezTo>
                    <a:pt x="345731" y="52801"/>
                    <a:pt x="358203" y="80659"/>
                    <a:pt x="358203" y="111429"/>
                  </a:cubicBezTo>
                  <a:lnTo>
                    <a:pt x="357133" y="116730"/>
                  </a:lnTo>
                  <a:lnTo>
                    <a:pt x="377742" y="116730"/>
                  </a:lnTo>
                  <a:lnTo>
                    <a:pt x="378812" y="111429"/>
                  </a:lnTo>
                  <a:cubicBezTo>
                    <a:pt x="378812" y="73505"/>
                    <a:pt x="355755" y="40966"/>
                    <a:pt x="322894" y="27067"/>
                  </a:cubicBezTo>
                  <a:close/>
                  <a:moveTo>
                    <a:pt x="267015" y="23958"/>
                  </a:moveTo>
                  <a:lnTo>
                    <a:pt x="251617" y="27067"/>
                  </a:lnTo>
                  <a:cubicBezTo>
                    <a:pt x="218756" y="40966"/>
                    <a:pt x="195698" y="73505"/>
                    <a:pt x="195698" y="111429"/>
                  </a:cubicBezTo>
                  <a:lnTo>
                    <a:pt x="196768" y="116730"/>
                  </a:lnTo>
                  <a:lnTo>
                    <a:pt x="337261" y="116730"/>
                  </a:lnTo>
                  <a:lnTo>
                    <a:pt x="338331" y="111429"/>
                  </a:lnTo>
                  <a:cubicBezTo>
                    <a:pt x="338331" y="73505"/>
                    <a:pt x="315274" y="40966"/>
                    <a:pt x="282413" y="27067"/>
                  </a:cubicBezTo>
                  <a:close/>
                  <a:moveTo>
                    <a:pt x="246774" y="0"/>
                  </a:moveTo>
                  <a:lnTo>
                    <a:pt x="267015" y="4086"/>
                  </a:lnTo>
                  <a:lnTo>
                    <a:pt x="287255" y="0"/>
                  </a:lnTo>
                  <a:cubicBezTo>
                    <a:pt x="348796" y="0"/>
                    <a:pt x="398684" y="49888"/>
                    <a:pt x="398684" y="111429"/>
                  </a:cubicBezTo>
                  <a:lnTo>
                    <a:pt x="397614" y="116730"/>
                  </a:lnTo>
                  <a:lnTo>
                    <a:pt x="507162" y="116730"/>
                  </a:lnTo>
                  <a:lnTo>
                    <a:pt x="548520" y="715890"/>
                  </a:lnTo>
                  <a:lnTo>
                    <a:pt x="0" y="715890"/>
                  </a:lnTo>
                  <a:lnTo>
                    <a:pt x="41358" y="116730"/>
                  </a:lnTo>
                  <a:lnTo>
                    <a:pt x="136415" y="116730"/>
                  </a:lnTo>
                  <a:lnTo>
                    <a:pt x="135345" y="111429"/>
                  </a:lnTo>
                  <a:cubicBezTo>
                    <a:pt x="135345" y="49888"/>
                    <a:pt x="185233" y="0"/>
                    <a:pt x="246774" y="0"/>
                  </a:cubicBezTo>
                  <a:close/>
                </a:path>
              </a:pathLst>
            </a:custGeom>
            <a:solidFill>
              <a:schemeClr val="tx1"/>
            </a:solidFill>
            <a:ln w="317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6161F4-EE55-3DBD-9BF5-D135C15A75D3}"/>
              </a:ext>
            </a:extLst>
          </p:cNvPr>
          <p:cNvSpPr txBox="1"/>
          <p:nvPr/>
        </p:nvSpPr>
        <p:spPr>
          <a:xfrm>
            <a:off x="3380513" y="4105534"/>
            <a:ext cx="63762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最近、取り違えの事例が増えています。お手元の荷物は常にご自身で管理し、目を離さないようお願いいたします。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194705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59567" y="568036"/>
            <a:ext cx="8429015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お荷物の取り間違いが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442488" y="4886409"/>
            <a:ext cx="4811459" cy="7495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今一度、ご確認ください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A2597FB-EA24-367C-3681-713CCC681BDB}"/>
              </a:ext>
            </a:extLst>
          </p:cNvPr>
          <p:cNvGrpSpPr/>
          <p:nvPr/>
        </p:nvGrpSpPr>
        <p:grpSpPr>
          <a:xfrm>
            <a:off x="7480982" y="3700466"/>
            <a:ext cx="2018930" cy="2919008"/>
            <a:chOff x="1056827" y="930434"/>
            <a:chExt cx="1720731" cy="24878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0C38F0B-C32C-ABF2-AAF6-03309F44E439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BE9D652-B447-2138-A50E-75C13D7E555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06400E5B-DD7F-85F5-9E7B-61A932973847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3BFE5C7-0D25-6ADF-E35C-162B2C71FF83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8E1F65F-FF67-09E4-7471-C88ACAD983C9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E9FC3D0-1B54-187E-907D-B0315ABA9A6A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833CC32-34ED-2241-7AE0-407B57E2B555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5C5388-5384-2D87-CE8A-E53F6522A4BF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上の 2 つの角を丸める 5">
                <a:extLst>
                  <a:ext uri="{FF2B5EF4-FFF2-40B4-BE49-F238E27FC236}">
                    <a16:creationId xmlns:a16="http://schemas.microsoft.com/office/drawing/2014/main" id="{9968FAC6-AB9E-00A3-1642-672396A7ED8C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3B0ED04-3B11-B5FA-2C3F-FE9F50A17F38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93F4C73E-E583-F7F6-165D-4C4FD5E53314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0558AEA-EBF5-A31C-F549-48778AA850A2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4E087F2-BEEF-885B-0B23-7CC620A20BF8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1FDEF5A8-CE80-BEDF-0A34-9FB6CAEDE355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49916AD0-DBEF-B0C5-61F9-67832414E384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E0B8733-3D88-8E34-0566-E30268F308C8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5F8D31F-86D1-CDEA-37D5-C9E7E7D254C2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448B7DA-B4A4-DFED-707F-B4E87FEB038B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3C21D78-58C8-AD76-8FD0-7C5ED5E65B71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71">
                <a:extLst>
                  <a:ext uri="{FF2B5EF4-FFF2-40B4-BE49-F238E27FC236}">
                    <a16:creationId xmlns:a16="http://schemas.microsoft.com/office/drawing/2014/main" id="{6CFD743C-0B2A-1407-1ADE-9E50487BBBD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DAFD262-25A0-3123-6368-40D3EF684826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0408CB5-D76D-001A-B4D6-C84AAD8CEB18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D2439C0-5B1C-CB9E-0575-FBD502359484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810E916-0DFF-05E7-AE5D-5EAF5FB2922C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11B658C-7903-2EAC-FD1D-29903592CB77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84DB7BB3-3F22-4390-E55E-D882FC6ADC8D}"/>
              </a:ext>
            </a:extLst>
          </p:cNvPr>
          <p:cNvGrpSpPr/>
          <p:nvPr/>
        </p:nvGrpSpPr>
        <p:grpSpPr>
          <a:xfrm>
            <a:off x="1734537" y="3712813"/>
            <a:ext cx="6436926" cy="2832656"/>
            <a:chOff x="-195864" y="4831825"/>
            <a:chExt cx="4475132" cy="1969343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64EAF105-E2A2-2AB5-F355-B4F7F16CC1E6}"/>
                </a:ext>
              </a:extLst>
            </p:cNvPr>
            <p:cNvGrpSpPr/>
            <p:nvPr/>
          </p:nvGrpSpPr>
          <p:grpSpPr>
            <a:xfrm>
              <a:off x="-195864" y="4977208"/>
              <a:ext cx="1446847" cy="1212422"/>
              <a:chOff x="5037666" y="2311050"/>
              <a:chExt cx="1446847" cy="1212422"/>
            </a:xfrm>
          </p:grpSpPr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5B03AFBC-2B02-F765-C6F2-85932633AE83}"/>
                  </a:ext>
                </a:extLst>
              </p:cNvPr>
              <p:cNvSpPr/>
              <p:nvPr/>
            </p:nvSpPr>
            <p:spPr>
              <a:xfrm>
                <a:off x="5037666" y="2594796"/>
                <a:ext cx="1356360" cy="928676"/>
              </a:xfrm>
              <a:prstGeom prst="round2SameRect">
                <a:avLst>
                  <a:gd name="adj1" fmla="val 29488"/>
                  <a:gd name="adj2" fmla="val 11795"/>
                </a:avLst>
              </a:prstGeom>
              <a:solidFill>
                <a:srgbClr val="ED7D31">
                  <a:lumMod val="5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1CB3774D-858A-7DA8-235E-95E331EB58CE}"/>
                  </a:ext>
                </a:extLst>
              </p:cNvPr>
              <p:cNvSpPr/>
              <p:nvPr/>
            </p:nvSpPr>
            <p:spPr>
              <a:xfrm>
                <a:off x="5450574" y="2311050"/>
                <a:ext cx="540525" cy="398145"/>
              </a:xfrm>
              <a:custGeom>
                <a:avLst/>
                <a:gdLst>
                  <a:gd name="csX0" fmla="*/ 235738 w 640080"/>
                  <a:gd name="csY0" fmla="*/ 0 h 471476"/>
                  <a:gd name="csX1" fmla="*/ 404342 w 640080"/>
                  <a:gd name="csY1" fmla="*/ 0 h 471476"/>
                  <a:gd name="csX2" fmla="*/ 640080 w 640080"/>
                  <a:gd name="csY2" fmla="*/ 235738 h 471476"/>
                  <a:gd name="csX3" fmla="*/ 640080 w 640080"/>
                  <a:gd name="csY3" fmla="*/ 471476 h 471476"/>
                  <a:gd name="csX4" fmla="*/ 578815 w 640080"/>
                  <a:gd name="csY4" fmla="*/ 471476 h 471476"/>
                  <a:gd name="csX5" fmla="*/ 578815 w 640080"/>
                  <a:gd name="csY5" fmla="*/ 253439 h 471476"/>
                  <a:gd name="csX6" fmla="*/ 391563 w 640080"/>
                  <a:gd name="csY6" fmla="*/ 66187 h 471476"/>
                  <a:gd name="csX7" fmla="*/ 248517 w 640080"/>
                  <a:gd name="csY7" fmla="*/ 66187 h 471476"/>
                  <a:gd name="csX8" fmla="*/ 61265 w 640080"/>
                  <a:gd name="csY8" fmla="*/ 253439 h 471476"/>
                  <a:gd name="csX9" fmla="*/ 61265 w 640080"/>
                  <a:gd name="csY9" fmla="*/ 471476 h 471476"/>
                  <a:gd name="csX10" fmla="*/ 0 w 640080"/>
                  <a:gd name="csY10" fmla="*/ 471476 h 471476"/>
                  <a:gd name="csX11" fmla="*/ 0 w 640080"/>
                  <a:gd name="csY11" fmla="*/ 235738 h 471476"/>
                  <a:gd name="csX12" fmla="*/ 235738 w 640080"/>
                  <a:gd name="csY12" fmla="*/ 0 h 471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40080" h="471476">
                    <a:moveTo>
                      <a:pt x="235738" y="0"/>
                    </a:moveTo>
                    <a:lnTo>
                      <a:pt x="404342" y="0"/>
                    </a:lnTo>
                    <a:cubicBezTo>
                      <a:pt x="534537" y="0"/>
                      <a:pt x="640080" y="105543"/>
                      <a:pt x="640080" y="235738"/>
                    </a:cubicBezTo>
                    <a:lnTo>
                      <a:pt x="640080" y="471476"/>
                    </a:lnTo>
                    <a:lnTo>
                      <a:pt x="578815" y="471476"/>
                    </a:lnTo>
                    <a:lnTo>
                      <a:pt x="578815" y="253439"/>
                    </a:lnTo>
                    <a:cubicBezTo>
                      <a:pt x="578815" y="150023"/>
                      <a:pt x="494979" y="66187"/>
                      <a:pt x="391563" y="66187"/>
                    </a:cubicBezTo>
                    <a:lnTo>
                      <a:pt x="248517" y="66187"/>
                    </a:lnTo>
                    <a:cubicBezTo>
                      <a:pt x="145101" y="66187"/>
                      <a:pt x="61265" y="150023"/>
                      <a:pt x="61265" y="253439"/>
                    </a:cubicBezTo>
                    <a:lnTo>
                      <a:pt x="61265" y="471476"/>
                    </a:lnTo>
                    <a:lnTo>
                      <a:pt x="0" y="471476"/>
                    </a:lnTo>
                    <a:lnTo>
                      <a:pt x="0" y="235738"/>
                    </a:lnTo>
                    <a:cubicBezTo>
                      <a:pt x="0" y="105543"/>
                      <a:pt x="105543" y="0"/>
                      <a:pt x="23573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四角形: 上の 2 つの角を丸める 164">
                <a:extLst>
                  <a:ext uri="{FF2B5EF4-FFF2-40B4-BE49-F238E27FC236}">
                    <a16:creationId xmlns:a16="http://schemas.microsoft.com/office/drawing/2014/main" id="{7EF1C925-50B8-E101-92FF-F3D608C112A1}"/>
                  </a:ext>
                </a:extLst>
              </p:cNvPr>
              <p:cNvSpPr/>
              <p:nvPr/>
            </p:nvSpPr>
            <p:spPr>
              <a:xfrm>
                <a:off x="5128153" y="2594796"/>
                <a:ext cx="1356360" cy="928676"/>
              </a:xfrm>
              <a:prstGeom prst="round2SameRect">
                <a:avLst>
                  <a:gd name="adj1" fmla="val 20770"/>
                  <a:gd name="adj2" fmla="val 0"/>
                </a:avLst>
              </a:prstGeom>
              <a:solidFill>
                <a:srgbClr val="ED7D31">
                  <a:lumMod val="5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E8B16D6F-95AB-65CF-612A-A5582B5A2729}"/>
                  </a:ext>
                </a:extLst>
              </p:cNvPr>
              <p:cNvSpPr/>
              <p:nvPr/>
            </p:nvSpPr>
            <p:spPr>
              <a:xfrm>
                <a:off x="5545825" y="2311050"/>
                <a:ext cx="540525" cy="398145"/>
              </a:xfrm>
              <a:custGeom>
                <a:avLst/>
                <a:gdLst>
                  <a:gd name="csX0" fmla="*/ 235738 w 640080"/>
                  <a:gd name="csY0" fmla="*/ 0 h 471476"/>
                  <a:gd name="csX1" fmla="*/ 404342 w 640080"/>
                  <a:gd name="csY1" fmla="*/ 0 h 471476"/>
                  <a:gd name="csX2" fmla="*/ 640080 w 640080"/>
                  <a:gd name="csY2" fmla="*/ 235738 h 471476"/>
                  <a:gd name="csX3" fmla="*/ 640080 w 640080"/>
                  <a:gd name="csY3" fmla="*/ 471476 h 471476"/>
                  <a:gd name="csX4" fmla="*/ 578815 w 640080"/>
                  <a:gd name="csY4" fmla="*/ 471476 h 471476"/>
                  <a:gd name="csX5" fmla="*/ 578815 w 640080"/>
                  <a:gd name="csY5" fmla="*/ 253439 h 471476"/>
                  <a:gd name="csX6" fmla="*/ 391563 w 640080"/>
                  <a:gd name="csY6" fmla="*/ 66187 h 471476"/>
                  <a:gd name="csX7" fmla="*/ 248517 w 640080"/>
                  <a:gd name="csY7" fmla="*/ 66187 h 471476"/>
                  <a:gd name="csX8" fmla="*/ 61265 w 640080"/>
                  <a:gd name="csY8" fmla="*/ 253439 h 471476"/>
                  <a:gd name="csX9" fmla="*/ 61265 w 640080"/>
                  <a:gd name="csY9" fmla="*/ 471476 h 471476"/>
                  <a:gd name="csX10" fmla="*/ 0 w 640080"/>
                  <a:gd name="csY10" fmla="*/ 471476 h 471476"/>
                  <a:gd name="csX11" fmla="*/ 0 w 640080"/>
                  <a:gd name="csY11" fmla="*/ 235738 h 471476"/>
                  <a:gd name="csX12" fmla="*/ 235738 w 640080"/>
                  <a:gd name="csY12" fmla="*/ 0 h 471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40080" h="471476">
                    <a:moveTo>
                      <a:pt x="235738" y="0"/>
                    </a:moveTo>
                    <a:lnTo>
                      <a:pt x="404342" y="0"/>
                    </a:lnTo>
                    <a:cubicBezTo>
                      <a:pt x="534537" y="0"/>
                      <a:pt x="640080" y="105543"/>
                      <a:pt x="640080" y="235738"/>
                    </a:cubicBezTo>
                    <a:lnTo>
                      <a:pt x="640080" y="471476"/>
                    </a:lnTo>
                    <a:lnTo>
                      <a:pt x="578815" y="471476"/>
                    </a:lnTo>
                    <a:lnTo>
                      <a:pt x="578815" y="253439"/>
                    </a:lnTo>
                    <a:cubicBezTo>
                      <a:pt x="578815" y="150023"/>
                      <a:pt x="494979" y="66187"/>
                      <a:pt x="391563" y="66187"/>
                    </a:cubicBezTo>
                    <a:lnTo>
                      <a:pt x="248517" y="66187"/>
                    </a:lnTo>
                    <a:cubicBezTo>
                      <a:pt x="145101" y="66187"/>
                      <a:pt x="61265" y="150023"/>
                      <a:pt x="61265" y="253439"/>
                    </a:cubicBezTo>
                    <a:lnTo>
                      <a:pt x="61265" y="471476"/>
                    </a:lnTo>
                    <a:lnTo>
                      <a:pt x="0" y="471476"/>
                    </a:lnTo>
                    <a:lnTo>
                      <a:pt x="0" y="235738"/>
                    </a:lnTo>
                    <a:cubicBezTo>
                      <a:pt x="0" y="105543"/>
                      <a:pt x="105543" y="0"/>
                      <a:pt x="2357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680012EE-82BB-DB1D-45E9-7FB4E19A96BE}"/>
                  </a:ext>
                </a:extLst>
              </p:cNvPr>
              <p:cNvSpPr/>
              <p:nvPr/>
            </p:nvSpPr>
            <p:spPr>
              <a:xfrm>
                <a:off x="5162443" y="2625582"/>
                <a:ext cx="1282700" cy="897889"/>
              </a:xfrm>
              <a:prstGeom prst="round2SameRect">
                <a:avLst>
                  <a:gd name="adj1" fmla="val 1935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CEBAE8D6-561C-3C1E-33C7-86008E3D836E}"/>
                </a:ext>
              </a:extLst>
            </p:cNvPr>
            <p:cNvGrpSpPr/>
            <p:nvPr/>
          </p:nvGrpSpPr>
          <p:grpSpPr>
            <a:xfrm>
              <a:off x="2832421" y="4977208"/>
              <a:ext cx="1446847" cy="1212422"/>
              <a:chOff x="5037666" y="2311050"/>
              <a:chExt cx="1446847" cy="1212422"/>
            </a:xfrm>
            <a:solidFill>
              <a:srgbClr val="ED7D31">
                <a:lumMod val="50000"/>
              </a:srgbClr>
            </a:solidFill>
          </p:grpSpPr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B0968335-219D-C412-659B-89D4A5A800F6}"/>
                  </a:ext>
                </a:extLst>
              </p:cNvPr>
              <p:cNvSpPr/>
              <p:nvPr/>
            </p:nvSpPr>
            <p:spPr>
              <a:xfrm>
                <a:off x="5037666" y="2594796"/>
                <a:ext cx="1356360" cy="928676"/>
              </a:xfrm>
              <a:prstGeom prst="round2SameRect">
                <a:avLst>
                  <a:gd name="adj1" fmla="val 29488"/>
                  <a:gd name="adj2" fmla="val 11795"/>
                </a:avLst>
              </a:prstGeom>
              <a:solidFill>
                <a:srgbClr val="ED7D31">
                  <a:lumMod val="5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1C9AA14A-66AE-5FBE-88F6-5CE8FF112AF7}"/>
                  </a:ext>
                </a:extLst>
              </p:cNvPr>
              <p:cNvSpPr/>
              <p:nvPr/>
            </p:nvSpPr>
            <p:spPr>
              <a:xfrm>
                <a:off x="5450574" y="2311050"/>
                <a:ext cx="540525" cy="398145"/>
              </a:xfrm>
              <a:custGeom>
                <a:avLst/>
                <a:gdLst>
                  <a:gd name="csX0" fmla="*/ 235738 w 640080"/>
                  <a:gd name="csY0" fmla="*/ 0 h 471476"/>
                  <a:gd name="csX1" fmla="*/ 404342 w 640080"/>
                  <a:gd name="csY1" fmla="*/ 0 h 471476"/>
                  <a:gd name="csX2" fmla="*/ 640080 w 640080"/>
                  <a:gd name="csY2" fmla="*/ 235738 h 471476"/>
                  <a:gd name="csX3" fmla="*/ 640080 w 640080"/>
                  <a:gd name="csY3" fmla="*/ 471476 h 471476"/>
                  <a:gd name="csX4" fmla="*/ 578815 w 640080"/>
                  <a:gd name="csY4" fmla="*/ 471476 h 471476"/>
                  <a:gd name="csX5" fmla="*/ 578815 w 640080"/>
                  <a:gd name="csY5" fmla="*/ 253439 h 471476"/>
                  <a:gd name="csX6" fmla="*/ 391563 w 640080"/>
                  <a:gd name="csY6" fmla="*/ 66187 h 471476"/>
                  <a:gd name="csX7" fmla="*/ 248517 w 640080"/>
                  <a:gd name="csY7" fmla="*/ 66187 h 471476"/>
                  <a:gd name="csX8" fmla="*/ 61265 w 640080"/>
                  <a:gd name="csY8" fmla="*/ 253439 h 471476"/>
                  <a:gd name="csX9" fmla="*/ 61265 w 640080"/>
                  <a:gd name="csY9" fmla="*/ 471476 h 471476"/>
                  <a:gd name="csX10" fmla="*/ 0 w 640080"/>
                  <a:gd name="csY10" fmla="*/ 471476 h 471476"/>
                  <a:gd name="csX11" fmla="*/ 0 w 640080"/>
                  <a:gd name="csY11" fmla="*/ 235738 h 471476"/>
                  <a:gd name="csX12" fmla="*/ 235738 w 640080"/>
                  <a:gd name="csY12" fmla="*/ 0 h 471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40080" h="471476">
                    <a:moveTo>
                      <a:pt x="235738" y="0"/>
                    </a:moveTo>
                    <a:lnTo>
                      <a:pt x="404342" y="0"/>
                    </a:lnTo>
                    <a:cubicBezTo>
                      <a:pt x="534537" y="0"/>
                      <a:pt x="640080" y="105543"/>
                      <a:pt x="640080" y="235738"/>
                    </a:cubicBezTo>
                    <a:lnTo>
                      <a:pt x="640080" y="471476"/>
                    </a:lnTo>
                    <a:lnTo>
                      <a:pt x="578815" y="471476"/>
                    </a:lnTo>
                    <a:lnTo>
                      <a:pt x="578815" y="253439"/>
                    </a:lnTo>
                    <a:cubicBezTo>
                      <a:pt x="578815" y="150023"/>
                      <a:pt x="494979" y="66187"/>
                      <a:pt x="391563" y="66187"/>
                    </a:cubicBezTo>
                    <a:lnTo>
                      <a:pt x="248517" y="66187"/>
                    </a:lnTo>
                    <a:cubicBezTo>
                      <a:pt x="145101" y="66187"/>
                      <a:pt x="61265" y="150023"/>
                      <a:pt x="61265" y="253439"/>
                    </a:cubicBezTo>
                    <a:lnTo>
                      <a:pt x="61265" y="471476"/>
                    </a:lnTo>
                    <a:lnTo>
                      <a:pt x="0" y="471476"/>
                    </a:lnTo>
                    <a:lnTo>
                      <a:pt x="0" y="235738"/>
                    </a:lnTo>
                    <a:cubicBezTo>
                      <a:pt x="0" y="105543"/>
                      <a:pt x="105543" y="0"/>
                      <a:pt x="2357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6EA21228-8614-E68A-E059-F0FD80361A03}"/>
                  </a:ext>
                </a:extLst>
              </p:cNvPr>
              <p:cNvSpPr/>
              <p:nvPr/>
            </p:nvSpPr>
            <p:spPr>
              <a:xfrm>
                <a:off x="5128153" y="2594796"/>
                <a:ext cx="1356360" cy="928676"/>
              </a:xfrm>
              <a:prstGeom prst="round2SameRect">
                <a:avLst>
                  <a:gd name="adj1" fmla="val 20770"/>
                  <a:gd name="adj2" fmla="val 0"/>
                </a:avLst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11E26CE7-DEFE-A6F2-ED01-4FC95D3DC708}"/>
                  </a:ext>
                </a:extLst>
              </p:cNvPr>
              <p:cNvSpPr/>
              <p:nvPr/>
            </p:nvSpPr>
            <p:spPr>
              <a:xfrm>
                <a:off x="5545825" y="2311050"/>
                <a:ext cx="540525" cy="398145"/>
              </a:xfrm>
              <a:custGeom>
                <a:avLst/>
                <a:gdLst>
                  <a:gd name="csX0" fmla="*/ 235738 w 640080"/>
                  <a:gd name="csY0" fmla="*/ 0 h 471476"/>
                  <a:gd name="csX1" fmla="*/ 404342 w 640080"/>
                  <a:gd name="csY1" fmla="*/ 0 h 471476"/>
                  <a:gd name="csX2" fmla="*/ 640080 w 640080"/>
                  <a:gd name="csY2" fmla="*/ 235738 h 471476"/>
                  <a:gd name="csX3" fmla="*/ 640080 w 640080"/>
                  <a:gd name="csY3" fmla="*/ 471476 h 471476"/>
                  <a:gd name="csX4" fmla="*/ 578815 w 640080"/>
                  <a:gd name="csY4" fmla="*/ 471476 h 471476"/>
                  <a:gd name="csX5" fmla="*/ 578815 w 640080"/>
                  <a:gd name="csY5" fmla="*/ 253439 h 471476"/>
                  <a:gd name="csX6" fmla="*/ 391563 w 640080"/>
                  <a:gd name="csY6" fmla="*/ 66187 h 471476"/>
                  <a:gd name="csX7" fmla="*/ 248517 w 640080"/>
                  <a:gd name="csY7" fmla="*/ 66187 h 471476"/>
                  <a:gd name="csX8" fmla="*/ 61265 w 640080"/>
                  <a:gd name="csY8" fmla="*/ 253439 h 471476"/>
                  <a:gd name="csX9" fmla="*/ 61265 w 640080"/>
                  <a:gd name="csY9" fmla="*/ 471476 h 471476"/>
                  <a:gd name="csX10" fmla="*/ 0 w 640080"/>
                  <a:gd name="csY10" fmla="*/ 471476 h 471476"/>
                  <a:gd name="csX11" fmla="*/ 0 w 640080"/>
                  <a:gd name="csY11" fmla="*/ 235738 h 471476"/>
                  <a:gd name="csX12" fmla="*/ 235738 w 640080"/>
                  <a:gd name="csY12" fmla="*/ 0 h 471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640080" h="471476">
                    <a:moveTo>
                      <a:pt x="235738" y="0"/>
                    </a:moveTo>
                    <a:lnTo>
                      <a:pt x="404342" y="0"/>
                    </a:lnTo>
                    <a:cubicBezTo>
                      <a:pt x="534537" y="0"/>
                      <a:pt x="640080" y="105543"/>
                      <a:pt x="640080" y="235738"/>
                    </a:cubicBezTo>
                    <a:lnTo>
                      <a:pt x="640080" y="471476"/>
                    </a:lnTo>
                    <a:lnTo>
                      <a:pt x="578815" y="471476"/>
                    </a:lnTo>
                    <a:lnTo>
                      <a:pt x="578815" y="253439"/>
                    </a:lnTo>
                    <a:cubicBezTo>
                      <a:pt x="578815" y="150023"/>
                      <a:pt x="494979" y="66187"/>
                      <a:pt x="391563" y="66187"/>
                    </a:cubicBezTo>
                    <a:lnTo>
                      <a:pt x="248517" y="66187"/>
                    </a:lnTo>
                    <a:cubicBezTo>
                      <a:pt x="145101" y="66187"/>
                      <a:pt x="61265" y="150023"/>
                      <a:pt x="61265" y="253439"/>
                    </a:cubicBezTo>
                    <a:lnTo>
                      <a:pt x="61265" y="471476"/>
                    </a:lnTo>
                    <a:lnTo>
                      <a:pt x="0" y="471476"/>
                    </a:lnTo>
                    <a:lnTo>
                      <a:pt x="0" y="235738"/>
                    </a:lnTo>
                    <a:cubicBezTo>
                      <a:pt x="0" y="105543"/>
                      <a:pt x="105543" y="0"/>
                      <a:pt x="2357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166B4BBE-1852-7FB7-F1AA-2A19F7BE3C83}"/>
                  </a:ext>
                </a:extLst>
              </p:cNvPr>
              <p:cNvSpPr/>
              <p:nvPr/>
            </p:nvSpPr>
            <p:spPr>
              <a:xfrm>
                <a:off x="5162443" y="2625582"/>
                <a:ext cx="1282700" cy="897889"/>
              </a:xfrm>
              <a:prstGeom prst="round2SameRect">
                <a:avLst>
                  <a:gd name="adj1" fmla="val 19350"/>
                  <a:gd name="adj2" fmla="val 0"/>
                </a:avLst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CC17973B-E978-5F5B-43A3-3A15E6F5AB89}"/>
                </a:ext>
              </a:extLst>
            </p:cNvPr>
            <p:cNvGrpSpPr/>
            <p:nvPr/>
          </p:nvGrpSpPr>
          <p:grpSpPr>
            <a:xfrm>
              <a:off x="1472481" y="4831825"/>
              <a:ext cx="1197382" cy="1969343"/>
              <a:chOff x="639760" y="3429000"/>
              <a:chExt cx="1197382" cy="1969343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7C93BFC-B962-CE33-8326-42DA0A23DBEC}"/>
                  </a:ext>
                </a:extLst>
              </p:cNvPr>
              <p:cNvSpPr/>
              <p:nvPr/>
            </p:nvSpPr>
            <p:spPr bwMode="auto">
              <a:xfrm>
                <a:off x="672782" y="3429000"/>
                <a:ext cx="1120607" cy="793659"/>
              </a:xfrm>
              <a:custGeom>
                <a:avLst/>
                <a:gdLst>
                  <a:gd name="csX0" fmla="*/ 651247 w 1275813"/>
                  <a:gd name="csY0" fmla="*/ 0 h 903583"/>
                  <a:gd name="csX1" fmla="*/ 789030 w 1275813"/>
                  <a:gd name="csY1" fmla="*/ 57072 h 903583"/>
                  <a:gd name="csX2" fmla="*/ 816036 w 1275813"/>
                  <a:gd name="csY2" fmla="*/ 97127 h 903583"/>
                  <a:gd name="csX3" fmla="*/ 828352 w 1275813"/>
                  <a:gd name="csY3" fmla="*/ 88824 h 903583"/>
                  <a:gd name="csX4" fmla="*/ 904198 w 1275813"/>
                  <a:gd name="csY4" fmla="*/ 73511 h 903583"/>
                  <a:gd name="csX5" fmla="*/ 1099053 w 1275813"/>
                  <a:gd name="csY5" fmla="*/ 268366 h 903583"/>
                  <a:gd name="csX6" fmla="*/ 1097799 w 1275813"/>
                  <a:gd name="csY6" fmla="*/ 274576 h 903583"/>
                  <a:gd name="csX7" fmla="*/ 1101455 w 1275813"/>
                  <a:gd name="csY7" fmla="*/ 274945 h 903583"/>
                  <a:gd name="csX8" fmla="*/ 1257040 w 1275813"/>
                  <a:gd name="csY8" fmla="*/ 465841 h 903583"/>
                  <a:gd name="csX9" fmla="*/ 1241727 w 1275813"/>
                  <a:gd name="csY9" fmla="*/ 541687 h 903583"/>
                  <a:gd name="csX10" fmla="*/ 1220371 w 1275813"/>
                  <a:gd name="csY10" fmla="*/ 573363 h 903583"/>
                  <a:gd name="csX11" fmla="*/ 1260500 w 1275813"/>
                  <a:gd name="csY11" fmla="*/ 632882 h 903583"/>
                  <a:gd name="csX12" fmla="*/ 1275813 w 1275813"/>
                  <a:gd name="csY12" fmla="*/ 708728 h 903583"/>
                  <a:gd name="csX13" fmla="*/ 1080958 w 1275813"/>
                  <a:gd name="csY13" fmla="*/ 903583 h 903583"/>
                  <a:gd name="csX14" fmla="*/ 886103 w 1275813"/>
                  <a:gd name="csY14" fmla="*/ 708728 h 903583"/>
                  <a:gd name="csX15" fmla="*/ 901416 w 1275813"/>
                  <a:gd name="csY15" fmla="*/ 632882 h 903583"/>
                  <a:gd name="csX16" fmla="*/ 922772 w 1275813"/>
                  <a:gd name="csY16" fmla="*/ 601207 h 903583"/>
                  <a:gd name="csX17" fmla="*/ 882643 w 1275813"/>
                  <a:gd name="csY17" fmla="*/ 541687 h 903583"/>
                  <a:gd name="csX18" fmla="*/ 867330 w 1275813"/>
                  <a:gd name="csY18" fmla="*/ 465841 h 903583"/>
                  <a:gd name="csX19" fmla="*/ 868584 w 1275813"/>
                  <a:gd name="csY19" fmla="*/ 459631 h 903583"/>
                  <a:gd name="csX20" fmla="*/ 864928 w 1275813"/>
                  <a:gd name="csY20" fmla="*/ 459262 h 903583"/>
                  <a:gd name="csX21" fmla="*/ 766415 w 1275813"/>
                  <a:gd name="csY21" fmla="*/ 406149 h 903583"/>
                  <a:gd name="csX22" fmla="*/ 739409 w 1275813"/>
                  <a:gd name="csY22" fmla="*/ 366094 h 903583"/>
                  <a:gd name="csX23" fmla="*/ 727093 w 1275813"/>
                  <a:gd name="csY23" fmla="*/ 374397 h 903583"/>
                  <a:gd name="csX24" fmla="*/ 651247 w 1275813"/>
                  <a:gd name="csY24" fmla="*/ 389710 h 903583"/>
                  <a:gd name="csX25" fmla="*/ 575401 w 1275813"/>
                  <a:gd name="csY25" fmla="*/ 374397 h 903583"/>
                  <a:gd name="csX26" fmla="*/ 565301 w 1275813"/>
                  <a:gd name="csY26" fmla="*/ 367588 h 903583"/>
                  <a:gd name="csX27" fmla="*/ 528178 w 1275813"/>
                  <a:gd name="csY27" fmla="*/ 422648 h 903583"/>
                  <a:gd name="csX28" fmla="*/ 390395 w 1275813"/>
                  <a:gd name="csY28" fmla="*/ 479720 h 903583"/>
                  <a:gd name="csX29" fmla="*/ 386977 w 1275813"/>
                  <a:gd name="csY29" fmla="*/ 479376 h 903583"/>
                  <a:gd name="csX30" fmla="*/ 374397 w 1275813"/>
                  <a:gd name="csY30" fmla="*/ 541687 h 903583"/>
                  <a:gd name="csX31" fmla="*/ 345275 w 1275813"/>
                  <a:gd name="csY31" fmla="*/ 589687 h 903583"/>
                  <a:gd name="csX32" fmla="*/ 374397 w 1275813"/>
                  <a:gd name="csY32" fmla="*/ 632882 h 903583"/>
                  <a:gd name="csX33" fmla="*/ 389710 w 1275813"/>
                  <a:gd name="csY33" fmla="*/ 708728 h 903583"/>
                  <a:gd name="csX34" fmla="*/ 194855 w 1275813"/>
                  <a:gd name="csY34" fmla="*/ 903583 h 903583"/>
                  <a:gd name="csX35" fmla="*/ 0 w 1275813"/>
                  <a:gd name="csY35" fmla="*/ 708728 h 903583"/>
                  <a:gd name="csX36" fmla="*/ 15313 w 1275813"/>
                  <a:gd name="csY36" fmla="*/ 632882 h 903583"/>
                  <a:gd name="csX37" fmla="*/ 46055 w 1275813"/>
                  <a:gd name="csY37" fmla="*/ 587285 h 903583"/>
                  <a:gd name="csX38" fmla="*/ 15313 w 1275813"/>
                  <a:gd name="csY38" fmla="*/ 541687 h 903583"/>
                  <a:gd name="csX39" fmla="*/ 0 w 1275813"/>
                  <a:gd name="csY39" fmla="*/ 465841 h 903583"/>
                  <a:gd name="csX40" fmla="*/ 194855 w 1275813"/>
                  <a:gd name="csY40" fmla="*/ 270986 h 903583"/>
                  <a:gd name="csX41" fmla="*/ 198272 w 1275813"/>
                  <a:gd name="csY41" fmla="*/ 271331 h 903583"/>
                  <a:gd name="csX42" fmla="*/ 210853 w 1275813"/>
                  <a:gd name="csY42" fmla="*/ 209019 h 903583"/>
                  <a:gd name="csX43" fmla="*/ 390395 w 1275813"/>
                  <a:gd name="csY43" fmla="*/ 90010 h 903583"/>
                  <a:gd name="csX44" fmla="*/ 466241 w 1275813"/>
                  <a:gd name="csY44" fmla="*/ 105323 h 903583"/>
                  <a:gd name="csX45" fmla="*/ 476341 w 1275813"/>
                  <a:gd name="csY45" fmla="*/ 112132 h 903583"/>
                  <a:gd name="csX46" fmla="*/ 513464 w 1275813"/>
                  <a:gd name="csY46" fmla="*/ 57072 h 903583"/>
                  <a:gd name="csX47" fmla="*/ 651247 w 1275813"/>
                  <a:gd name="csY47" fmla="*/ 0 h 9035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75813" h="903583">
                    <a:moveTo>
                      <a:pt x="651247" y="0"/>
                    </a:moveTo>
                    <a:cubicBezTo>
                      <a:pt x="705055" y="0"/>
                      <a:pt x="753768" y="21810"/>
                      <a:pt x="789030" y="57072"/>
                    </a:cubicBezTo>
                    <a:lnTo>
                      <a:pt x="816036" y="97127"/>
                    </a:lnTo>
                    <a:lnTo>
                      <a:pt x="828352" y="88824"/>
                    </a:lnTo>
                    <a:cubicBezTo>
                      <a:pt x="851664" y="78964"/>
                      <a:pt x="877294" y="73511"/>
                      <a:pt x="904198" y="73511"/>
                    </a:cubicBezTo>
                    <a:cubicBezTo>
                      <a:pt x="1011813" y="73511"/>
                      <a:pt x="1099053" y="160751"/>
                      <a:pt x="1099053" y="268366"/>
                    </a:cubicBezTo>
                    <a:lnTo>
                      <a:pt x="1097799" y="274576"/>
                    </a:lnTo>
                    <a:lnTo>
                      <a:pt x="1101455" y="274945"/>
                    </a:lnTo>
                    <a:cubicBezTo>
                      <a:pt x="1190247" y="293114"/>
                      <a:pt x="1257040" y="371678"/>
                      <a:pt x="1257040" y="465841"/>
                    </a:cubicBezTo>
                    <a:cubicBezTo>
                      <a:pt x="1257040" y="492745"/>
                      <a:pt x="1251588" y="518375"/>
                      <a:pt x="1241727" y="541687"/>
                    </a:cubicBezTo>
                    <a:lnTo>
                      <a:pt x="1220371" y="573363"/>
                    </a:lnTo>
                    <a:lnTo>
                      <a:pt x="1260500" y="632882"/>
                    </a:lnTo>
                    <a:cubicBezTo>
                      <a:pt x="1270361" y="656194"/>
                      <a:pt x="1275813" y="681824"/>
                      <a:pt x="1275813" y="708728"/>
                    </a:cubicBezTo>
                    <a:cubicBezTo>
                      <a:pt x="1275813" y="816343"/>
                      <a:pt x="1188573" y="903583"/>
                      <a:pt x="1080958" y="903583"/>
                    </a:cubicBezTo>
                    <a:cubicBezTo>
                      <a:pt x="973343" y="903583"/>
                      <a:pt x="886103" y="816343"/>
                      <a:pt x="886103" y="708728"/>
                    </a:cubicBezTo>
                    <a:cubicBezTo>
                      <a:pt x="886103" y="681824"/>
                      <a:pt x="891556" y="656194"/>
                      <a:pt x="901416" y="632882"/>
                    </a:cubicBezTo>
                    <a:lnTo>
                      <a:pt x="922772" y="601207"/>
                    </a:lnTo>
                    <a:lnTo>
                      <a:pt x="882643" y="541687"/>
                    </a:lnTo>
                    <a:cubicBezTo>
                      <a:pt x="872783" y="518375"/>
                      <a:pt x="867330" y="492745"/>
                      <a:pt x="867330" y="465841"/>
                    </a:cubicBezTo>
                    <a:lnTo>
                      <a:pt x="868584" y="459631"/>
                    </a:lnTo>
                    <a:lnTo>
                      <a:pt x="864928" y="459262"/>
                    </a:lnTo>
                    <a:cubicBezTo>
                      <a:pt x="826874" y="451475"/>
                      <a:pt x="792861" y="432596"/>
                      <a:pt x="766415" y="406149"/>
                    </a:cubicBezTo>
                    <a:lnTo>
                      <a:pt x="739409" y="366094"/>
                    </a:lnTo>
                    <a:lnTo>
                      <a:pt x="727093" y="374397"/>
                    </a:lnTo>
                    <a:cubicBezTo>
                      <a:pt x="703781" y="384258"/>
                      <a:pt x="678151" y="389710"/>
                      <a:pt x="651247" y="389710"/>
                    </a:cubicBezTo>
                    <a:cubicBezTo>
                      <a:pt x="624343" y="389710"/>
                      <a:pt x="598713" y="384258"/>
                      <a:pt x="575401" y="374397"/>
                    </a:cubicBezTo>
                    <a:lnTo>
                      <a:pt x="565301" y="367588"/>
                    </a:lnTo>
                    <a:lnTo>
                      <a:pt x="528178" y="422648"/>
                    </a:lnTo>
                    <a:cubicBezTo>
                      <a:pt x="492916" y="457910"/>
                      <a:pt x="444202" y="479720"/>
                      <a:pt x="390395" y="479720"/>
                    </a:cubicBezTo>
                    <a:lnTo>
                      <a:pt x="386977" y="479376"/>
                    </a:lnTo>
                    <a:lnTo>
                      <a:pt x="374397" y="541687"/>
                    </a:lnTo>
                    <a:lnTo>
                      <a:pt x="345275" y="589687"/>
                    </a:lnTo>
                    <a:lnTo>
                      <a:pt x="374397" y="632882"/>
                    </a:lnTo>
                    <a:cubicBezTo>
                      <a:pt x="384257" y="656194"/>
                      <a:pt x="389710" y="681824"/>
                      <a:pt x="389710" y="708728"/>
                    </a:cubicBezTo>
                    <a:cubicBezTo>
                      <a:pt x="389710" y="816343"/>
                      <a:pt x="302470" y="903583"/>
                      <a:pt x="194855" y="903583"/>
                    </a:cubicBezTo>
                    <a:cubicBezTo>
                      <a:pt x="87240" y="903583"/>
                      <a:pt x="0" y="816343"/>
                      <a:pt x="0" y="708728"/>
                    </a:cubicBezTo>
                    <a:cubicBezTo>
                      <a:pt x="0" y="681824"/>
                      <a:pt x="5452" y="656194"/>
                      <a:pt x="15313" y="632882"/>
                    </a:cubicBezTo>
                    <a:lnTo>
                      <a:pt x="46055" y="587285"/>
                    </a:lnTo>
                    <a:lnTo>
                      <a:pt x="15313" y="541687"/>
                    </a:lnTo>
                    <a:cubicBezTo>
                      <a:pt x="5452" y="518375"/>
                      <a:pt x="0" y="492745"/>
                      <a:pt x="0" y="465841"/>
                    </a:cubicBezTo>
                    <a:cubicBezTo>
                      <a:pt x="0" y="358226"/>
                      <a:pt x="87240" y="270986"/>
                      <a:pt x="194855" y="270986"/>
                    </a:cubicBezTo>
                    <a:lnTo>
                      <a:pt x="198272" y="271331"/>
                    </a:lnTo>
                    <a:lnTo>
                      <a:pt x="210853" y="209019"/>
                    </a:lnTo>
                    <a:cubicBezTo>
                      <a:pt x="240433" y="139083"/>
                      <a:pt x="309684" y="90010"/>
                      <a:pt x="390395" y="90010"/>
                    </a:cubicBezTo>
                    <a:cubicBezTo>
                      <a:pt x="417299" y="90010"/>
                      <a:pt x="442929" y="95463"/>
                      <a:pt x="466241" y="105323"/>
                    </a:cubicBezTo>
                    <a:lnTo>
                      <a:pt x="476341" y="112132"/>
                    </a:lnTo>
                    <a:lnTo>
                      <a:pt x="513464" y="57072"/>
                    </a:lnTo>
                    <a:cubicBezTo>
                      <a:pt x="548726" y="21810"/>
                      <a:pt x="597440" y="0"/>
                      <a:pt x="65124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BE517EFB-2258-F351-2D63-6B925F3C6DFB}"/>
                  </a:ext>
                </a:extLst>
              </p:cNvPr>
              <p:cNvGrpSpPr/>
              <p:nvPr/>
            </p:nvGrpSpPr>
            <p:grpSpPr>
              <a:xfrm>
                <a:off x="639760" y="3668413"/>
                <a:ext cx="1197382" cy="1729930"/>
                <a:chOff x="7654547" y="3724767"/>
                <a:chExt cx="1197382" cy="1729930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CF773478-14BC-D737-9ECF-9DBEAFB7DF70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1729930"/>
                  <a:chOff x="-821922" y="2055685"/>
                  <a:chExt cx="1197382" cy="1729930"/>
                </a:xfrm>
              </p:grpSpPr>
              <p:sp>
                <p:nvSpPr>
                  <p:cNvPr id="152" name="四角形: 上の 2 つの角を丸める 179">
                    <a:extLst>
                      <a:ext uri="{FF2B5EF4-FFF2-40B4-BE49-F238E27FC236}">
                        <a16:creationId xmlns:a16="http://schemas.microsoft.com/office/drawing/2014/main" id="{390297DC-422A-0A38-1188-92D85F3EDA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custGeom>
                    <a:avLst/>
                    <a:gdLst>
                      <a:gd name="csX0" fmla="*/ 231915 w 789470"/>
                      <a:gd name="csY0" fmla="*/ 0 h 801115"/>
                      <a:gd name="csX1" fmla="*/ 557555 w 789470"/>
                      <a:gd name="csY1" fmla="*/ 0 h 801115"/>
                      <a:gd name="csX2" fmla="*/ 789470 w 789470"/>
                      <a:gd name="csY2" fmla="*/ 231915 h 801115"/>
                      <a:gd name="csX3" fmla="*/ 789470 w 789470"/>
                      <a:gd name="csY3" fmla="*/ 801115 h 801115"/>
                      <a:gd name="csX4" fmla="*/ 789470 w 789470"/>
                      <a:gd name="csY4" fmla="*/ 801115 h 801115"/>
                      <a:gd name="csX5" fmla="*/ 0 w 789470"/>
                      <a:gd name="csY5" fmla="*/ 801115 h 801115"/>
                      <a:gd name="csX6" fmla="*/ 0 w 789470"/>
                      <a:gd name="csY6" fmla="*/ 801115 h 801115"/>
                      <a:gd name="csX7" fmla="*/ 0 w 789470"/>
                      <a:gd name="csY7" fmla="*/ 231915 h 801115"/>
                      <a:gd name="csX8" fmla="*/ 231915 w 789470"/>
                      <a:gd name="csY8" fmla="*/ 0 h 801115"/>
                      <a:gd name="csX0" fmla="*/ 231915 w 789470"/>
                      <a:gd name="csY0" fmla="*/ 0 h 1008103"/>
                      <a:gd name="csX1" fmla="*/ 557555 w 789470"/>
                      <a:gd name="csY1" fmla="*/ 0 h 1008103"/>
                      <a:gd name="csX2" fmla="*/ 789470 w 789470"/>
                      <a:gd name="csY2" fmla="*/ 231915 h 1008103"/>
                      <a:gd name="csX3" fmla="*/ 789470 w 789470"/>
                      <a:gd name="csY3" fmla="*/ 801115 h 1008103"/>
                      <a:gd name="csX4" fmla="*/ 789470 w 789470"/>
                      <a:gd name="csY4" fmla="*/ 801115 h 1008103"/>
                      <a:gd name="csX5" fmla="*/ 383550 w 789470"/>
                      <a:gd name="csY5" fmla="*/ 1008044 h 1008103"/>
                      <a:gd name="csX6" fmla="*/ 0 w 789470"/>
                      <a:gd name="csY6" fmla="*/ 801115 h 1008103"/>
                      <a:gd name="csX7" fmla="*/ 0 w 789470"/>
                      <a:gd name="csY7" fmla="*/ 801115 h 1008103"/>
                      <a:gd name="csX8" fmla="*/ 0 w 789470"/>
                      <a:gd name="csY8" fmla="*/ 231915 h 1008103"/>
                      <a:gd name="csX9" fmla="*/ 231915 w 789470"/>
                      <a:gd name="csY9" fmla="*/ 0 h 1008103"/>
                      <a:gd name="csX0" fmla="*/ 383550 w 789470"/>
                      <a:gd name="csY0" fmla="*/ 1008044 h 1099484"/>
                      <a:gd name="csX1" fmla="*/ 0 w 789470"/>
                      <a:gd name="csY1" fmla="*/ 801115 h 1099484"/>
                      <a:gd name="csX2" fmla="*/ 0 w 789470"/>
                      <a:gd name="csY2" fmla="*/ 801115 h 1099484"/>
                      <a:gd name="csX3" fmla="*/ 0 w 789470"/>
                      <a:gd name="csY3" fmla="*/ 231915 h 1099484"/>
                      <a:gd name="csX4" fmla="*/ 231915 w 789470"/>
                      <a:gd name="csY4" fmla="*/ 0 h 1099484"/>
                      <a:gd name="csX5" fmla="*/ 557555 w 789470"/>
                      <a:gd name="csY5" fmla="*/ 0 h 1099484"/>
                      <a:gd name="csX6" fmla="*/ 789470 w 789470"/>
                      <a:gd name="csY6" fmla="*/ 231915 h 1099484"/>
                      <a:gd name="csX7" fmla="*/ 789470 w 789470"/>
                      <a:gd name="csY7" fmla="*/ 801115 h 1099484"/>
                      <a:gd name="csX8" fmla="*/ 789470 w 789470"/>
                      <a:gd name="csY8" fmla="*/ 801115 h 1099484"/>
                      <a:gd name="csX9" fmla="*/ 474990 w 789470"/>
                      <a:gd name="csY9" fmla="*/ 1099484 h 1099484"/>
                      <a:gd name="csX0" fmla="*/ 383550 w 789470"/>
                      <a:gd name="csY0" fmla="*/ 1008044 h 1008044"/>
                      <a:gd name="csX1" fmla="*/ 0 w 789470"/>
                      <a:gd name="csY1" fmla="*/ 801115 h 1008044"/>
                      <a:gd name="csX2" fmla="*/ 0 w 789470"/>
                      <a:gd name="csY2" fmla="*/ 801115 h 1008044"/>
                      <a:gd name="csX3" fmla="*/ 0 w 789470"/>
                      <a:gd name="csY3" fmla="*/ 231915 h 1008044"/>
                      <a:gd name="csX4" fmla="*/ 231915 w 789470"/>
                      <a:gd name="csY4" fmla="*/ 0 h 1008044"/>
                      <a:gd name="csX5" fmla="*/ 557555 w 789470"/>
                      <a:gd name="csY5" fmla="*/ 0 h 1008044"/>
                      <a:gd name="csX6" fmla="*/ 789470 w 789470"/>
                      <a:gd name="csY6" fmla="*/ 231915 h 1008044"/>
                      <a:gd name="csX7" fmla="*/ 789470 w 789470"/>
                      <a:gd name="csY7" fmla="*/ 801115 h 1008044"/>
                      <a:gd name="csX8" fmla="*/ 789470 w 789470"/>
                      <a:gd name="csY8" fmla="*/ 801115 h 1008044"/>
                      <a:gd name="csX0" fmla="*/ 0 w 789470"/>
                      <a:gd name="csY0" fmla="*/ 801115 h 801115"/>
                      <a:gd name="csX1" fmla="*/ 0 w 789470"/>
                      <a:gd name="csY1" fmla="*/ 801115 h 801115"/>
                      <a:gd name="csX2" fmla="*/ 0 w 789470"/>
                      <a:gd name="csY2" fmla="*/ 231915 h 801115"/>
                      <a:gd name="csX3" fmla="*/ 231915 w 789470"/>
                      <a:gd name="csY3" fmla="*/ 0 h 801115"/>
                      <a:gd name="csX4" fmla="*/ 557555 w 789470"/>
                      <a:gd name="csY4" fmla="*/ 0 h 801115"/>
                      <a:gd name="csX5" fmla="*/ 789470 w 789470"/>
                      <a:gd name="csY5" fmla="*/ 231915 h 801115"/>
                      <a:gd name="csX6" fmla="*/ 789470 w 789470"/>
                      <a:gd name="csY6" fmla="*/ 801115 h 801115"/>
                      <a:gd name="csX7" fmla="*/ 789470 w 789470"/>
                      <a:gd name="csY7" fmla="*/ 801115 h 80111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789470" h="801115">
                        <a:moveTo>
                          <a:pt x="0" y="801115"/>
                        </a:moveTo>
                        <a:lnTo>
                          <a:pt x="0" y="801115"/>
                        </a:lnTo>
                        <a:lnTo>
                          <a:pt x="0" y="231915"/>
                        </a:lnTo>
                        <a:cubicBezTo>
                          <a:pt x="0" y="103832"/>
                          <a:pt x="103832" y="0"/>
                          <a:pt x="231915" y="0"/>
                        </a:cubicBezTo>
                        <a:lnTo>
                          <a:pt x="557555" y="0"/>
                        </a:lnTo>
                        <a:cubicBezTo>
                          <a:pt x="685638" y="0"/>
                          <a:pt x="789470" y="103832"/>
                          <a:pt x="789470" y="231915"/>
                        </a:cubicBezTo>
                        <a:lnTo>
                          <a:pt x="789470" y="801115"/>
                        </a:lnTo>
                        <a:lnTo>
                          <a:pt x="789470" y="801115"/>
                        </a:lnTo>
                      </a:path>
                    </a:pathLst>
                  </a:custGeom>
                  <a:solidFill>
                    <a:srgbClr val="006666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929F1DE2-7433-39A4-C1F6-ACD98FDE366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1549C794-667D-6EFB-73DB-82AB640CB10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B58E17BC-393D-02AD-6BD1-0EBB7AD5CD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156" name="二等辺三角形 71">
                    <a:extLst>
                      <a:ext uri="{FF2B5EF4-FFF2-40B4-BE49-F238E27FC236}">
                        <a16:creationId xmlns:a16="http://schemas.microsoft.com/office/drawing/2014/main" id="{C4CED9B1-FCA4-8B72-0AFB-9B5318FDFF0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7FC01DDE-7B9F-972E-2912-7FC14ED0B23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94509" y="2828748"/>
                    <a:ext cx="335444" cy="79767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43" name="四角形: 上の 2 つの角を丸める 130">
                  <a:extLst>
                    <a:ext uri="{FF2B5EF4-FFF2-40B4-BE49-F238E27FC236}">
                      <a16:creationId xmlns:a16="http://schemas.microsoft.com/office/drawing/2014/main" id="{E936F7C3-A3EE-94DB-B1DF-642A260B58E0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B4908AA7-FE9E-6917-3FF5-96E996EC2599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5" name="四角形: 上の 2 つの角を丸める 131">
                  <a:extLst>
                    <a:ext uri="{FF2B5EF4-FFF2-40B4-BE49-F238E27FC236}">
                      <a16:creationId xmlns:a16="http://schemas.microsoft.com/office/drawing/2014/main" id="{D50D54E3-3673-586B-E41D-79608FDB9A60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6666"/>
                </a:solidFill>
                <a:ln w="38100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6" name="角丸四角形 4">
                  <a:extLst>
                    <a:ext uri="{FF2B5EF4-FFF2-40B4-BE49-F238E27FC236}">
                      <a16:creationId xmlns:a16="http://schemas.microsoft.com/office/drawing/2014/main" id="{1144BB6E-48FE-0E9A-563A-D58EDB5AE5C4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3CBA1C8B-D2A3-060A-1A8A-3C710D659151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006666"/>
                </a:solidFill>
                <a:ln w="38100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982A3AF3-BAA2-73AE-1206-F7F275660D02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328FA2A2-A6EC-DE7A-A2BF-1AD1638BAC99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0" name="月 149">
                  <a:extLst>
                    <a:ext uri="{FF2B5EF4-FFF2-40B4-BE49-F238E27FC236}">
                      <a16:creationId xmlns:a16="http://schemas.microsoft.com/office/drawing/2014/main" id="{A2327D7D-945C-CA31-A0E3-54F504C8A087}"/>
                    </a:ext>
                  </a:extLst>
                </p:cNvPr>
                <p:cNvSpPr/>
                <p:nvPr/>
              </p:nvSpPr>
              <p:spPr bwMode="auto">
                <a:xfrm rot="17100000">
                  <a:off x="8412469" y="3892529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ysClr val="windowText" lastClr="000000"/>
                </a:solidFill>
                <a:ln w="9525" cap="rnd">
                  <a:solidFill>
                    <a:sysClr val="windowText" lastClr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22B6EE7C-AF81-2190-48E8-CEB1D6DE398F}"/>
                    </a:ext>
                  </a:extLst>
                </p:cNvPr>
                <p:cNvSpPr/>
                <p:nvPr/>
              </p:nvSpPr>
              <p:spPr bwMode="auto">
                <a:xfrm rot="15300000">
                  <a:off x="7974319" y="38925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ysClr val="windowText" lastClr="000000"/>
                </a:solidFill>
                <a:ln w="9525" cap="rnd">
                  <a:solidFill>
                    <a:sysClr val="windowText" lastClr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4AD514C3-1CAF-E1D3-B89A-A611B3B45C82}"/>
                  </a:ext>
                </a:extLst>
              </p:cNvPr>
              <p:cNvSpPr/>
              <p:nvPr/>
            </p:nvSpPr>
            <p:spPr bwMode="auto">
              <a:xfrm>
                <a:off x="664932" y="3564015"/>
                <a:ext cx="1109664" cy="434576"/>
              </a:xfrm>
              <a:custGeom>
                <a:avLst/>
                <a:gdLst>
                  <a:gd name="csX0" fmla="*/ 564950 w 1109664"/>
                  <a:gd name="csY0" fmla="*/ 0 h 434576"/>
                  <a:gd name="csX1" fmla="*/ 668621 w 1109664"/>
                  <a:gd name="csY1" fmla="*/ 68718 h 434576"/>
                  <a:gd name="csX2" fmla="*/ 673212 w 1109664"/>
                  <a:gd name="csY2" fmla="*/ 91457 h 434576"/>
                  <a:gd name="csX3" fmla="*/ 690180 w 1109664"/>
                  <a:gd name="csY3" fmla="*/ 66292 h 434576"/>
                  <a:gd name="csX4" fmla="*/ 769738 w 1109664"/>
                  <a:gd name="csY4" fmla="*/ 33337 h 434576"/>
                  <a:gd name="csX5" fmla="*/ 873409 w 1109664"/>
                  <a:gd name="csY5" fmla="*/ 102055 h 434576"/>
                  <a:gd name="csX6" fmla="*/ 874175 w 1109664"/>
                  <a:gd name="csY6" fmla="*/ 105849 h 434576"/>
                  <a:gd name="csX7" fmla="*/ 903088 w 1109664"/>
                  <a:gd name="csY7" fmla="*/ 100012 h 434576"/>
                  <a:gd name="csX8" fmla="*/ 1015601 w 1109664"/>
                  <a:gd name="csY8" fmla="*/ 212525 h 434576"/>
                  <a:gd name="csX9" fmla="*/ 1006759 w 1109664"/>
                  <a:gd name="csY9" fmla="*/ 256320 h 434576"/>
                  <a:gd name="csX10" fmla="*/ 1002834 w 1109664"/>
                  <a:gd name="csY10" fmla="*/ 262142 h 434576"/>
                  <a:gd name="csX11" fmla="*/ 1021557 w 1109664"/>
                  <a:gd name="csY11" fmla="*/ 258362 h 434576"/>
                  <a:gd name="csX12" fmla="*/ 1109664 w 1109664"/>
                  <a:gd name="csY12" fmla="*/ 346469 h 434576"/>
                  <a:gd name="csX13" fmla="*/ 1021557 w 1109664"/>
                  <a:gd name="csY13" fmla="*/ 434576 h 434576"/>
                  <a:gd name="csX14" fmla="*/ 933450 w 1109664"/>
                  <a:gd name="csY14" fmla="*/ 346469 h 434576"/>
                  <a:gd name="csX15" fmla="*/ 939251 w 1109664"/>
                  <a:gd name="csY15" fmla="*/ 317737 h 434576"/>
                  <a:gd name="csX16" fmla="*/ 903088 w 1109664"/>
                  <a:gd name="csY16" fmla="*/ 325038 h 434576"/>
                  <a:gd name="csX17" fmla="*/ 799417 w 1109664"/>
                  <a:gd name="csY17" fmla="*/ 256320 h 434576"/>
                  <a:gd name="csX18" fmla="*/ 798651 w 1109664"/>
                  <a:gd name="csY18" fmla="*/ 252526 h 434576"/>
                  <a:gd name="csX19" fmla="*/ 769738 w 1109664"/>
                  <a:gd name="csY19" fmla="*/ 258363 h 434576"/>
                  <a:gd name="csX20" fmla="*/ 666067 w 1109664"/>
                  <a:gd name="csY20" fmla="*/ 189645 h 434576"/>
                  <a:gd name="csX21" fmla="*/ 661476 w 1109664"/>
                  <a:gd name="csY21" fmla="*/ 166906 h 434576"/>
                  <a:gd name="csX22" fmla="*/ 644509 w 1109664"/>
                  <a:gd name="csY22" fmla="*/ 192072 h 434576"/>
                  <a:gd name="csX23" fmla="*/ 564950 w 1109664"/>
                  <a:gd name="csY23" fmla="*/ 225026 h 434576"/>
                  <a:gd name="csX24" fmla="*/ 461279 w 1109664"/>
                  <a:gd name="csY24" fmla="*/ 156308 h 434576"/>
                  <a:gd name="csX25" fmla="*/ 460656 w 1109664"/>
                  <a:gd name="csY25" fmla="*/ 153222 h 434576"/>
                  <a:gd name="csX26" fmla="*/ 459071 w 1109664"/>
                  <a:gd name="csY26" fmla="*/ 161070 h 434576"/>
                  <a:gd name="csX27" fmla="*/ 355400 w 1109664"/>
                  <a:gd name="csY27" fmla="*/ 229788 h 434576"/>
                  <a:gd name="csX28" fmla="*/ 311605 w 1109664"/>
                  <a:gd name="csY28" fmla="*/ 220946 h 434576"/>
                  <a:gd name="csX29" fmla="*/ 286132 w 1109664"/>
                  <a:gd name="csY29" fmla="*/ 203772 h 434576"/>
                  <a:gd name="csX30" fmla="*/ 286938 w 1109664"/>
                  <a:gd name="csY30" fmla="*/ 207763 h 434576"/>
                  <a:gd name="csX31" fmla="*/ 174425 w 1109664"/>
                  <a:gd name="csY31" fmla="*/ 320276 h 434576"/>
                  <a:gd name="csX32" fmla="*/ 170777 w 1109664"/>
                  <a:gd name="csY32" fmla="*/ 319540 h 434576"/>
                  <a:gd name="csX33" fmla="*/ 176214 w 1109664"/>
                  <a:gd name="csY33" fmla="*/ 346469 h 434576"/>
                  <a:gd name="csX34" fmla="*/ 88107 w 1109664"/>
                  <a:gd name="csY34" fmla="*/ 434576 h 434576"/>
                  <a:gd name="csX35" fmla="*/ 0 w 1109664"/>
                  <a:gd name="csY35" fmla="*/ 346469 h 434576"/>
                  <a:gd name="csX36" fmla="*/ 53812 w 1109664"/>
                  <a:gd name="csY36" fmla="*/ 265286 h 434576"/>
                  <a:gd name="csX37" fmla="*/ 76871 w 1109664"/>
                  <a:gd name="csY37" fmla="*/ 260631 h 434576"/>
                  <a:gd name="csX38" fmla="*/ 70754 w 1109664"/>
                  <a:gd name="csY38" fmla="*/ 251558 h 434576"/>
                  <a:gd name="csX39" fmla="*/ 61912 w 1109664"/>
                  <a:gd name="csY39" fmla="*/ 207763 h 434576"/>
                  <a:gd name="csX40" fmla="*/ 174425 w 1109664"/>
                  <a:gd name="csY40" fmla="*/ 95250 h 434576"/>
                  <a:gd name="csX41" fmla="*/ 218220 w 1109664"/>
                  <a:gd name="csY41" fmla="*/ 104092 h 434576"/>
                  <a:gd name="csX42" fmla="*/ 243693 w 1109664"/>
                  <a:gd name="csY42" fmla="*/ 121266 h 434576"/>
                  <a:gd name="csX43" fmla="*/ 242887 w 1109664"/>
                  <a:gd name="csY43" fmla="*/ 117275 h 434576"/>
                  <a:gd name="csX44" fmla="*/ 355400 w 1109664"/>
                  <a:gd name="csY44" fmla="*/ 4762 h 434576"/>
                  <a:gd name="csX45" fmla="*/ 459071 w 1109664"/>
                  <a:gd name="csY45" fmla="*/ 73480 h 434576"/>
                  <a:gd name="csX46" fmla="*/ 459694 w 1109664"/>
                  <a:gd name="csY46" fmla="*/ 76567 h 434576"/>
                  <a:gd name="csX47" fmla="*/ 461279 w 1109664"/>
                  <a:gd name="csY47" fmla="*/ 68718 h 434576"/>
                  <a:gd name="csX48" fmla="*/ 564950 w 1109664"/>
                  <a:gd name="csY48" fmla="*/ 0 h 4345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1109664" h="434576">
                    <a:moveTo>
                      <a:pt x="564950" y="0"/>
                    </a:moveTo>
                    <a:cubicBezTo>
                      <a:pt x="611554" y="0"/>
                      <a:pt x="651541" y="28336"/>
                      <a:pt x="668621" y="68718"/>
                    </a:cubicBezTo>
                    <a:lnTo>
                      <a:pt x="673212" y="91457"/>
                    </a:lnTo>
                    <a:lnTo>
                      <a:pt x="690180" y="66292"/>
                    </a:lnTo>
                    <a:cubicBezTo>
                      <a:pt x="710540" y="45931"/>
                      <a:pt x="738669" y="33337"/>
                      <a:pt x="769738" y="33337"/>
                    </a:cubicBezTo>
                    <a:cubicBezTo>
                      <a:pt x="816342" y="33337"/>
                      <a:pt x="856329" y="61673"/>
                      <a:pt x="873409" y="102055"/>
                    </a:cubicBezTo>
                    <a:lnTo>
                      <a:pt x="874175" y="105849"/>
                    </a:lnTo>
                    <a:lnTo>
                      <a:pt x="903088" y="100012"/>
                    </a:lnTo>
                    <a:cubicBezTo>
                      <a:pt x="965227" y="100012"/>
                      <a:pt x="1015601" y="150386"/>
                      <a:pt x="1015601" y="212525"/>
                    </a:cubicBezTo>
                    <a:cubicBezTo>
                      <a:pt x="1015601" y="228060"/>
                      <a:pt x="1012453" y="242859"/>
                      <a:pt x="1006759" y="256320"/>
                    </a:cubicBezTo>
                    <a:lnTo>
                      <a:pt x="1002834" y="262142"/>
                    </a:lnTo>
                    <a:lnTo>
                      <a:pt x="1021557" y="258362"/>
                    </a:lnTo>
                    <a:cubicBezTo>
                      <a:pt x="1070217" y="258362"/>
                      <a:pt x="1109664" y="297809"/>
                      <a:pt x="1109664" y="346469"/>
                    </a:cubicBezTo>
                    <a:cubicBezTo>
                      <a:pt x="1109664" y="395129"/>
                      <a:pt x="1070217" y="434576"/>
                      <a:pt x="1021557" y="434576"/>
                    </a:cubicBezTo>
                    <a:cubicBezTo>
                      <a:pt x="972897" y="434576"/>
                      <a:pt x="933450" y="395129"/>
                      <a:pt x="933450" y="346469"/>
                    </a:cubicBezTo>
                    <a:lnTo>
                      <a:pt x="939251" y="317737"/>
                    </a:lnTo>
                    <a:lnTo>
                      <a:pt x="903088" y="325038"/>
                    </a:lnTo>
                    <a:cubicBezTo>
                      <a:pt x="856484" y="325038"/>
                      <a:pt x="816497" y="296703"/>
                      <a:pt x="799417" y="256320"/>
                    </a:cubicBezTo>
                    <a:lnTo>
                      <a:pt x="798651" y="252526"/>
                    </a:lnTo>
                    <a:lnTo>
                      <a:pt x="769738" y="258363"/>
                    </a:lnTo>
                    <a:cubicBezTo>
                      <a:pt x="723134" y="258363"/>
                      <a:pt x="683147" y="230028"/>
                      <a:pt x="666067" y="189645"/>
                    </a:cubicBezTo>
                    <a:lnTo>
                      <a:pt x="661476" y="166906"/>
                    </a:lnTo>
                    <a:lnTo>
                      <a:pt x="644509" y="192072"/>
                    </a:lnTo>
                    <a:cubicBezTo>
                      <a:pt x="624148" y="212433"/>
                      <a:pt x="596020" y="225026"/>
                      <a:pt x="564950" y="225026"/>
                    </a:cubicBezTo>
                    <a:cubicBezTo>
                      <a:pt x="518346" y="225026"/>
                      <a:pt x="478359" y="196691"/>
                      <a:pt x="461279" y="156308"/>
                    </a:cubicBezTo>
                    <a:lnTo>
                      <a:pt x="460656" y="153222"/>
                    </a:lnTo>
                    <a:lnTo>
                      <a:pt x="459071" y="161070"/>
                    </a:lnTo>
                    <a:cubicBezTo>
                      <a:pt x="441991" y="201453"/>
                      <a:pt x="402004" y="229788"/>
                      <a:pt x="355400" y="229788"/>
                    </a:cubicBezTo>
                    <a:cubicBezTo>
                      <a:pt x="339865" y="229788"/>
                      <a:pt x="325066" y="226640"/>
                      <a:pt x="311605" y="220946"/>
                    </a:cubicBezTo>
                    <a:lnTo>
                      <a:pt x="286132" y="203772"/>
                    </a:lnTo>
                    <a:lnTo>
                      <a:pt x="286938" y="207763"/>
                    </a:lnTo>
                    <a:cubicBezTo>
                      <a:pt x="286938" y="269902"/>
                      <a:pt x="236564" y="320276"/>
                      <a:pt x="174425" y="320276"/>
                    </a:cubicBezTo>
                    <a:lnTo>
                      <a:pt x="170777" y="319540"/>
                    </a:lnTo>
                    <a:lnTo>
                      <a:pt x="176214" y="346469"/>
                    </a:lnTo>
                    <a:cubicBezTo>
                      <a:pt x="176214" y="395129"/>
                      <a:pt x="136767" y="434576"/>
                      <a:pt x="88107" y="434576"/>
                    </a:cubicBezTo>
                    <a:cubicBezTo>
                      <a:pt x="39447" y="434576"/>
                      <a:pt x="0" y="395129"/>
                      <a:pt x="0" y="346469"/>
                    </a:cubicBezTo>
                    <a:cubicBezTo>
                      <a:pt x="0" y="309974"/>
                      <a:pt x="22189" y="278661"/>
                      <a:pt x="53812" y="265286"/>
                    </a:cubicBezTo>
                    <a:lnTo>
                      <a:pt x="76871" y="260631"/>
                    </a:lnTo>
                    <a:lnTo>
                      <a:pt x="70754" y="251558"/>
                    </a:lnTo>
                    <a:cubicBezTo>
                      <a:pt x="65060" y="238097"/>
                      <a:pt x="61912" y="223298"/>
                      <a:pt x="61912" y="207763"/>
                    </a:cubicBezTo>
                    <a:cubicBezTo>
                      <a:pt x="61912" y="145624"/>
                      <a:pt x="112286" y="95250"/>
                      <a:pt x="174425" y="95250"/>
                    </a:cubicBezTo>
                    <a:cubicBezTo>
                      <a:pt x="189960" y="95250"/>
                      <a:pt x="204759" y="98399"/>
                      <a:pt x="218220" y="104092"/>
                    </a:cubicBezTo>
                    <a:lnTo>
                      <a:pt x="243693" y="121266"/>
                    </a:lnTo>
                    <a:lnTo>
                      <a:pt x="242887" y="117275"/>
                    </a:lnTo>
                    <a:cubicBezTo>
                      <a:pt x="242887" y="55136"/>
                      <a:pt x="293261" y="4762"/>
                      <a:pt x="355400" y="4762"/>
                    </a:cubicBezTo>
                    <a:cubicBezTo>
                      <a:pt x="402004" y="4762"/>
                      <a:pt x="441991" y="33098"/>
                      <a:pt x="459071" y="73480"/>
                    </a:cubicBezTo>
                    <a:lnTo>
                      <a:pt x="459694" y="76567"/>
                    </a:lnTo>
                    <a:lnTo>
                      <a:pt x="461279" y="68718"/>
                    </a:lnTo>
                    <a:cubicBezTo>
                      <a:pt x="478359" y="28336"/>
                      <a:pt x="518346" y="0"/>
                      <a:pt x="5649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BA672012-A4C9-C97D-3837-2911325FA226}"/>
              </a:ext>
            </a:extLst>
          </p:cNvPr>
          <p:cNvSpPr txBox="1"/>
          <p:nvPr/>
        </p:nvSpPr>
        <p:spPr>
          <a:xfrm>
            <a:off x="508673" y="467998"/>
            <a:ext cx="8860180" cy="28817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お荷物の取り間違いが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114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popi15_お荷物の取り間違いが多発しています！</dc:title>
  <dc:subject>popi15_お荷物の取り間違いが多発しています！</dc:subject>
  <dc:creator>でじけろお</dc:creator>
  <cp:revision>1</cp:revision>
  <dcterms:created xsi:type="dcterms:W3CDTF">2014-12-04T06:28:23Z</dcterms:created>
  <dcterms:modified xsi:type="dcterms:W3CDTF">2026-01-21T04:06:34Z</dcterms:modified>
  <cp:version>1</cp:version>
</cp:coreProperties>
</file>