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193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764971"/>
            <a:ext cx="8001000" cy="43760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お荷物の取り間違いが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多発しています！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462463"/>
            <a:ext cx="9103896" cy="49810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お荷物の取り間違いが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お荷物の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C46BBC4-B3CD-3ED5-2645-9411CD561210}"/>
              </a:ext>
            </a:extLst>
          </p:cNvPr>
          <p:cNvGrpSpPr/>
          <p:nvPr/>
        </p:nvGrpSpPr>
        <p:grpSpPr>
          <a:xfrm>
            <a:off x="2093614" y="4574038"/>
            <a:ext cx="2735056" cy="2735056"/>
            <a:chOff x="703245" y="880738"/>
            <a:chExt cx="2735056" cy="273505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6829E0F-14B1-8734-7AAC-3662B3FB4783}"/>
                </a:ext>
              </a:extLst>
            </p:cNvPr>
            <p:cNvGrpSpPr/>
            <p:nvPr/>
          </p:nvGrpSpPr>
          <p:grpSpPr>
            <a:xfrm>
              <a:off x="703245" y="880738"/>
              <a:ext cx="2735056" cy="2735056"/>
              <a:chOff x="-2547477" y="569558"/>
              <a:chExt cx="2735056" cy="2735056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CE135565-1EEC-6432-2ED2-B3046EA04C0F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2865B1A9-86CD-F5B1-371B-284EBC17DA34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AB99997-C450-5CFC-F446-96CB336DF673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C81A7F2-734B-CEBC-1B93-A1977F64C054}"/>
                </a:ext>
              </a:extLst>
            </p:cNvPr>
            <p:cNvGrpSpPr/>
            <p:nvPr/>
          </p:nvGrpSpPr>
          <p:grpSpPr>
            <a:xfrm>
              <a:off x="1483028" y="2758930"/>
              <a:ext cx="911095" cy="700970"/>
              <a:chOff x="5493060" y="2794190"/>
              <a:chExt cx="767437" cy="590444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17ED811-879B-E6C5-C6E4-87D433D61A1C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3F85CE9F-07BF-0106-3C54-8A42DFB29726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09896A1-E747-BA8C-A643-666FF58A6529}"/>
                </a:ext>
              </a:extLst>
            </p:cNvPr>
            <p:cNvSpPr/>
            <p:nvPr/>
          </p:nvSpPr>
          <p:spPr bwMode="auto">
            <a:xfrm rot="900000">
              <a:off x="2920394" y="1121413"/>
              <a:ext cx="158872" cy="45054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5B7EABE-697A-17D5-A7E1-413CB318F694}"/>
                </a:ext>
              </a:extLst>
            </p:cNvPr>
            <p:cNvGrpSpPr/>
            <p:nvPr/>
          </p:nvGrpSpPr>
          <p:grpSpPr>
            <a:xfrm>
              <a:off x="2110553" y="1545533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A2D33F68-2875-4662-353C-8BBD7CA5D98F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9395446-7113-AD19-ED17-8055561AE212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6431033-53ED-1DC0-CEE7-58FE190B3CB6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0A6D4F47-4B67-650B-355C-7E62BAAA842B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35F27938-E1F5-CFAA-6A4C-0C9133DEA7EB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78EF6676-076A-8BC4-83FC-20A2B0D2D215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0200600F-6E1C-4147-0959-B1748BE39F7D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40E8EEDB-458C-B86B-EF29-330143783D4E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A68E9396-BD1D-733A-230D-65F884D1D513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4E07F72A-B2CE-34E1-7CCD-E246F78905DD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4B0ED4FA-EADE-2FF2-F3A3-CCF8B1FF0000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267EB49E-D938-28F6-7641-5805C2F8F45E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8F4D5EE-B9BC-091F-9A8B-849F561655E6}"/>
                </a:ext>
              </a:extLst>
            </p:cNvPr>
            <p:cNvGrpSpPr/>
            <p:nvPr/>
          </p:nvGrpSpPr>
          <p:grpSpPr>
            <a:xfrm>
              <a:off x="1138879" y="1219216"/>
              <a:ext cx="887074" cy="1571398"/>
              <a:chOff x="1070615" y="1249906"/>
              <a:chExt cx="1157946" cy="205123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F1FF11C-8166-295D-3074-24D7FF99863D}"/>
                  </a:ext>
                </a:extLst>
              </p:cNvPr>
              <p:cNvSpPr/>
              <p:nvPr/>
            </p:nvSpPr>
            <p:spPr bwMode="auto">
              <a:xfrm>
                <a:off x="1070615" y="1249906"/>
                <a:ext cx="949087" cy="2051232"/>
              </a:xfrm>
              <a:custGeom>
                <a:avLst/>
                <a:gdLst>
                  <a:gd name="connsiteX0" fmla="*/ 378562 w 777078"/>
                  <a:gd name="connsiteY0" fmla="*/ 0 h 1679474"/>
                  <a:gd name="connsiteX1" fmla="*/ 653375 w 777078"/>
                  <a:gd name="connsiteY1" fmla="*/ 317462 h 1679474"/>
                  <a:gd name="connsiteX2" fmla="*/ 485532 w 777078"/>
                  <a:gd name="connsiteY2" fmla="*/ 609976 h 1679474"/>
                  <a:gd name="connsiteX3" fmla="*/ 423503 w 777078"/>
                  <a:gd name="connsiteY3" fmla="*/ 624443 h 1679474"/>
                  <a:gd name="connsiteX4" fmla="*/ 428602 w 777078"/>
                  <a:gd name="connsiteY4" fmla="*/ 658226 h 1679474"/>
                  <a:gd name="connsiteX5" fmla="*/ 434935 w 777078"/>
                  <a:gd name="connsiteY5" fmla="*/ 659505 h 1679474"/>
                  <a:gd name="connsiteX6" fmla="*/ 466125 w 777078"/>
                  <a:gd name="connsiteY6" fmla="*/ 678428 h 1679474"/>
                  <a:gd name="connsiteX7" fmla="*/ 474757 w 777078"/>
                  <a:gd name="connsiteY7" fmla="*/ 687928 h 1679474"/>
                  <a:gd name="connsiteX8" fmla="*/ 483164 w 777078"/>
                  <a:gd name="connsiteY8" fmla="*/ 691410 h 1679474"/>
                  <a:gd name="connsiteX9" fmla="*/ 663311 w 777078"/>
                  <a:gd name="connsiteY9" fmla="*/ 871557 h 1679474"/>
                  <a:gd name="connsiteX10" fmla="*/ 665674 w 777078"/>
                  <a:gd name="connsiteY10" fmla="*/ 877262 h 1679474"/>
                  <a:gd name="connsiteX11" fmla="*/ 668572 w 777078"/>
                  <a:gd name="connsiteY11" fmla="*/ 879485 h 1679474"/>
                  <a:gd name="connsiteX12" fmla="*/ 771175 w 777078"/>
                  <a:gd name="connsiteY12" fmla="*/ 1057199 h 1679474"/>
                  <a:gd name="connsiteX13" fmla="*/ 755064 w 777078"/>
                  <a:gd name="connsiteY13" fmla="*/ 1117326 h 1679474"/>
                  <a:gd name="connsiteX14" fmla="*/ 694937 w 777078"/>
                  <a:gd name="connsiteY14" fmla="*/ 1101215 h 1679474"/>
                  <a:gd name="connsiteX15" fmla="*/ 594485 w 777078"/>
                  <a:gd name="connsiteY15" fmla="*/ 927228 h 1679474"/>
                  <a:gd name="connsiteX16" fmla="*/ 512105 w 777078"/>
                  <a:gd name="connsiteY16" fmla="*/ 844848 h 1679474"/>
                  <a:gd name="connsiteX17" fmla="*/ 512105 w 777078"/>
                  <a:gd name="connsiteY17" fmla="*/ 1193385 h 1679474"/>
                  <a:gd name="connsiteX18" fmla="*/ 508942 w 777078"/>
                  <a:gd name="connsiteY18" fmla="*/ 1214308 h 1679474"/>
                  <a:gd name="connsiteX19" fmla="*/ 707421 w 777078"/>
                  <a:gd name="connsiteY19" fmla="*/ 1636189 h 1679474"/>
                  <a:gd name="connsiteX20" fmla="*/ 634951 w 777078"/>
                  <a:gd name="connsiteY20" fmla="*/ 1678030 h 1679474"/>
                  <a:gd name="connsiteX21" fmla="*/ 386188 w 777078"/>
                  <a:gd name="connsiteY21" fmla="*/ 1320171 h 1679474"/>
                  <a:gd name="connsiteX22" fmla="*/ 136579 w 777078"/>
                  <a:gd name="connsiteY22" fmla="*/ 1679474 h 1679474"/>
                  <a:gd name="connsiteX23" fmla="*/ 64108 w 777078"/>
                  <a:gd name="connsiteY23" fmla="*/ 1637633 h 1679474"/>
                  <a:gd name="connsiteX24" fmla="*/ 263564 w 777078"/>
                  <a:gd name="connsiteY24" fmla="*/ 1214002 h 1679474"/>
                  <a:gd name="connsiteX25" fmla="*/ 259401 w 777078"/>
                  <a:gd name="connsiteY25" fmla="*/ 1193385 h 1679474"/>
                  <a:gd name="connsiteX26" fmla="*/ 259401 w 777078"/>
                  <a:gd name="connsiteY26" fmla="*/ 974024 h 1679474"/>
                  <a:gd name="connsiteX27" fmla="*/ 239675 w 777078"/>
                  <a:gd name="connsiteY27" fmla="*/ 998862 h 1679474"/>
                  <a:gd name="connsiteX28" fmla="*/ 206206 w 777078"/>
                  <a:gd name="connsiteY28" fmla="*/ 1017446 h 1679474"/>
                  <a:gd name="connsiteX29" fmla="*/ 204437 w 777078"/>
                  <a:gd name="connsiteY29" fmla="*/ 1018804 h 1679474"/>
                  <a:gd name="connsiteX30" fmla="*/ 65684 w 777078"/>
                  <a:gd name="connsiteY30" fmla="*/ 1055982 h 1679474"/>
                  <a:gd name="connsiteX31" fmla="*/ 1790 w 777078"/>
                  <a:gd name="connsiteY31" fmla="*/ 1019093 h 1679474"/>
                  <a:gd name="connsiteX32" fmla="*/ 38679 w 777078"/>
                  <a:gd name="connsiteY32" fmla="*/ 955200 h 1679474"/>
                  <a:gd name="connsiteX33" fmla="*/ 168802 w 777078"/>
                  <a:gd name="connsiteY33" fmla="*/ 920333 h 1679474"/>
                  <a:gd name="connsiteX34" fmla="*/ 259401 w 777078"/>
                  <a:gd name="connsiteY34" fmla="*/ 806260 h 1679474"/>
                  <a:gd name="connsiteX35" fmla="*/ 259401 w 777078"/>
                  <a:gd name="connsiteY35" fmla="*/ 775927 h 1679474"/>
                  <a:gd name="connsiteX36" fmla="*/ 296409 w 777078"/>
                  <a:gd name="connsiteY36" fmla="*/ 686583 h 1679474"/>
                  <a:gd name="connsiteX37" fmla="*/ 327397 w 777078"/>
                  <a:gd name="connsiteY37" fmla="*/ 665690 h 1679474"/>
                  <a:gd name="connsiteX38" fmla="*/ 333622 w 777078"/>
                  <a:gd name="connsiteY38" fmla="*/ 624443 h 1679474"/>
                  <a:gd name="connsiteX39" fmla="*/ 271593 w 777078"/>
                  <a:gd name="connsiteY39" fmla="*/ 609976 h 1679474"/>
                  <a:gd name="connsiteX40" fmla="*/ 103749 w 777078"/>
                  <a:gd name="connsiteY40" fmla="*/ 317462 h 1679474"/>
                  <a:gd name="connsiteX41" fmla="*/ 378562 w 777078"/>
                  <a:gd name="connsiteY41" fmla="*/ 0 h 1679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77078" h="1679474">
                    <a:moveTo>
                      <a:pt x="378562" y="0"/>
                    </a:moveTo>
                    <a:cubicBezTo>
                      <a:pt x="530337" y="0"/>
                      <a:pt x="653375" y="142133"/>
                      <a:pt x="653375" y="317462"/>
                    </a:cubicBezTo>
                    <a:cubicBezTo>
                      <a:pt x="653375" y="448959"/>
                      <a:pt x="584166" y="561783"/>
                      <a:pt x="485532" y="609976"/>
                    </a:cubicBezTo>
                    <a:lnTo>
                      <a:pt x="423503" y="624443"/>
                    </a:lnTo>
                    <a:lnTo>
                      <a:pt x="428602" y="658226"/>
                    </a:lnTo>
                    <a:lnTo>
                      <a:pt x="434935" y="659505"/>
                    </a:lnTo>
                    <a:cubicBezTo>
                      <a:pt x="446273" y="664300"/>
                      <a:pt x="456764" y="670703"/>
                      <a:pt x="466125" y="678428"/>
                    </a:cubicBezTo>
                    <a:lnTo>
                      <a:pt x="474757" y="687928"/>
                    </a:lnTo>
                    <a:lnTo>
                      <a:pt x="483164" y="691410"/>
                    </a:lnTo>
                    <a:lnTo>
                      <a:pt x="663311" y="871557"/>
                    </a:lnTo>
                    <a:lnTo>
                      <a:pt x="665674" y="877262"/>
                    </a:lnTo>
                    <a:lnTo>
                      <a:pt x="668572" y="879485"/>
                    </a:lnTo>
                    <a:lnTo>
                      <a:pt x="771175" y="1057199"/>
                    </a:lnTo>
                    <a:cubicBezTo>
                      <a:pt x="783329" y="1078251"/>
                      <a:pt x="776116" y="1105171"/>
                      <a:pt x="755064" y="1117326"/>
                    </a:cubicBezTo>
                    <a:cubicBezTo>
                      <a:pt x="734012" y="1129480"/>
                      <a:pt x="707091" y="1122267"/>
                      <a:pt x="694937" y="1101215"/>
                    </a:cubicBezTo>
                    <a:lnTo>
                      <a:pt x="594485" y="927228"/>
                    </a:lnTo>
                    <a:lnTo>
                      <a:pt x="512105" y="844848"/>
                    </a:lnTo>
                    <a:lnTo>
                      <a:pt x="512105" y="1193385"/>
                    </a:lnTo>
                    <a:lnTo>
                      <a:pt x="508942" y="1214308"/>
                    </a:lnTo>
                    <a:lnTo>
                      <a:pt x="707421" y="1636189"/>
                    </a:lnTo>
                    <a:lnTo>
                      <a:pt x="634951" y="1678030"/>
                    </a:lnTo>
                    <a:lnTo>
                      <a:pt x="386188" y="1320171"/>
                    </a:lnTo>
                    <a:lnTo>
                      <a:pt x="136579" y="1679474"/>
                    </a:lnTo>
                    <a:lnTo>
                      <a:pt x="64108" y="1637633"/>
                    </a:lnTo>
                    <a:lnTo>
                      <a:pt x="263564" y="1214002"/>
                    </a:lnTo>
                    <a:lnTo>
                      <a:pt x="259401" y="1193385"/>
                    </a:lnTo>
                    <a:lnTo>
                      <a:pt x="259401" y="974024"/>
                    </a:lnTo>
                    <a:lnTo>
                      <a:pt x="239675" y="998862"/>
                    </a:lnTo>
                    <a:lnTo>
                      <a:pt x="206206" y="1017446"/>
                    </a:lnTo>
                    <a:lnTo>
                      <a:pt x="204437" y="1018804"/>
                    </a:lnTo>
                    <a:lnTo>
                      <a:pt x="65684" y="1055982"/>
                    </a:lnTo>
                    <a:cubicBezTo>
                      <a:pt x="37854" y="1063439"/>
                      <a:pt x="9247" y="1046924"/>
                      <a:pt x="1790" y="1019093"/>
                    </a:cubicBezTo>
                    <a:cubicBezTo>
                      <a:pt x="-5667" y="991263"/>
                      <a:pt x="10849" y="962657"/>
                      <a:pt x="38679" y="955200"/>
                    </a:cubicBezTo>
                    <a:lnTo>
                      <a:pt x="168802" y="920333"/>
                    </a:lnTo>
                    <a:lnTo>
                      <a:pt x="259401" y="806260"/>
                    </a:lnTo>
                    <a:lnTo>
                      <a:pt x="259401" y="775927"/>
                    </a:lnTo>
                    <a:cubicBezTo>
                      <a:pt x="259401" y="741036"/>
                      <a:pt x="273544" y="709448"/>
                      <a:pt x="296409" y="686583"/>
                    </a:cubicBezTo>
                    <a:lnTo>
                      <a:pt x="327397" y="665690"/>
                    </a:lnTo>
                    <a:lnTo>
                      <a:pt x="333622" y="624443"/>
                    </a:lnTo>
                    <a:lnTo>
                      <a:pt x="271593" y="609976"/>
                    </a:lnTo>
                    <a:cubicBezTo>
                      <a:pt x="172958" y="561783"/>
                      <a:pt x="103749" y="448959"/>
                      <a:pt x="103749" y="317462"/>
                    </a:cubicBezTo>
                    <a:cubicBezTo>
                      <a:pt x="103749" y="142133"/>
                      <a:pt x="226787" y="0"/>
                      <a:pt x="3785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3D1775F-7F1C-EAD0-44CA-D76F2936475D}"/>
                  </a:ext>
                </a:extLst>
              </p:cNvPr>
              <p:cNvSpPr/>
              <p:nvPr/>
            </p:nvSpPr>
            <p:spPr bwMode="auto">
              <a:xfrm>
                <a:off x="1694265" y="2575273"/>
                <a:ext cx="534296" cy="534718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0E0B8D1-484B-018A-AB19-206AD4D084F2}"/>
                </a:ext>
              </a:extLst>
            </p:cNvPr>
            <p:cNvSpPr/>
            <p:nvPr/>
          </p:nvSpPr>
          <p:spPr bwMode="auto">
            <a:xfrm>
              <a:off x="1009526" y="2163072"/>
              <a:ext cx="345395" cy="450785"/>
            </a:xfrm>
            <a:custGeom>
              <a:avLst/>
              <a:gdLst>
                <a:gd name="connsiteX0" fmla="*/ 219112 w 548520"/>
                <a:gd name="connsiteY0" fmla="*/ 25457 h 715890"/>
                <a:gd name="connsiteX1" fmla="*/ 211136 w 548520"/>
                <a:gd name="connsiteY1" fmla="*/ 27067 h 715890"/>
                <a:gd name="connsiteX2" fmla="*/ 155217 w 548520"/>
                <a:gd name="connsiteY2" fmla="*/ 111429 h 715890"/>
                <a:gd name="connsiteX3" fmla="*/ 156287 w 548520"/>
                <a:gd name="connsiteY3" fmla="*/ 116730 h 715890"/>
                <a:gd name="connsiteX4" fmla="*/ 176896 w 548520"/>
                <a:gd name="connsiteY4" fmla="*/ 116730 h 715890"/>
                <a:gd name="connsiteX5" fmla="*/ 175826 w 548520"/>
                <a:gd name="connsiteY5" fmla="*/ 111429 h 715890"/>
                <a:gd name="connsiteX6" fmla="*/ 208463 w 548520"/>
                <a:gd name="connsiteY6" fmla="*/ 32637 h 715890"/>
                <a:gd name="connsiteX7" fmla="*/ 314917 w 548520"/>
                <a:gd name="connsiteY7" fmla="*/ 25457 h 715890"/>
                <a:gd name="connsiteX8" fmla="*/ 325567 w 548520"/>
                <a:gd name="connsiteY8" fmla="*/ 32637 h 715890"/>
                <a:gd name="connsiteX9" fmla="*/ 358203 w 548520"/>
                <a:gd name="connsiteY9" fmla="*/ 111429 h 715890"/>
                <a:gd name="connsiteX10" fmla="*/ 357133 w 548520"/>
                <a:gd name="connsiteY10" fmla="*/ 116730 h 715890"/>
                <a:gd name="connsiteX11" fmla="*/ 377742 w 548520"/>
                <a:gd name="connsiteY11" fmla="*/ 116730 h 715890"/>
                <a:gd name="connsiteX12" fmla="*/ 378812 w 548520"/>
                <a:gd name="connsiteY12" fmla="*/ 111429 h 715890"/>
                <a:gd name="connsiteX13" fmla="*/ 322894 w 548520"/>
                <a:gd name="connsiteY13" fmla="*/ 27067 h 715890"/>
                <a:gd name="connsiteX14" fmla="*/ 267015 w 548520"/>
                <a:gd name="connsiteY14" fmla="*/ 23958 h 715890"/>
                <a:gd name="connsiteX15" fmla="*/ 251617 w 548520"/>
                <a:gd name="connsiteY15" fmla="*/ 27067 h 715890"/>
                <a:gd name="connsiteX16" fmla="*/ 195698 w 548520"/>
                <a:gd name="connsiteY16" fmla="*/ 111429 h 715890"/>
                <a:gd name="connsiteX17" fmla="*/ 196768 w 548520"/>
                <a:gd name="connsiteY17" fmla="*/ 116730 h 715890"/>
                <a:gd name="connsiteX18" fmla="*/ 337261 w 548520"/>
                <a:gd name="connsiteY18" fmla="*/ 116730 h 715890"/>
                <a:gd name="connsiteX19" fmla="*/ 338331 w 548520"/>
                <a:gd name="connsiteY19" fmla="*/ 111429 h 715890"/>
                <a:gd name="connsiteX20" fmla="*/ 282413 w 548520"/>
                <a:gd name="connsiteY20" fmla="*/ 27067 h 715890"/>
                <a:gd name="connsiteX21" fmla="*/ 246774 w 548520"/>
                <a:gd name="connsiteY21" fmla="*/ 0 h 715890"/>
                <a:gd name="connsiteX22" fmla="*/ 267015 w 548520"/>
                <a:gd name="connsiteY22" fmla="*/ 4086 h 715890"/>
                <a:gd name="connsiteX23" fmla="*/ 287255 w 548520"/>
                <a:gd name="connsiteY23" fmla="*/ 0 h 715890"/>
                <a:gd name="connsiteX24" fmla="*/ 398684 w 548520"/>
                <a:gd name="connsiteY24" fmla="*/ 111429 h 715890"/>
                <a:gd name="connsiteX25" fmla="*/ 397614 w 548520"/>
                <a:gd name="connsiteY25" fmla="*/ 116730 h 715890"/>
                <a:gd name="connsiteX26" fmla="*/ 507162 w 548520"/>
                <a:gd name="connsiteY26" fmla="*/ 116730 h 715890"/>
                <a:gd name="connsiteX27" fmla="*/ 548520 w 548520"/>
                <a:gd name="connsiteY27" fmla="*/ 715890 h 715890"/>
                <a:gd name="connsiteX28" fmla="*/ 0 w 548520"/>
                <a:gd name="connsiteY28" fmla="*/ 715890 h 715890"/>
                <a:gd name="connsiteX29" fmla="*/ 41358 w 548520"/>
                <a:gd name="connsiteY29" fmla="*/ 116730 h 715890"/>
                <a:gd name="connsiteX30" fmla="*/ 136415 w 548520"/>
                <a:gd name="connsiteY30" fmla="*/ 116730 h 715890"/>
                <a:gd name="connsiteX31" fmla="*/ 135345 w 548520"/>
                <a:gd name="connsiteY31" fmla="*/ 111429 h 715890"/>
                <a:gd name="connsiteX32" fmla="*/ 246774 w 548520"/>
                <a:gd name="connsiteY32" fmla="*/ 0 h 71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48520" h="715890">
                  <a:moveTo>
                    <a:pt x="219112" y="25457"/>
                  </a:moveTo>
                  <a:lnTo>
                    <a:pt x="211136" y="27067"/>
                  </a:lnTo>
                  <a:cubicBezTo>
                    <a:pt x="178275" y="40966"/>
                    <a:pt x="155217" y="73505"/>
                    <a:pt x="155217" y="111429"/>
                  </a:cubicBezTo>
                  <a:lnTo>
                    <a:pt x="156287" y="116730"/>
                  </a:lnTo>
                  <a:lnTo>
                    <a:pt x="176896" y="116730"/>
                  </a:lnTo>
                  <a:lnTo>
                    <a:pt x="175826" y="111429"/>
                  </a:lnTo>
                  <a:cubicBezTo>
                    <a:pt x="175826" y="80659"/>
                    <a:pt x="188298" y="52801"/>
                    <a:pt x="208463" y="32637"/>
                  </a:cubicBezTo>
                  <a:close/>
                  <a:moveTo>
                    <a:pt x="314917" y="25457"/>
                  </a:moveTo>
                  <a:lnTo>
                    <a:pt x="325567" y="32637"/>
                  </a:lnTo>
                  <a:cubicBezTo>
                    <a:pt x="345731" y="52801"/>
                    <a:pt x="358203" y="80659"/>
                    <a:pt x="358203" y="111429"/>
                  </a:cubicBezTo>
                  <a:lnTo>
                    <a:pt x="357133" y="116730"/>
                  </a:lnTo>
                  <a:lnTo>
                    <a:pt x="377742" y="116730"/>
                  </a:lnTo>
                  <a:lnTo>
                    <a:pt x="378812" y="111429"/>
                  </a:lnTo>
                  <a:cubicBezTo>
                    <a:pt x="378812" y="73505"/>
                    <a:pt x="355755" y="40966"/>
                    <a:pt x="322894" y="27067"/>
                  </a:cubicBezTo>
                  <a:close/>
                  <a:moveTo>
                    <a:pt x="267015" y="23958"/>
                  </a:moveTo>
                  <a:lnTo>
                    <a:pt x="251617" y="27067"/>
                  </a:lnTo>
                  <a:cubicBezTo>
                    <a:pt x="218756" y="40966"/>
                    <a:pt x="195698" y="73505"/>
                    <a:pt x="195698" y="111429"/>
                  </a:cubicBezTo>
                  <a:lnTo>
                    <a:pt x="196768" y="116730"/>
                  </a:lnTo>
                  <a:lnTo>
                    <a:pt x="337261" y="116730"/>
                  </a:lnTo>
                  <a:lnTo>
                    <a:pt x="338331" y="111429"/>
                  </a:lnTo>
                  <a:cubicBezTo>
                    <a:pt x="338331" y="73505"/>
                    <a:pt x="315274" y="40966"/>
                    <a:pt x="282413" y="27067"/>
                  </a:cubicBezTo>
                  <a:close/>
                  <a:moveTo>
                    <a:pt x="246774" y="0"/>
                  </a:moveTo>
                  <a:lnTo>
                    <a:pt x="267015" y="4086"/>
                  </a:lnTo>
                  <a:lnTo>
                    <a:pt x="287255" y="0"/>
                  </a:lnTo>
                  <a:cubicBezTo>
                    <a:pt x="348796" y="0"/>
                    <a:pt x="398684" y="49888"/>
                    <a:pt x="398684" y="111429"/>
                  </a:cubicBezTo>
                  <a:lnTo>
                    <a:pt x="397614" y="116730"/>
                  </a:lnTo>
                  <a:lnTo>
                    <a:pt x="507162" y="116730"/>
                  </a:lnTo>
                  <a:lnTo>
                    <a:pt x="548520" y="715890"/>
                  </a:lnTo>
                  <a:lnTo>
                    <a:pt x="0" y="715890"/>
                  </a:lnTo>
                  <a:lnTo>
                    <a:pt x="41358" y="116730"/>
                  </a:lnTo>
                  <a:lnTo>
                    <a:pt x="136415" y="116730"/>
                  </a:lnTo>
                  <a:lnTo>
                    <a:pt x="135345" y="111429"/>
                  </a:lnTo>
                  <a:cubicBezTo>
                    <a:pt x="135345" y="49888"/>
                    <a:pt x="185233" y="0"/>
                    <a:pt x="246774" y="0"/>
                  </a:cubicBezTo>
                  <a:close/>
                </a:path>
              </a:pathLst>
            </a:custGeom>
            <a:solidFill>
              <a:schemeClr val="tx1"/>
            </a:solidFill>
            <a:ln w="317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93B35A6-6FD2-CBEC-31BC-2120EB557BC3}"/>
              </a:ext>
            </a:extLst>
          </p:cNvPr>
          <p:cNvSpPr txBox="1"/>
          <p:nvPr/>
        </p:nvSpPr>
        <p:spPr>
          <a:xfrm>
            <a:off x="294329" y="7605093"/>
            <a:ext cx="63762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最近、取り違えの事例が増えています。お手元の荷物は常にご自身で管理し、目を離さないようお願いいたします。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28AD-196B-0926-40E2-F988E741FF89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お荷物の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51C1DF6-1879-3258-58D1-767938536699}"/>
              </a:ext>
            </a:extLst>
          </p:cNvPr>
          <p:cNvGrpSpPr/>
          <p:nvPr/>
        </p:nvGrpSpPr>
        <p:grpSpPr>
          <a:xfrm>
            <a:off x="2093614" y="4574038"/>
            <a:ext cx="2735056" cy="2735056"/>
            <a:chOff x="703245" y="880738"/>
            <a:chExt cx="2735056" cy="273505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F0E733C-F3F4-439C-B545-E830AB5CC78F}"/>
                </a:ext>
              </a:extLst>
            </p:cNvPr>
            <p:cNvGrpSpPr/>
            <p:nvPr/>
          </p:nvGrpSpPr>
          <p:grpSpPr>
            <a:xfrm>
              <a:off x="703245" y="880738"/>
              <a:ext cx="2735056" cy="2735056"/>
              <a:chOff x="-2547477" y="569558"/>
              <a:chExt cx="2735056" cy="2735056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79337B59-4FF0-4762-3A9C-A947F07CA355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D670DFD2-5C98-FFBC-877B-A524E75FE8B6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2C703CC-AA42-CD94-0FC9-FB150EDDBBF6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6BF024A-17B3-DE7D-C112-59DAC0F408D3}"/>
                </a:ext>
              </a:extLst>
            </p:cNvPr>
            <p:cNvGrpSpPr/>
            <p:nvPr/>
          </p:nvGrpSpPr>
          <p:grpSpPr>
            <a:xfrm>
              <a:off x="1483028" y="2758930"/>
              <a:ext cx="911095" cy="700970"/>
              <a:chOff x="5493060" y="2794190"/>
              <a:chExt cx="767437" cy="590444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52C8585-5B3A-CA01-D895-845539D2863D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949D454-448C-CF5A-7412-FF3C66739BBD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3A24D84-A1B0-F8BD-5725-98C2489FF9FA}"/>
                </a:ext>
              </a:extLst>
            </p:cNvPr>
            <p:cNvSpPr/>
            <p:nvPr/>
          </p:nvSpPr>
          <p:spPr bwMode="auto">
            <a:xfrm rot="900000">
              <a:off x="2920394" y="1121413"/>
              <a:ext cx="158872" cy="45054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B506EE6-6CB5-8ED9-DD50-6A26AE725367}"/>
                </a:ext>
              </a:extLst>
            </p:cNvPr>
            <p:cNvGrpSpPr/>
            <p:nvPr/>
          </p:nvGrpSpPr>
          <p:grpSpPr>
            <a:xfrm>
              <a:off x="2110553" y="1545533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B689EDE8-6A76-D287-2D8D-2A0E9F0F94C0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B4868F8-9315-C4C3-BDED-0B51BA93FA5A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5FF0263-EC0D-8836-1100-BBF29DD3C3DB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A50B0E8-C649-F8ED-533C-9744D26674C9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3109F9A3-C5E9-82BF-8DB2-C874B0B14B5D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2819BB33-2949-C31F-C65A-52F662705A93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D416D97F-844A-C12C-783F-2D8A33DEC38B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4A73DE82-0F17-34CC-184E-6B373CB454F8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5FD4FA2A-3BFA-1F9F-1DAB-BAB03AFA129E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C20D6CF8-5BA2-D43F-351C-28D159BDD95F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DB982B7B-3D5E-413F-30DD-A7088F4A82C1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ECECC0F7-265B-0CB7-45DB-F8834FB41E79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782C494-0D0E-601D-8776-1897CCCDD4FE}"/>
                </a:ext>
              </a:extLst>
            </p:cNvPr>
            <p:cNvGrpSpPr/>
            <p:nvPr/>
          </p:nvGrpSpPr>
          <p:grpSpPr>
            <a:xfrm>
              <a:off x="1138879" y="1219216"/>
              <a:ext cx="887074" cy="1571398"/>
              <a:chOff x="1070615" y="1249906"/>
              <a:chExt cx="1157946" cy="205123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8926183-6B70-D3C6-4876-842813AC3E43}"/>
                  </a:ext>
                </a:extLst>
              </p:cNvPr>
              <p:cNvSpPr/>
              <p:nvPr/>
            </p:nvSpPr>
            <p:spPr bwMode="auto">
              <a:xfrm>
                <a:off x="1070615" y="1249906"/>
                <a:ext cx="949087" cy="2051232"/>
              </a:xfrm>
              <a:custGeom>
                <a:avLst/>
                <a:gdLst>
                  <a:gd name="connsiteX0" fmla="*/ 378562 w 777078"/>
                  <a:gd name="connsiteY0" fmla="*/ 0 h 1679474"/>
                  <a:gd name="connsiteX1" fmla="*/ 653375 w 777078"/>
                  <a:gd name="connsiteY1" fmla="*/ 317462 h 1679474"/>
                  <a:gd name="connsiteX2" fmla="*/ 485532 w 777078"/>
                  <a:gd name="connsiteY2" fmla="*/ 609976 h 1679474"/>
                  <a:gd name="connsiteX3" fmla="*/ 423503 w 777078"/>
                  <a:gd name="connsiteY3" fmla="*/ 624443 h 1679474"/>
                  <a:gd name="connsiteX4" fmla="*/ 428602 w 777078"/>
                  <a:gd name="connsiteY4" fmla="*/ 658226 h 1679474"/>
                  <a:gd name="connsiteX5" fmla="*/ 434935 w 777078"/>
                  <a:gd name="connsiteY5" fmla="*/ 659505 h 1679474"/>
                  <a:gd name="connsiteX6" fmla="*/ 466125 w 777078"/>
                  <a:gd name="connsiteY6" fmla="*/ 678428 h 1679474"/>
                  <a:gd name="connsiteX7" fmla="*/ 474757 w 777078"/>
                  <a:gd name="connsiteY7" fmla="*/ 687928 h 1679474"/>
                  <a:gd name="connsiteX8" fmla="*/ 483164 w 777078"/>
                  <a:gd name="connsiteY8" fmla="*/ 691410 h 1679474"/>
                  <a:gd name="connsiteX9" fmla="*/ 663311 w 777078"/>
                  <a:gd name="connsiteY9" fmla="*/ 871557 h 1679474"/>
                  <a:gd name="connsiteX10" fmla="*/ 665674 w 777078"/>
                  <a:gd name="connsiteY10" fmla="*/ 877262 h 1679474"/>
                  <a:gd name="connsiteX11" fmla="*/ 668572 w 777078"/>
                  <a:gd name="connsiteY11" fmla="*/ 879485 h 1679474"/>
                  <a:gd name="connsiteX12" fmla="*/ 771175 w 777078"/>
                  <a:gd name="connsiteY12" fmla="*/ 1057199 h 1679474"/>
                  <a:gd name="connsiteX13" fmla="*/ 755064 w 777078"/>
                  <a:gd name="connsiteY13" fmla="*/ 1117326 h 1679474"/>
                  <a:gd name="connsiteX14" fmla="*/ 694937 w 777078"/>
                  <a:gd name="connsiteY14" fmla="*/ 1101215 h 1679474"/>
                  <a:gd name="connsiteX15" fmla="*/ 594485 w 777078"/>
                  <a:gd name="connsiteY15" fmla="*/ 927228 h 1679474"/>
                  <a:gd name="connsiteX16" fmla="*/ 512105 w 777078"/>
                  <a:gd name="connsiteY16" fmla="*/ 844848 h 1679474"/>
                  <a:gd name="connsiteX17" fmla="*/ 512105 w 777078"/>
                  <a:gd name="connsiteY17" fmla="*/ 1193385 h 1679474"/>
                  <a:gd name="connsiteX18" fmla="*/ 508942 w 777078"/>
                  <a:gd name="connsiteY18" fmla="*/ 1214308 h 1679474"/>
                  <a:gd name="connsiteX19" fmla="*/ 707421 w 777078"/>
                  <a:gd name="connsiteY19" fmla="*/ 1636189 h 1679474"/>
                  <a:gd name="connsiteX20" fmla="*/ 634951 w 777078"/>
                  <a:gd name="connsiteY20" fmla="*/ 1678030 h 1679474"/>
                  <a:gd name="connsiteX21" fmla="*/ 386188 w 777078"/>
                  <a:gd name="connsiteY21" fmla="*/ 1320171 h 1679474"/>
                  <a:gd name="connsiteX22" fmla="*/ 136579 w 777078"/>
                  <a:gd name="connsiteY22" fmla="*/ 1679474 h 1679474"/>
                  <a:gd name="connsiteX23" fmla="*/ 64108 w 777078"/>
                  <a:gd name="connsiteY23" fmla="*/ 1637633 h 1679474"/>
                  <a:gd name="connsiteX24" fmla="*/ 263564 w 777078"/>
                  <a:gd name="connsiteY24" fmla="*/ 1214002 h 1679474"/>
                  <a:gd name="connsiteX25" fmla="*/ 259401 w 777078"/>
                  <a:gd name="connsiteY25" fmla="*/ 1193385 h 1679474"/>
                  <a:gd name="connsiteX26" fmla="*/ 259401 w 777078"/>
                  <a:gd name="connsiteY26" fmla="*/ 974024 h 1679474"/>
                  <a:gd name="connsiteX27" fmla="*/ 239675 w 777078"/>
                  <a:gd name="connsiteY27" fmla="*/ 998862 h 1679474"/>
                  <a:gd name="connsiteX28" fmla="*/ 206206 w 777078"/>
                  <a:gd name="connsiteY28" fmla="*/ 1017446 h 1679474"/>
                  <a:gd name="connsiteX29" fmla="*/ 204437 w 777078"/>
                  <a:gd name="connsiteY29" fmla="*/ 1018804 h 1679474"/>
                  <a:gd name="connsiteX30" fmla="*/ 65684 w 777078"/>
                  <a:gd name="connsiteY30" fmla="*/ 1055982 h 1679474"/>
                  <a:gd name="connsiteX31" fmla="*/ 1790 w 777078"/>
                  <a:gd name="connsiteY31" fmla="*/ 1019093 h 1679474"/>
                  <a:gd name="connsiteX32" fmla="*/ 38679 w 777078"/>
                  <a:gd name="connsiteY32" fmla="*/ 955200 h 1679474"/>
                  <a:gd name="connsiteX33" fmla="*/ 168802 w 777078"/>
                  <a:gd name="connsiteY33" fmla="*/ 920333 h 1679474"/>
                  <a:gd name="connsiteX34" fmla="*/ 259401 w 777078"/>
                  <a:gd name="connsiteY34" fmla="*/ 806260 h 1679474"/>
                  <a:gd name="connsiteX35" fmla="*/ 259401 w 777078"/>
                  <a:gd name="connsiteY35" fmla="*/ 775927 h 1679474"/>
                  <a:gd name="connsiteX36" fmla="*/ 296409 w 777078"/>
                  <a:gd name="connsiteY36" fmla="*/ 686583 h 1679474"/>
                  <a:gd name="connsiteX37" fmla="*/ 327397 w 777078"/>
                  <a:gd name="connsiteY37" fmla="*/ 665690 h 1679474"/>
                  <a:gd name="connsiteX38" fmla="*/ 333622 w 777078"/>
                  <a:gd name="connsiteY38" fmla="*/ 624443 h 1679474"/>
                  <a:gd name="connsiteX39" fmla="*/ 271593 w 777078"/>
                  <a:gd name="connsiteY39" fmla="*/ 609976 h 1679474"/>
                  <a:gd name="connsiteX40" fmla="*/ 103749 w 777078"/>
                  <a:gd name="connsiteY40" fmla="*/ 317462 h 1679474"/>
                  <a:gd name="connsiteX41" fmla="*/ 378562 w 777078"/>
                  <a:gd name="connsiteY41" fmla="*/ 0 h 1679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77078" h="1679474">
                    <a:moveTo>
                      <a:pt x="378562" y="0"/>
                    </a:moveTo>
                    <a:cubicBezTo>
                      <a:pt x="530337" y="0"/>
                      <a:pt x="653375" y="142133"/>
                      <a:pt x="653375" y="317462"/>
                    </a:cubicBezTo>
                    <a:cubicBezTo>
                      <a:pt x="653375" y="448959"/>
                      <a:pt x="584166" y="561783"/>
                      <a:pt x="485532" y="609976"/>
                    </a:cubicBezTo>
                    <a:lnTo>
                      <a:pt x="423503" y="624443"/>
                    </a:lnTo>
                    <a:lnTo>
                      <a:pt x="428602" y="658226"/>
                    </a:lnTo>
                    <a:lnTo>
                      <a:pt x="434935" y="659505"/>
                    </a:lnTo>
                    <a:cubicBezTo>
                      <a:pt x="446273" y="664300"/>
                      <a:pt x="456764" y="670703"/>
                      <a:pt x="466125" y="678428"/>
                    </a:cubicBezTo>
                    <a:lnTo>
                      <a:pt x="474757" y="687928"/>
                    </a:lnTo>
                    <a:lnTo>
                      <a:pt x="483164" y="691410"/>
                    </a:lnTo>
                    <a:lnTo>
                      <a:pt x="663311" y="871557"/>
                    </a:lnTo>
                    <a:lnTo>
                      <a:pt x="665674" y="877262"/>
                    </a:lnTo>
                    <a:lnTo>
                      <a:pt x="668572" y="879485"/>
                    </a:lnTo>
                    <a:lnTo>
                      <a:pt x="771175" y="1057199"/>
                    </a:lnTo>
                    <a:cubicBezTo>
                      <a:pt x="783329" y="1078251"/>
                      <a:pt x="776116" y="1105171"/>
                      <a:pt x="755064" y="1117326"/>
                    </a:cubicBezTo>
                    <a:cubicBezTo>
                      <a:pt x="734012" y="1129480"/>
                      <a:pt x="707091" y="1122267"/>
                      <a:pt x="694937" y="1101215"/>
                    </a:cubicBezTo>
                    <a:lnTo>
                      <a:pt x="594485" y="927228"/>
                    </a:lnTo>
                    <a:lnTo>
                      <a:pt x="512105" y="844848"/>
                    </a:lnTo>
                    <a:lnTo>
                      <a:pt x="512105" y="1193385"/>
                    </a:lnTo>
                    <a:lnTo>
                      <a:pt x="508942" y="1214308"/>
                    </a:lnTo>
                    <a:lnTo>
                      <a:pt x="707421" y="1636189"/>
                    </a:lnTo>
                    <a:lnTo>
                      <a:pt x="634951" y="1678030"/>
                    </a:lnTo>
                    <a:lnTo>
                      <a:pt x="386188" y="1320171"/>
                    </a:lnTo>
                    <a:lnTo>
                      <a:pt x="136579" y="1679474"/>
                    </a:lnTo>
                    <a:lnTo>
                      <a:pt x="64108" y="1637633"/>
                    </a:lnTo>
                    <a:lnTo>
                      <a:pt x="263564" y="1214002"/>
                    </a:lnTo>
                    <a:lnTo>
                      <a:pt x="259401" y="1193385"/>
                    </a:lnTo>
                    <a:lnTo>
                      <a:pt x="259401" y="974024"/>
                    </a:lnTo>
                    <a:lnTo>
                      <a:pt x="239675" y="998862"/>
                    </a:lnTo>
                    <a:lnTo>
                      <a:pt x="206206" y="1017446"/>
                    </a:lnTo>
                    <a:lnTo>
                      <a:pt x="204437" y="1018804"/>
                    </a:lnTo>
                    <a:lnTo>
                      <a:pt x="65684" y="1055982"/>
                    </a:lnTo>
                    <a:cubicBezTo>
                      <a:pt x="37854" y="1063439"/>
                      <a:pt x="9247" y="1046924"/>
                      <a:pt x="1790" y="1019093"/>
                    </a:cubicBezTo>
                    <a:cubicBezTo>
                      <a:pt x="-5667" y="991263"/>
                      <a:pt x="10849" y="962657"/>
                      <a:pt x="38679" y="955200"/>
                    </a:cubicBezTo>
                    <a:lnTo>
                      <a:pt x="168802" y="920333"/>
                    </a:lnTo>
                    <a:lnTo>
                      <a:pt x="259401" y="806260"/>
                    </a:lnTo>
                    <a:lnTo>
                      <a:pt x="259401" y="775927"/>
                    </a:lnTo>
                    <a:cubicBezTo>
                      <a:pt x="259401" y="741036"/>
                      <a:pt x="273544" y="709448"/>
                      <a:pt x="296409" y="686583"/>
                    </a:cubicBezTo>
                    <a:lnTo>
                      <a:pt x="327397" y="665690"/>
                    </a:lnTo>
                    <a:lnTo>
                      <a:pt x="333622" y="624443"/>
                    </a:lnTo>
                    <a:lnTo>
                      <a:pt x="271593" y="609976"/>
                    </a:lnTo>
                    <a:cubicBezTo>
                      <a:pt x="172958" y="561783"/>
                      <a:pt x="103749" y="448959"/>
                      <a:pt x="103749" y="317462"/>
                    </a:cubicBezTo>
                    <a:cubicBezTo>
                      <a:pt x="103749" y="142133"/>
                      <a:pt x="226787" y="0"/>
                      <a:pt x="3785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0102AD7-4FE0-4687-26F4-593BE8DA44C4}"/>
                  </a:ext>
                </a:extLst>
              </p:cNvPr>
              <p:cNvSpPr/>
              <p:nvPr/>
            </p:nvSpPr>
            <p:spPr bwMode="auto">
              <a:xfrm>
                <a:off x="1694265" y="2575273"/>
                <a:ext cx="534296" cy="534718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282C73E-87B3-979F-610C-546236BA70C2}"/>
                </a:ext>
              </a:extLst>
            </p:cNvPr>
            <p:cNvSpPr/>
            <p:nvPr/>
          </p:nvSpPr>
          <p:spPr bwMode="auto">
            <a:xfrm>
              <a:off x="1009526" y="2163072"/>
              <a:ext cx="345395" cy="450785"/>
            </a:xfrm>
            <a:custGeom>
              <a:avLst/>
              <a:gdLst>
                <a:gd name="connsiteX0" fmla="*/ 219112 w 548520"/>
                <a:gd name="connsiteY0" fmla="*/ 25457 h 715890"/>
                <a:gd name="connsiteX1" fmla="*/ 211136 w 548520"/>
                <a:gd name="connsiteY1" fmla="*/ 27067 h 715890"/>
                <a:gd name="connsiteX2" fmla="*/ 155217 w 548520"/>
                <a:gd name="connsiteY2" fmla="*/ 111429 h 715890"/>
                <a:gd name="connsiteX3" fmla="*/ 156287 w 548520"/>
                <a:gd name="connsiteY3" fmla="*/ 116730 h 715890"/>
                <a:gd name="connsiteX4" fmla="*/ 176896 w 548520"/>
                <a:gd name="connsiteY4" fmla="*/ 116730 h 715890"/>
                <a:gd name="connsiteX5" fmla="*/ 175826 w 548520"/>
                <a:gd name="connsiteY5" fmla="*/ 111429 h 715890"/>
                <a:gd name="connsiteX6" fmla="*/ 208463 w 548520"/>
                <a:gd name="connsiteY6" fmla="*/ 32637 h 715890"/>
                <a:gd name="connsiteX7" fmla="*/ 314917 w 548520"/>
                <a:gd name="connsiteY7" fmla="*/ 25457 h 715890"/>
                <a:gd name="connsiteX8" fmla="*/ 325567 w 548520"/>
                <a:gd name="connsiteY8" fmla="*/ 32637 h 715890"/>
                <a:gd name="connsiteX9" fmla="*/ 358203 w 548520"/>
                <a:gd name="connsiteY9" fmla="*/ 111429 h 715890"/>
                <a:gd name="connsiteX10" fmla="*/ 357133 w 548520"/>
                <a:gd name="connsiteY10" fmla="*/ 116730 h 715890"/>
                <a:gd name="connsiteX11" fmla="*/ 377742 w 548520"/>
                <a:gd name="connsiteY11" fmla="*/ 116730 h 715890"/>
                <a:gd name="connsiteX12" fmla="*/ 378812 w 548520"/>
                <a:gd name="connsiteY12" fmla="*/ 111429 h 715890"/>
                <a:gd name="connsiteX13" fmla="*/ 322894 w 548520"/>
                <a:gd name="connsiteY13" fmla="*/ 27067 h 715890"/>
                <a:gd name="connsiteX14" fmla="*/ 267015 w 548520"/>
                <a:gd name="connsiteY14" fmla="*/ 23958 h 715890"/>
                <a:gd name="connsiteX15" fmla="*/ 251617 w 548520"/>
                <a:gd name="connsiteY15" fmla="*/ 27067 h 715890"/>
                <a:gd name="connsiteX16" fmla="*/ 195698 w 548520"/>
                <a:gd name="connsiteY16" fmla="*/ 111429 h 715890"/>
                <a:gd name="connsiteX17" fmla="*/ 196768 w 548520"/>
                <a:gd name="connsiteY17" fmla="*/ 116730 h 715890"/>
                <a:gd name="connsiteX18" fmla="*/ 337261 w 548520"/>
                <a:gd name="connsiteY18" fmla="*/ 116730 h 715890"/>
                <a:gd name="connsiteX19" fmla="*/ 338331 w 548520"/>
                <a:gd name="connsiteY19" fmla="*/ 111429 h 715890"/>
                <a:gd name="connsiteX20" fmla="*/ 282413 w 548520"/>
                <a:gd name="connsiteY20" fmla="*/ 27067 h 715890"/>
                <a:gd name="connsiteX21" fmla="*/ 246774 w 548520"/>
                <a:gd name="connsiteY21" fmla="*/ 0 h 715890"/>
                <a:gd name="connsiteX22" fmla="*/ 267015 w 548520"/>
                <a:gd name="connsiteY22" fmla="*/ 4086 h 715890"/>
                <a:gd name="connsiteX23" fmla="*/ 287255 w 548520"/>
                <a:gd name="connsiteY23" fmla="*/ 0 h 715890"/>
                <a:gd name="connsiteX24" fmla="*/ 398684 w 548520"/>
                <a:gd name="connsiteY24" fmla="*/ 111429 h 715890"/>
                <a:gd name="connsiteX25" fmla="*/ 397614 w 548520"/>
                <a:gd name="connsiteY25" fmla="*/ 116730 h 715890"/>
                <a:gd name="connsiteX26" fmla="*/ 507162 w 548520"/>
                <a:gd name="connsiteY26" fmla="*/ 116730 h 715890"/>
                <a:gd name="connsiteX27" fmla="*/ 548520 w 548520"/>
                <a:gd name="connsiteY27" fmla="*/ 715890 h 715890"/>
                <a:gd name="connsiteX28" fmla="*/ 0 w 548520"/>
                <a:gd name="connsiteY28" fmla="*/ 715890 h 715890"/>
                <a:gd name="connsiteX29" fmla="*/ 41358 w 548520"/>
                <a:gd name="connsiteY29" fmla="*/ 116730 h 715890"/>
                <a:gd name="connsiteX30" fmla="*/ 136415 w 548520"/>
                <a:gd name="connsiteY30" fmla="*/ 116730 h 715890"/>
                <a:gd name="connsiteX31" fmla="*/ 135345 w 548520"/>
                <a:gd name="connsiteY31" fmla="*/ 111429 h 715890"/>
                <a:gd name="connsiteX32" fmla="*/ 246774 w 548520"/>
                <a:gd name="connsiteY32" fmla="*/ 0 h 71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48520" h="715890">
                  <a:moveTo>
                    <a:pt x="219112" y="25457"/>
                  </a:moveTo>
                  <a:lnTo>
                    <a:pt x="211136" y="27067"/>
                  </a:lnTo>
                  <a:cubicBezTo>
                    <a:pt x="178275" y="40966"/>
                    <a:pt x="155217" y="73505"/>
                    <a:pt x="155217" y="111429"/>
                  </a:cubicBezTo>
                  <a:lnTo>
                    <a:pt x="156287" y="116730"/>
                  </a:lnTo>
                  <a:lnTo>
                    <a:pt x="176896" y="116730"/>
                  </a:lnTo>
                  <a:lnTo>
                    <a:pt x="175826" y="111429"/>
                  </a:lnTo>
                  <a:cubicBezTo>
                    <a:pt x="175826" y="80659"/>
                    <a:pt x="188298" y="52801"/>
                    <a:pt x="208463" y="32637"/>
                  </a:cubicBezTo>
                  <a:close/>
                  <a:moveTo>
                    <a:pt x="314917" y="25457"/>
                  </a:moveTo>
                  <a:lnTo>
                    <a:pt x="325567" y="32637"/>
                  </a:lnTo>
                  <a:cubicBezTo>
                    <a:pt x="345731" y="52801"/>
                    <a:pt x="358203" y="80659"/>
                    <a:pt x="358203" y="111429"/>
                  </a:cubicBezTo>
                  <a:lnTo>
                    <a:pt x="357133" y="116730"/>
                  </a:lnTo>
                  <a:lnTo>
                    <a:pt x="377742" y="116730"/>
                  </a:lnTo>
                  <a:lnTo>
                    <a:pt x="378812" y="111429"/>
                  </a:lnTo>
                  <a:cubicBezTo>
                    <a:pt x="378812" y="73505"/>
                    <a:pt x="355755" y="40966"/>
                    <a:pt x="322894" y="27067"/>
                  </a:cubicBezTo>
                  <a:close/>
                  <a:moveTo>
                    <a:pt x="267015" y="23958"/>
                  </a:moveTo>
                  <a:lnTo>
                    <a:pt x="251617" y="27067"/>
                  </a:lnTo>
                  <a:cubicBezTo>
                    <a:pt x="218756" y="40966"/>
                    <a:pt x="195698" y="73505"/>
                    <a:pt x="195698" y="111429"/>
                  </a:cubicBezTo>
                  <a:lnTo>
                    <a:pt x="196768" y="116730"/>
                  </a:lnTo>
                  <a:lnTo>
                    <a:pt x="337261" y="116730"/>
                  </a:lnTo>
                  <a:lnTo>
                    <a:pt x="338331" y="111429"/>
                  </a:lnTo>
                  <a:cubicBezTo>
                    <a:pt x="338331" y="73505"/>
                    <a:pt x="315274" y="40966"/>
                    <a:pt x="282413" y="27067"/>
                  </a:cubicBezTo>
                  <a:close/>
                  <a:moveTo>
                    <a:pt x="246774" y="0"/>
                  </a:moveTo>
                  <a:lnTo>
                    <a:pt x="267015" y="4086"/>
                  </a:lnTo>
                  <a:lnTo>
                    <a:pt x="287255" y="0"/>
                  </a:lnTo>
                  <a:cubicBezTo>
                    <a:pt x="348796" y="0"/>
                    <a:pt x="398684" y="49888"/>
                    <a:pt x="398684" y="111429"/>
                  </a:cubicBezTo>
                  <a:lnTo>
                    <a:pt x="397614" y="116730"/>
                  </a:lnTo>
                  <a:lnTo>
                    <a:pt x="507162" y="116730"/>
                  </a:lnTo>
                  <a:lnTo>
                    <a:pt x="548520" y="715890"/>
                  </a:lnTo>
                  <a:lnTo>
                    <a:pt x="0" y="715890"/>
                  </a:lnTo>
                  <a:lnTo>
                    <a:pt x="41358" y="116730"/>
                  </a:lnTo>
                  <a:lnTo>
                    <a:pt x="136415" y="116730"/>
                  </a:lnTo>
                  <a:lnTo>
                    <a:pt x="135345" y="111429"/>
                  </a:lnTo>
                  <a:cubicBezTo>
                    <a:pt x="135345" y="49888"/>
                    <a:pt x="185233" y="0"/>
                    <a:pt x="246774" y="0"/>
                  </a:cubicBezTo>
                  <a:close/>
                </a:path>
              </a:pathLst>
            </a:custGeom>
            <a:solidFill>
              <a:schemeClr val="tx1"/>
            </a:solidFill>
            <a:ln w="317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D8F9F8-A6AF-F547-785A-1B8C6390C352}"/>
              </a:ext>
            </a:extLst>
          </p:cNvPr>
          <p:cNvSpPr txBox="1"/>
          <p:nvPr/>
        </p:nvSpPr>
        <p:spPr>
          <a:xfrm>
            <a:off x="294329" y="7605093"/>
            <a:ext cx="63762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最近、取り違えの事例が増えています。お手元の荷物は常にご自身で管理し、目を離さないようお願いいたします。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お荷物の取り間違いが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400000">
            <a:off x="-775871" y="4263466"/>
            <a:ext cx="4048272" cy="3969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今一度、ご確認ください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305E68-EE93-566B-B296-2BDEAB984598}"/>
              </a:ext>
            </a:extLst>
          </p:cNvPr>
          <p:cNvGrpSpPr/>
          <p:nvPr/>
        </p:nvGrpSpPr>
        <p:grpSpPr>
          <a:xfrm>
            <a:off x="428821" y="6634852"/>
            <a:ext cx="2033795" cy="2970800"/>
            <a:chOff x="3565164" y="930434"/>
            <a:chExt cx="1703181" cy="24878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B58CAF4-1454-1F5C-DCC3-0E6A94CBA293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28E2BE8F-B78E-4C62-3790-E222C34A569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F5BAD34-7D30-4A5B-7F44-7099597ACDFE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D867A72-C588-55C6-62F7-DBB786374F1D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0165C8B-1394-13E4-3A5D-278F9247A57A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B5927DD5-773B-E9E2-5442-25D6A3613116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2EEB8B4-4010-6F03-C239-7632E3343437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4562A55-626A-5116-2D00-7077633FB48C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FD1F0D3-9420-A5D9-76BB-A8C51877C3BB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上の 2 つの角を丸める 5">
                <a:extLst>
                  <a:ext uri="{FF2B5EF4-FFF2-40B4-BE49-F238E27FC236}">
                    <a16:creationId xmlns:a16="http://schemas.microsoft.com/office/drawing/2014/main" id="{E643D62B-DDF1-6D09-1A0D-5B56A2912CCB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4F96E43-08EC-52A0-1714-D37DF8D68EF0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55F14F8F-010E-D471-98A7-6861A729C95A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6ACE391-2964-1AFE-D0AE-7EEE6A391C66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AF4B5DD7-7561-E4A9-9987-6DF9938CBC98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7CD9C84A-E394-F4D9-707E-7242CDCC04AD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0FC6DD4-2F7D-0A5A-A392-15CCA1BCA80E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EE83915-064C-3782-808E-6E42F8AE8745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2B40514-652A-B420-DCC6-67F84B0D0DB4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1C31C08-EB7C-5C48-8E1C-F082AB64D7F7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CE9B8945-6959-7C78-6955-96B86C610396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二等辺三角形 71">
                <a:extLst>
                  <a:ext uri="{FF2B5EF4-FFF2-40B4-BE49-F238E27FC236}">
                    <a16:creationId xmlns:a16="http://schemas.microsoft.com/office/drawing/2014/main" id="{05806611-8CFB-8486-175C-4F22D693374F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39561DF0-6086-CFFC-74B4-FE8B77146FA3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16BB40A8-EDF2-6E65-62A1-DED40C32A7E8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0B184652-8FC5-4B30-B4AF-FBC8434DB88C}"/>
                  </a:ext>
                </a:extLst>
              </p:cNvPr>
              <p:cNvCxnSpPr>
                <a:stCxn id="18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437A9BFA-8B3B-49E5-893E-0946C47C149E}"/>
                  </a:ext>
                </a:extLst>
              </p:cNvPr>
              <p:cNvCxnSpPr>
                <a:cxnSpLocks/>
                <a:stCxn id="19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0EEE52F1-5D4C-D7CD-7D8B-B80EE2216A6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2155429C-C3DF-C3BA-2F3D-71713B29BA8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2B831509-0B68-D6AD-0025-4CC2F5F0F3E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A98924E1-845E-4F4C-FB6A-BCA8ABE1F918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79B7E69-4E51-99C4-4EF3-0021E802044A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7EE2D1BA-83FC-9688-0C87-43BB53DA8BCE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3DFC48-EA60-0990-AB25-8AC93B2D255B}"/>
              </a:ext>
            </a:extLst>
          </p:cNvPr>
          <p:cNvSpPr txBox="1"/>
          <p:nvPr/>
        </p:nvSpPr>
        <p:spPr>
          <a:xfrm>
            <a:off x="484909" y="677525"/>
            <a:ext cx="5952467" cy="475596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ご注意ください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お荷物の取り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D6DB4906-7B64-DC56-4044-805981E537A1}"/>
              </a:ext>
            </a:extLst>
          </p:cNvPr>
          <p:cNvGrpSpPr/>
          <p:nvPr/>
        </p:nvGrpSpPr>
        <p:grpSpPr>
          <a:xfrm>
            <a:off x="762262" y="6033120"/>
            <a:ext cx="5333475" cy="2999741"/>
            <a:chOff x="4580544" y="1887969"/>
            <a:chExt cx="4671790" cy="2627585"/>
          </a:xfrm>
        </p:grpSpPr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1BA22F41-3305-38F5-65DE-5897D838AD17}"/>
                </a:ext>
              </a:extLst>
            </p:cNvPr>
            <p:cNvGrpSpPr/>
            <p:nvPr/>
          </p:nvGrpSpPr>
          <p:grpSpPr>
            <a:xfrm>
              <a:off x="4580544" y="1887969"/>
              <a:ext cx="1616170" cy="1967373"/>
              <a:chOff x="6054630" y="1400666"/>
              <a:chExt cx="1616170" cy="1967373"/>
            </a:xfrm>
          </p:grpSpPr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E9050CDA-12F4-796A-57C1-A6FF55261AED}"/>
                  </a:ext>
                </a:extLst>
              </p:cNvPr>
              <p:cNvSpPr/>
              <p:nvPr/>
            </p:nvSpPr>
            <p:spPr>
              <a:xfrm>
                <a:off x="6054630" y="1747120"/>
                <a:ext cx="1473200" cy="1620919"/>
              </a:xfrm>
              <a:prstGeom prst="trapezoid">
                <a:avLst>
                  <a:gd name="adj" fmla="val 3879"/>
                </a:avLst>
              </a:prstGeom>
              <a:solidFill>
                <a:srgbClr val="9966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円: 塗りつぶしなし 166">
                <a:extLst>
                  <a:ext uri="{FF2B5EF4-FFF2-40B4-BE49-F238E27FC236}">
                    <a16:creationId xmlns:a16="http://schemas.microsoft.com/office/drawing/2014/main" id="{A302B8EE-7C31-E57C-AE19-96D4F439012D}"/>
                  </a:ext>
                </a:extLst>
              </p:cNvPr>
              <p:cNvSpPr/>
              <p:nvPr/>
            </p:nvSpPr>
            <p:spPr>
              <a:xfrm>
                <a:off x="6540913" y="1400666"/>
                <a:ext cx="628650" cy="692908"/>
              </a:xfrm>
              <a:prstGeom prst="donut">
                <a:avLst>
                  <a:gd name="adj" fmla="val 7564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円: 塗りつぶしなし 167">
                <a:extLst>
                  <a:ext uri="{FF2B5EF4-FFF2-40B4-BE49-F238E27FC236}">
                    <a16:creationId xmlns:a16="http://schemas.microsoft.com/office/drawing/2014/main" id="{78B35F8E-AFC0-A577-A0EF-2FBA1116BFD7}"/>
                  </a:ext>
                </a:extLst>
              </p:cNvPr>
              <p:cNvSpPr/>
              <p:nvPr/>
            </p:nvSpPr>
            <p:spPr>
              <a:xfrm>
                <a:off x="6619875" y="1400666"/>
                <a:ext cx="628650" cy="692908"/>
              </a:xfrm>
              <a:prstGeom prst="donut">
                <a:avLst>
                  <a:gd name="adj" fmla="val 7564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3CC53649-2DF3-05C3-869B-72E5348A5F63}"/>
                  </a:ext>
                </a:extLst>
              </p:cNvPr>
              <p:cNvSpPr/>
              <p:nvPr/>
            </p:nvSpPr>
            <p:spPr>
              <a:xfrm>
                <a:off x="6197600" y="1747120"/>
                <a:ext cx="1473200" cy="1620919"/>
              </a:xfrm>
              <a:prstGeom prst="trapezoid">
                <a:avLst>
                  <a:gd name="adj" fmla="val 3879"/>
                </a:avLst>
              </a:prstGeom>
              <a:solidFill>
                <a:srgbClr val="CC99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5C6E82BA-D0FF-8445-845B-068262C30A35}"/>
                </a:ext>
              </a:extLst>
            </p:cNvPr>
            <p:cNvGrpSpPr/>
            <p:nvPr/>
          </p:nvGrpSpPr>
          <p:grpSpPr>
            <a:xfrm>
              <a:off x="7636164" y="1887969"/>
              <a:ext cx="1616170" cy="1967373"/>
              <a:chOff x="6054630" y="1400666"/>
              <a:chExt cx="1616170" cy="1967373"/>
            </a:xfrm>
          </p:grpSpPr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26EC60B7-7BE3-FCAF-34A9-219FC3A9A2F0}"/>
                  </a:ext>
                </a:extLst>
              </p:cNvPr>
              <p:cNvSpPr/>
              <p:nvPr/>
            </p:nvSpPr>
            <p:spPr>
              <a:xfrm>
                <a:off x="6054630" y="1747120"/>
                <a:ext cx="1473200" cy="1620919"/>
              </a:xfrm>
              <a:prstGeom prst="trapezoid">
                <a:avLst>
                  <a:gd name="adj" fmla="val 3879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円: 塗りつぶしなし 162">
                <a:extLst>
                  <a:ext uri="{FF2B5EF4-FFF2-40B4-BE49-F238E27FC236}">
                    <a16:creationId xmlns:a16="http://schemas.microsoft.com/office/drawing/2014/main" id="{4C2401D9-9EA0-B740-45A9-A16A330D0DAE}"/>
                  </a:ext>
                </a:extLst>
              </p:cNvPr>
              <p:cNvSpPr/>
              <p:nvPr/>
            </p:nvSpPr>
            <p:spPr>
              <a:xfrm>
                <a:off x="6540913" y="1400666"/>
                <a:ext cx="628650" cy="692908"/>
              </a:xfrm>
              <a:prstGeom prst="donut">
                <a:avLst>
                  <a:gd name="adj" fmla="val 7564"/>
                </a:avLst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円: 塗りつぶしなし 163">
                <a:extLst>
                  <a:ext uri="{FF2B5EF4-FFF2-40B4-BE49-F238E27FC236}">
                    <a16:creationId xmlns:a16="http://schemas.microsoft.com/office/drawing/2014/main" id="{AE7E9640-CA54-C7EB-9C1C-A423C604F8C5}"/>
                  </a:ext>
                </a:extLst>
              </p:cNvPr>
              <p:cNvSpPr/>
              <p:nvPr/>
            </p:nvSpPr>
            <p:spPr>
              <a:xfrm>
                <a:off x="6619875" y="1400666"/>
                <a:ext cx="628650" cy="692908"/>
              </a:xfrm>
              <a:prstGeom prst="donut">
                <a:avLst>
                  <a:gd name="adj" fmla="val 7564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台形 164">
                <a:extLst>
                  <a:ext uri="{FF2B5EF4-FFF2-40B4-BE49-F238E27FC236}">
                    <a16:creationId xmlns:a16="http://schemas.microsoft.com/office/drawing/2014/main" id="{E2C54C7C-88FF-3EC6-449C-4104E75929D0}"/>
                  </a:ext>
                </a:extLst>
              </p:cNvPr>
              <p:cNvSpPr/>
              <p:nvPr/>
            </p:nvSpPr>
            <p:spPr>
              <a:xfrm>
                <a:off x="6197600" y="1747120"/>
                <a:ext cx="1473200" cy="1620919"/>
              </a:xfrm>
              <a:prstGeom prst="trapezoid">
                <a:avLst>
                  <a:gd name="adj" fmla="val 38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7A60D8BC-2265-02D2-A058-66403F9348AD}"/>
                </a:ext>
              </a:extLst>
            </p:cNvPr>
            <p:cNvGrpSpPr/>
            <p:nvPr/>
          </p:nvGrpSpPr>
          <p:grpSpPr>
            <a:xfrm>
              <a:off x="6349752" y="2524121"/>
              <a:ext cx="1197382" cy="1991433"/>
              <a:chOff x="-3998716" y="6425881"/>
              <a:chExt cx="1197382" cy="1991433"/>
            </a:xfrm>
          </p:grpSpPr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A4A8A32C-56D9-9DEB-01B1-7EE1D92B58FE}"/>
                  </a:ext>
                </a:extLst>
              </p:cNvPr>
              <p:cNvSpPr/>
              <p:nvPr/>
            </p:nvSpPr>
            <p:spPr bwMode="auto">
              <a:xfrm>
                <a:off x="-3914428" y="6734678"/>
                <a:ext cx="1028806" cy="1197562"/>
              </a:xfrm>
              <a:prstGeom prst="ellipse">
                <a:avLst/>
              </a:prstGeom>
              <a:solidFill>
                <a:sysClr val="windowText" lastClr="0000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373B3AC2-6648-09AC-3686-687B2006B3FB}"/>
                  </a:ext>
                </a:extLst>
              </p:cNvPr>
              <p:cNvGrpSpPr/>
              <p:nvPr/>
            </p:nvGrpSpPr>
            <p:grpSpPr>
              <a:xfrm>
                <a:off x="-3998716" y="6687384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51D3130B-13DE-5E4A-E5EC-91C9BC0C4589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59" name="四角形: 上の 2 つの角を丸める 553">
                    <a:extLst>
                      <a:ext uri="{FF2B5EF4-FFF2-40B4-BE49-F238E27FC236}">
                        <a16:creationId xmlns:a16="http://schemas.microsoft.com/office/drawing/2014/main" id="{EFB68D81-3ABE-AD3A-4138-F247F63EC6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997581"/>
                      <a:gd name="csX1" fmla="*/ 557555 w 789470"/>
                      <a:gd name="csY1" fmla="*/ 0 h 997581"/>
                      <a:gd name="csX2" fmla="*/ 789470 w 789470"/>
                      <a:gd name="csY2" fmla="*/ 231915 h 997581"/>
                      <a:gd name="csX3" fmla="*/ 789470 w 789470"/>
                      <a:gd name="csY3" fmla="*/ 801115 h 997581"/>
                      <a:gd name="csX4" fmla="*/ 789470 w 789470"/>
                      <a:gd name="csY4" fmla="*/ 801115 h 997581"/>
                      <a:gd name="csX5" fmla="*/ 310580 w 789470"/>
                      <a:gd name="csY5" fmla="*/ 997576 h 997581"/>
                      <a:gd name="csX6" fmla="*/ 0 w 789470"/>
                      <a:gd name="csY6" fmla="*/ 801115 h 997581"/>
                      <a:gd name="csX7" fmla="*/ 0 w 789470"/>
                      <a:gd name="csY7" fmla="*/ 801115 h 997581"/>
                      <a:gd name="csX8" fmla="*/ 0 w 789470"/>
                      <a:gd name="csY8" fmla="*/ 231915 h 997581"/>
                      <a:gd name="csX9" fmla="*/ 231915 w 789470"/>
                      <a:gd name="csY9" fmla="*/ 0 h 997581"/>
                      <a:gd name="csX0" fmla="*/ 310580 w 789470"/>
                      <a:gd name="csY0" fmla="*/ 997576 h 1089016"/>
                      <a:gd name="csX1" fmla="*/ 0 w 789470"/>
                      <a:gd name="csY1" fmla="*/ 801115 h 1089016"/>
                      <a:gd name="csX2" fmla="*/ 0 w 789470"/>
                      <a:gd name="csY2" fmla="*/ 801115 h 1089016"/>
                      <a:gd name="csX3" fmla="*/ 0 w 789470"/>
                      <a:gd name="csY3" fmla="*/ 231915 h 1089016"/>
                      <a:gd name="csX4" fmla="*/ 231915 w 789470"/>
                      <a:gd name="csY4" fmla="*/ 0 h 1089016"/>
                      <a:gd name="csX5" fmla="*/ 557555 w 789470"/>
                      <a:gd name="csY5" fmla="*/ 0 h 1089016"/>
                      <a:gd name="csX6" fmla="*/ 789470 w 789470"/>
                      <a:gd name="csY6" fmla="*/ 231915 h 1089016"/>
                      <a:gd name="csX7" fmla="*/ 789470 w 789470"/>
                      <a:gd name="csY7" fmla="*/ 801115 h 1089016"/>
                      <a:gd name="csX8" fmla="*/ 789470 w 789470"/>
                      <a:gd name="csY8" fmla="*/ 801115 h 1089016"/>
                      <a:gd name="csX9" fmla="*/ 402020 w 789470"/>
                      <a:gd name="csY9" fmla="*/ 1089016 h 1089016"/>
                      <a:gd name="csX0" fmla="*/ 0 w 789470"/>
                      <a:gd name="csY0" fmla="*/ 801115 h 1089016"/>
                      <a:gd name="csX1" fmla="*/ 0 w 789470"/>
                      <a:gd name="csY1" fmla="*/ 801115 h 1089016"/>
                      <a:gd name="csX2" fmla="*/ 0 w 789470"/>
                      <a:gd name="csY2" fmla="*/ 231915 h 1089016"/>
                      <a:gd name="csX3" fmla="*/ 231915 w 789470"/>
                      <a:gd name="csY3" fmla="*/ 0 h 1089016"/>
                      <a:gd name="csX4" fmla="*/ 557555 w 789470"/>
                      <a:gd name="csY4" fmla="*/ 0 h 1089016"/>
                      <a:gd name="csX5" fmla="*/ 789470 w 789470"/>
                      <a:gd name="csY5" fmla="*/ 231915 h 1089016"/>
                      <a:gd name="csX6" fmla="*/ 789470 w 789470"/>
                      <a:gd name="csY6" fmla="*/ 801115 h 1089016"/>
                      <a:gd name="csX7" fmla="*/ 789470 w 789470"/>
                      <a:gd name="csY7" fmla="*/ 801115 h 1089016"/>
                      <a:gd name="csX8" fmla="*/ 402020 w 789470"/>
                      <a:gd name="csY8" fmla="*/ 1089016 h 1089016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FF7C80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C78CDC34-DC27-CAD4-9C7D-192B4CF6127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03616988-F3F1-FC99-C5C2-0DDA672348C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BEDD91BD-DEFF-5550-AF5D-A346791184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二等辺三角形 71">
                    <a:extLst>
                      <a:ext uri="{FF2B5EF4-FFF2-40B4-BE49-F238E27FC236}">
                        <a16:creationId xmlns:a16="http://schemas.microsoft.com/office/drawing/2014/main" id="{E730AB18-743A-1C91-4C35-A360DDE06CD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F252FA83-AC2B-3AA4-E9E7-85B5EDBEAB1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40727" y="2815074"/>
                    <a:ext cx="227880" cy="47318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>
                    <a:solidFill>
                      <a:srgbClr val="FF0066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2" name="四角形: 上の 2 つの角を丸める 130">
                  <a:extLst>
                    <a:ext uri="{FF2B5EF4-FFF2-40B4-BE49-F238E27FC236}">
                      <a16:creationId xmlns:a16="http://schemas.microsoft.com/office/drawing/2014/main" id="{1C855D65-D28D-59F4-C943-51E79F00567F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7C80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EE6430C1-0082-87E0-F1A0-5F4C649DF147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" name="四角形: 上の 2 つの角を丸める 131">
                  <a:extLst>
                    <a:ext uri="{FF2B5EF4-FFF2-40B4-BE49-F238E27FC236}">
                      <a16:creationId xmlns:a16="http://schemas.microsoft.com/office/drawing/2014/main" id="{4FF52F9A-CB45-2326-03CC-33E3860CA327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7C80"/>
                </a:solidFill>
                <a:ln w="38100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5" name="角丸四角形 4">
                  <a:extLst>
                    <a:ext uri="{FF2B5EF4-FFF2-40B4-BE49-F238E27FC236}">
                      <a16:creationId xmlns:a16="http://schemas.microsoft.com/office/drawing/2014/main" id="{C4B12D87-EFD2-2898-4B9C-A40489D94B92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DECB5CEF-E050-9632-96C9-979BE0BDCAB1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FF7C80"/>
                </a:solidFill>
                <a:ln w="38100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E1F95D69-AC0B-F47D-621D-26BD94116B55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C1575912-1678-D396-E5BD-0A022635B70A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B4B8A8D2-303F-DFEB-21CA-36D18AA2BDC4}"/>
                  </a:ext>
                </a:extLst>
              </p:cNvPr>
              <p:cNvGrpSpPr/>
              <p:nvPr/>
            </p:nvGrpSpPr>
            <p:grpSpPr>
              <a:xfrm>
                <a:off x="-3733681" y="6959819"/>
                <a:ext cx="586008" cy="15673"/>
                <a:chOff x="5289165" y="3362030"/>
                <a:chExt cx="1008033" cy="46527"/>
              </a:xfrm>
            </p:grpSpPr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6B0E0E00-4C03-23F0-C238-C4CD85241B42}"/>
                    </a:ext>
                  </a:extLst>
                </p:cNvPr>
                <p:cNvSpPr/>
                <p:nvPr/>
              </p:nvSpPr>
              <p:spPr bwMode="auto">
                <a:xfrm rot="17100000">
                  <a:off x="6159071" y="32704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ysClr val="windowText" lastClr="000000"/>
                </a:solidFill>
                <a:ln w="9525" cap="rnd">
                  <a:solidFill>
                    <a:sysClr val="windowText" lastClr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3852B757-2AC6-F8D0-0E02-39D3FF839BF1}"/>
                    </a:ext>
                  </a:extLst>
                </p:cNvPr>
                <p:cNvSpPr/>
                <p:nvPr/>
              </p:nvSpPr>
              <p:spPr bwMode="auto">
                <a:xfrm rot="14400000">
                  <a:off x="5381573" y="3269622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ysClr val="windowText" lastClr="000000"/>
                </a:solidFill>
                <a:ln w="9525" cap="rnd">
                  <a:solidFill>
                    <a:sysClr val="windowText" lastClr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sp>
            <p:nvSpPr>
              <p:cNvPr id="46" name="二等辺三角形 71">
                <a:extLst>
                  <a:ext uri="{FF2B5EF4-FFF2-40B4-BE49-F238E27FC236}">
                    <a16:creationId xmlns:a16="http://schemas.microsoft.com/office/drawing/2014/main" id="{213DDB15-BED4-EBD8-AD0E-8CFF8967A55E}"/>
                  </a:ext>
                </a:extLst>
              </p:cNvPr>
              <p:cNvSpPr/>
              <p:nvPr/>
            </p:nvSpPr>
            <p:spPr bwMode="auto">
              <a:xfrm rot="16200000">
                <a:off x="-3722067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" name="二等辺三角形 71">
                <a:extLst>
                  <a:ext uri="{FF2B5EF4-FFF2-40B4-BE49-F238E27FC236}">
                    <a16:creationId xmlns:a16="http://schemas.microsoft.com/office/drawing/2014/main" id="{5B9E394B-5C64-C645-C14A-75E51F203DF9}"/>
                  </a:ext>
                </a:extLst>
              </p:cNvPr>
              <p:cNvSpPr/>
              <p:nvPr/>
            </p:nvSpPr>
            <p:spPr bwMode="auto">
              <a:xfrm rot="16200000">
                <a:off x="-3250579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DB4F68F-CE4C-7DEB-EEDD-18376FF44AE0}"/>
                  </a:ext>
                </a:extLst>
              </p:cNvPr>
              <p:cNvSpPr/>
              <p:nvPr/>
            </p:nvSpPr>
            <p:spPr bwMode="auto">
              <a:xfrm>
                <a:off x="-3980941" y="6425881"/>
                <a:ext cx="1165698" cy="835505"/>
              </a:xfrm>
              <a:custGeom>
                <a:avLst/>
                <a:gdLst>
                  <a:gd name="csX0" fmla="*/ 509776 w 1165698"/>
                  <a:gd name="csY0" fmla="*/ 1214 h 835505"/>
                  <a:gd name="csX1" fmla="*/ 765382 w 1165698"/>
                  <a:gd name="csY1" fmla="*/ 60779 h 835505"/>
                  <a:gd name="csX2" fmla="*/ 799483 w 1165698"/>
                  <a:gd name="csY2" fmla="*/ 87775 h 835505"/>
                  <a:gd name="csX3" fmla="*/ 804747 w 1165698"/>
                  <a:gd name="csY3" fmla="*/ 88569 h 835505"/>
                  <a:gd name="csX4" fmla="*/ 934088 w 1165698"/>
                  <a:gd name="csY4" fmla="*/ 139358 h 835505"/>
                  <a:gd name="csX5" fmla="*/ 1104208 w 1165698"/>
                  <a:gd name="csY5" fmla="*/ 768851 h 835505"/>
                  <a:gd name="csX6" fmla="*/ 648680 w 1165698"/>
                  <a:gd name="csY6" fmla="*/ 397542 h 835505"/>
                  <a:gd name="csX7" fmla="*/ 566444 w 1165698"/>
                  <a:gd name="csY7" fmla="*/ 366147 h 835505"/>
                  <a:gd name="csX8" fmla="*/ 555962 w 1165698"/>
                  <a:gd name="csY8" fmla="*/ 378123 h 835505"/>
                  <a:gd name="csX9" fmla="*/ 479370 w 1165698"/>
                  <a:gd name="csY9" fmla="*/ 548346 h 835505"/>
                  <a:gd name="csX10" fmla="*/ 501189 w 1165698"/>
                  <a:gd name="csY10" fmla="*/ 356116 h 835505"/>
                  <a:gd name="csX11" fmla="*/ 508214 w 1165698"/>
                  <a:gd name="csY11" fmla="*/ 347415 h 835505"/>
                  <a:gd name="csX12" fmla="*/ 502212 w 1165698"/>
                  <a:gd name="csY12" fmla="*/ 345831 h 835505"/>
                  <a:gd name="csX13" fmla="*/ 487660 w 1165698"/>
                  <a:gd name="csY13" fmla="*/ 358569 h 835505"/>
                  <a:gd name="csX14" fmla="*/ 362688 w 1165698"/>
                  <a:gd name="csY14" fmla="*/ 584064 h 835505"/>
                  <a:gd name="csX15" fmla="*/ 384507 w 1165698"/>
                  <a:gd name="csY15" fmla="*/ 391834 h 835505"/>
                  <a:gd name="csX16" fmla="*/ 435808 w 1165698"/>
                  <a:gd name="csY16" fmla="*/ 328297 h 835505"/>
                  <a:gd name="csX17" fmla="*/ 426364 w 1165698"/>
                  <a:gd name="csY17" fmla="*/ 325804 h 835505"/>
                  <a:gd name="csX18" fmla="*/ 372651 w 1165698"/>
                  <a:gd name="csY18" fmla="*/ 372651 h 835505"/>
                  <a:gd name="csX19" fmla="*/ 116291 w 1165698"/>
                  <a:gd name="csY19" fmla="*/ 835505 h 835505"/>
                  <a:gd name="csX20" fmla="*/ 164201 w 1165698"/>
                  <a:gd name="csY20" fmla="*/ 164201 h 835505"/>
                  <a:gd name="csX21" fmla="*/ 509776 w 1165698"/>
                  <a:gd name="csY21" fmla="*/ 1214 h 83550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1165698" h="835505">
                    <a:moveTo>
                      <a:pt x="509776" y="1214"/>
                    </a:moveTo>
                    <a:cubicBezTo>
                      <a:pt x="600888" y="-5288"/>
                      <a:pt x="690139" y="14277"/>
                      <a:pt x="765382" y="60779"/>
                    </a:cubicBezTo>
                    <a:lnTo>
                      <a:pt x="799483" y="87775"/>
                    </a:lnTo>
                    <a:lnTo>
                      <a:pt x="804747" y="88569"/>
                    </a:lnTo>
                    <a:cubicBezTo>
                      <a:pt x="849060" y="98630"/>
                      <a:pt x="892649" y="115434"/>
                      <a:pt x="934088" y="139358"/>
                    </a:cubicBezTo>
                    <a:cubicBezTo>
                      <a:pt x="1155095" y="266957"/>
                      <a:pt x="1231260" y="548790"/>
                      <a:pt x="1104208" y="768851"/>
                    </a:cubicBezTo>
                    <a:cubicBezTo>
                      <a:pt x="987045" y="604931"/>
                      <a:pt x="829042" y="477605"/>
                      <a:pt x="648680" y="397542"/>
                    </a:cubicBezTo>
                    <a:lnTo>
                      <a:pt x="566444" y="366147"/>
                    </a:lnTo>
                    <a:lnTo>
                      <a:pt x="555962" y="378123"/>
                    </a:lnTo>
                    <a:cubicBezTo>
                      <a:pt x="512536" y="435128"/>
                      <a:pt x="484735" y="495968"/>
                      <a:pt x="479370" y="548346"/>
                    </a:cubicBezTo>
                    <a:cubicBezTo>
                      <a:pt x="441066" y="510043"/>
                      <a:pt x="452333" y="433048"/>
                      <a:pt x="501189" y="356116"/>
                    </a:cubicBezTo>
                    <a:lnTo>
                      <a:pt x="508214" y="347415"/>
                    </a:lnTo>
                    <a:lnTo>
                      <a:pt x="502212" y="345831"/>
                    </a:lnTo>
                    <a:lnTo>
                      <a:pt x="487660" y="358569"/>
                    </a:lnTo>
                    <a:cubicBezTo>
                      <a:pt x="416882" y="429347"/>
                      <a:pt x="369841" y="514226"/>
                      <a:pt x="362688" y="584064"/>
                    </a:cubicBezTo>
                    <a:cubicBezTo>
                      <a:pt x="324384" y="545761"/>
                      <a:pt x="335651" y="468766"/>
                      <a:pt x="384507" y="391834"/>
                    </a:cubicBezTo>
                    <a:lnTo>
                      <a:pt x="435808" y="328297"/>
                    </a:lnTo>
                    <a:lnTo>
                      <a:pt x="426364" y="325804"/>
                    </a:lnTo>
                    <a:lnTo>
                      <a:pt x="372651" y="372651"/>
                    </a:lnTo>
                    <a:cubicBezTo>
                      <a:pt x="246206" y="499096"/>
                      <a:pt x="154177" y="659957"/>
                      <a:pt x="116291" y="835505"/>
                    </a:cubicBezTo>
                    <a:cubicBezTo>
                      <a:pt x="-55854" y="663359"/>
                      <a:pt x="-34404" y="362806"/>
                      <a:pt x="164201" y="164201"/>
                    </a:cubicBezTo>
                    <a:cubicBezTo>
                      <a:pt x="263504" y="64898"/>
                      <a:pt x="388293" y="9884"/>
                      <a:pt x="509776" y="121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118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popi15_お荷物の取り間違いが多発しています！</dc:title>
  <dc:subject>popi15_お荷物の取り間違いが多発しています！</dc:subject>
  <dc:creator>でじけろお</dc:creator>
  <cp:revision>1</cp:revision>
  <dcterms:created xsi:type="dcterms:W3CDTF">2014-12-04T06:28:15Z</dcterms:created>
  <dcterms:modified xsi:type="dcterms:W3CDTF">2026-01-21T04:06:36Z</dcterms:modified>
  <cp:version>1</cp:version>
</cp:coreProperties>
</file>