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3" r:id="rId2"/>
    <p:sldId id="334" r:id="rId3"/>
    <p:sldId id="337" r:id="rId4"/>
    <p:sldId id="338" r:id="rId5"/>
    <p:sldId id="335" r:id="rId6"/>
    <p:sldId id="33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006600"/>
    <a:srgbClr val="99CCFF"/>
    <a:srgbClr val="66CCFF"/>
    <a:srgbClr val="FF6600"/>
    <a:srgbClr val="FF3300"/>
    <a:srgbClr val="FF0000"/>
    <a:srgbClr val="3399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1" d="100"/>
          <a:sy n="81" d="100"/>
        </p:scale>
        <p:origin x="642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88722" y="1088740"/>
            <a:ext cx="7528558" cy="468996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ご注意ください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靴の取り間違いが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多発しています！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4DDBF40-8100-5795-CD19-30B5CA185B95}"/>
              </a:ext>
            </a:extLst>
          </p:cNvPr>
          <p:cNvSpPr txBox="1"/>
          <p:nvPr/>
        </p:nvSpPr>
        <p:spPr>
          <a:xfrm>
            <a:off x="417228" y="449705"/>
            <a:ext cx="9071546" cy="59585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靴の取り間違いが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多発しています！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2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958816B-BAF0-A679-FDF8-2E197333E552}"/>
              </a:ext>
            </a:extLst>
          </p:cNvPr>
          <p:cNvSpPr/>
          <p:nvPr/>
        </p:nvSpPr>
        <p:spPr>
          <a:xfrm>
            <a:off x="138922" y="97536"/>
            <a:ext cx="9639062" cy="354140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E5B512-2FDE-5CED-88B3-F881A479B4E1}"/>
              </a:ext>
            </a:extLst>
          </p:cNvPr>
          <p:cNvSpPr txBox="1"/>
          <p:nvPr/>
        </p:nvSpPr>
        <p:spPr>
          <a:xfrm>
            <a:off x="594049" y="511587"/>
            <a:ext cx="8717902" cy="275005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靴の取り間違いが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多発しています！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F55BF88-01EA-286F-3735-E5E0BFB9D281}"/>
              </a:ext>
            </a:extLst>
          </p:cNvPr>
          <p:cNvSpPr txBox="1"/>
          <p:nvPr/>
        </p:nvSpPr>
        <p:spPr>
          <a:xfrm>
            <a:off x="3379835" y="4234406"/>
            <a:ext cx="63762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お帰りの際は、履き間違いのないようによくご確認お願いします。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79F3BE5-D482-AB4E-173D-8CAAA54C3E9C}"/>
              </a:ext>
            </a:extLst>
          </p:cNvPr>
          <p:cNvGrpSpPr/>
          <p:nvPr/>
        </p:nvGrpSpPr>
        <p:grpSpPr>
          <a:xfrm>
            <a:off x="363610" y="3811138"/>
            <a:ext cx="2735056" cy="2735056"/>
            <a:chOff x="-3468695" y="3925495"/>
            <a:chExt cx="2735056" cy="273505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63BD754-7AD6-1F18-DE69-DDA52F91DDB1}"/>
                </a:ext>
              </a:extLst>
            </p:cNvPr>
            <p:cNvGrpSpPr/>
            <p:nvPr/>
          </p:nvGrpSpPr>
          <p:grpSpPr>
            <a:xfrm>
              <a:off x="-3468695" y="3925495"/>
              <a:ext cx="2735056" cy="2735056"/>
              <a:chOff x="-2547477" y="569558"/>
              <a:chExt cx="2735056" cy="2735056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C146EC52-D826-EFE9-345B-3110A6EF64FB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92A7FD2A-B8DD-874B-2BE9-00D986015BD1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6FACC85F-32F8-CDCA-C00A-E98EC0F010FE}"/>
                  </a:ext>
                </a:extLst>
              </p:cNvPr>
              <p:cNvSpPr/>
              <p:nvPr/>
            </p:nvSpPr>
            <p:spPr bwMode="auto">
              <a:xfrm>
                <a:off x="-2468515" y="648520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61DC5859-ADCC-FD72-D81D-66EFDDC11250}"/>
                </a:ext>
              </a:extLst>
            </p:cNvPr>
            <p:cNvSpPr txBox="1"/>
            <p:nvPr/>
          </p:nvSpPr>
          <p:spPr>
            <a:xfrm rot="2700000">
              <a:off x="-1642744" y="4318668"/>
              <a:ext cx="382266" cy="6266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?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EE4489A3-0A5E-89B8-8FA6-C98314984FB2}"/>
                </a:ext>
              </a:extLst>
            </p:cNvPr>
            <p:cNvSpPr txBox="1"/>
            <p:nvPr/>
          </p:nvSpPr>
          <p:spPr>
            <a:xfrm rot="20700000">
              <a:off x="-2476492" y="4380941"/>
              <a:ext cx="382265" cy="62664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?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A3CC1894-0FFB-5150-BCBA-6D133F346C61}"/>
                </a:ext>
              </a:extLst>
            </p:cNvPr>
            <p:cNvGrpSpPr/>
            <p:nvPr/>
          </p:nvGrpSpPr>
          <p:grpSpPr>
            <a:xfrm>
              <a:off x="-3088979" y="4663435"/>
              <a:ext cx="1617783" cy="1078023"/>
              <a:chOff x="4747440" y="4067176"/>
              <a:chExt cx="3294507" cy="2195322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FE7C15E2-BAE6-7AF6-C446-7009197ED982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AD7E222B-4970-68AA-D1FC-8D2990F3B679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A9E79B96-A550-2F99-B709-1905F05F5713}"/>
                </a:ext>
              </a:extLst>
            </p:cNvPr>
            <p:cNvGrpSpPr/>
            <p:nvPr/>
          </p:nvGrpSpPr>
          <p:grpSpPr>
            <a:xfrm>
              <a:off x="-2709498" y="5191873"/>
              <a:ext cx="1617783" cy="1078023"/>
              <a:chOff x="4747440" y="4067176"/>
              <a:chExt cx="3294507" cy="2195322"/>
            </a:xfrm>
            <a:solidFill>
              <a:schemeClr val="tx1"/>
            </a:solidFill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C53D2C92-D06C-8630-C33C-5C275B590BAE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C62B08A2-E819-797A-1CDE-1A2BFC0F0C69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1CF1A6-B1CC-D843-985F-7400880AE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C30D3B-3962-6398-30C4-B60AD69953DC}"/>
              </a:ext>
            </a:extLst>
          </p:cNvPr>
          <p:cNvSpPr txBox="1"/>
          <p:nvPr/>
        </p:nvSpPr>
        <p:spPr>
          <a:xfrm>
            <a:off x="594049" y="511587"/>
            <a:ext cx="8717902" cy="275005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靴の取り間違いが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多発しています！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4824500-5144-39C7-DA3A-0F386ECBBC81}"/>
              </a:ext>
            </a:extLst>
          </p:cNvPr>
          <p:cNvSpPr txBox="1"/>
          <p:nvPr/>
        </p:nvSpPr>
        <p:spPr>
          <a:xfrm>
            <a:off x="3455738" y="4116837"/>
            <a:ext cx="616367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お帰りの際は、履き間違いのないようによくご確認お願いします。</a:t>
            </a: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548F2D69-4AEE-85E3-CC42-A27DABA4E7B4}"/>
              </a:ext>
            </a:extLst>
          </p:cNvPr>
          <p:cNvGrpSpPr/>
          <p:nvPr/>
        </p:nvGrpSpPr>
        <p:grpSpPr>
          <a:xfrm>
            <a:off x="363610" y="3811138"/>
            <a:ext cx="2735056" cy="2735056"/>
            <a:chOff x="-3468695" y="3925495"/>
            <a:chExt cx="2735056" cy="2735056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BD6438A3-9102-519F-E432-DF9C31EB5395}"/>
                </a:ext>
              </a:extLst>
            </p:cNvPr>
            <p:cNvGrpSpPr/>
            <p:nvPr/>
          </p:nvGrpSpPr>
          <p:grpSpPr>
            <a:xfrm>
              <a:off x="-3468695" y="3925495"/>
              <a:ext cx="2735056" cy="2735056"/>
              <a:chOff x="-2547477" y="569558"/>
              <a:chExt cx="2735056" cy="2735056"/>
            </a:xfrm>
          </p:grpSpPr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7B817259-CFF8-3A2F-4181-9A7E5AA71827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40BA8ABE-8637-6BF9-E5C0-A271C1B99143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BF438664-6328-101B-5035-BD9F3306A019}"/>
                  </a:ext>
                </a:extLst>
              </p:cNvPr>
              <p:cNvSpPr/>
              <p:nvPr/>
            </p:nvSpPr>
            <p:spPr bwMode="auto">
              <a:xfrm>
                <a:off x="-2468515" y="648520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3CECB047-079D-A67E-603B-AF4DA740EFBD}"/>
                </a:ext>
              </a:extLst>
            </p:cNvPr>
            <p:cNvSpPr txBox="1"/>
            <p:nvPr/>
          </p:nvSpPr>
          <p:spPr>
            <a:xfrm rot="2700000">
              <a:off x="-1642744" y="4318668"/>
              <a:ext cx="382266" cy="6266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?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B4CE4946-701E-3255-B70B-F5E72D2648ED}"/>
                </a:ext>
              </a:extLst>
            </p:cNvPr>
            <p:cNvSpPr txBox="1"/>
            <p:nvPr/>
          </p:nvSpPr>
          <p:spPr>
            <a:xfrm rot="20700000">
              <a:off x="-2476492" y="4380941"/>
              <a:ext cx="382265" cy="62664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?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D883D7AF-40CA-30AC-3686-86ADBE3CEC5B}"/>
                </a:ext>
              </a:extLst>
            </p:cNvPr>
            <p:cNvGrpSpPr/>
            <p:nvPr/>
          </p:nvGrpSpPr>
          <p:grpSpPr>
            <a:xfrm>
              <a:off x="-3088979" y="4663435"/>
              <a:ext cx="1617783" cy="1078023"/>
              <a:chOff x="4747440" y="4067176"/>
              <a:chExt cx="3294507" cy="2195322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3091F0C9-DC18-6AF3-9B0A-8CCA182167A5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D40169F9-B7B8-D7F8-7FB8-78057169041D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6325FE3E-8897-46D6-8F43-C4448FD77A4F}"/>
                </a:ext>
              </a:extLst>
            </p:cNvPr>
            <p:cNvGrpSpPr/>
            <p:nvPr/>
          </p:nvGrpSpPr>
          <p:grpSpPr>
            <a:xfrm>
              <a:off x="-2709498" y="5191873"/>
              <a:ext cx="1617783" cy="1078023"/>
              <a:chOff x="4747440" y="4067176"/>
              <a:chExt cx="3294507" cy="2195322"/>
            </a:xfrm>
            <a:solidFill>
              <a:schemeClr val="tx1"/>
            </a:solidFill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A748F1CA-715E-6569-FE05-07B910B31933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E0536833-E1C9-4E1C-F158-60E143C8AAFF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705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659567" y="568036"/>
            <a:ext cx="8429015" cy="31324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靴の取り間違いが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多発しています！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0403A51-A5FD-F355-23B5-4D5A97AB7FED}"/>
              </a:ext>
            </a:extLst>
          </p:cNvPr>
          <p:cNvSpPr txBox="1"/>
          <p:nvPr/>
        </p:nvSpPr>
        <p:spPr>
          <a:xfrm rot="323611">
            <a:off x="2442488" y="4886409"/>
            <a:ext cx="4811459" cy="74955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今一度、ご確認ください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BA2597FB-EA24-367C-3681-713CCC681BDB}"/>
              </a:ext>
            </a:extLst>
          </p:cNvPr>
          <p:cNvGrpSpPr/>
          <p:nvPr/>
        </p:nvGrpSpPr>
        <p:grpSpPr>
          <a:xfrm>
            <a:off x="7480982" y="3700466"/>
            <a:ext cx="2018930" cy="2919008"/>
            <a:chOff x="1056827" y="930434"/>
            <a:chExt cx="1720731" cy="2487866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20C38F0B-C32C-ABF2-AAF6-03309F44E439}"/>
                </a:ext>
              </a:extLst>
            </p:cNvPr>
            <p:cNvGrpSpPr/>
            <p:nvPr/>
          </p:nvGrpSpPr>
          <p:grpSpPr>
            <a:xfrm rot="532772">
              <a:off x="2352744" y="1691685"/>
              <a:ext cx="424814" cy="452029"/>
              <a:chOff x="8304223" y="4825922"/>
              <a:chExt cx="778796" cy="828689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BE9D652-B447-2138-A50E-75C13D7E5558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06400E5B-DD7F-85F5-9E7B-61A932973847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A3BFE5C7-0D25-6ADF-E35C-162B2C71FF83}"/>
                </a:ext>
              </a:extLst>
            </p:cNvPr>
            <p:cNvSpPr/>
            <p:nvPr/>
          </p:nvSpPr>
          <p:spPr bwMode="auto">
            <a:xfrm rot="11325099">
              <a:off x="1915409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28E1F65F-FF67-09E4-7471-C88ACAD983C9}"/>
                </a:ext>
              </a:extLst>
            </p:cNvPr>
            <p:cNvGrpSpPr/>
            <p:nvPr/>
          </p:nvGrpSpPr>
          <p:grpSpPr>
            <a:xfrm>
              <a:off x="1056827" y="930434"/>
              <a:ext cx="1304762" cy="2487866"/>
              <a:chOff x="4257838" y="1945656"/>
              <a:chExt cx="1304762" cy="2487866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AE9FC3D0-1B54-187E-907D-B0315ABA9A6A}"/>
                  </a:ext>
                </a:extLst>
              </p:cNvPr>
              <p:cNvSpPr/>
              <p:nvPr/>
            </p:nvSpPr>
            <p:spPr bwMode="auto">
              <a:xfrm>
                <a:off x="445635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4833CC32-34ED-2241-7AE0-407B57E2B555}"/>
                  </a:ext>
                </a:extLst>
              </p:cNvPr>
              <p:cNvSpPr/>
              <p:nvPr/>
            </p:nvSpPr>
            <p:spPr bwMode="auto">
              <a:xfrm flipH="1">
                <a:off x="502321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E05C5388-5384-2D87-CE8A-E53F6522A4BF}"/>
                  </a:ext>
                </a:extLst>
              </p:cNvPr>
              <p:cNvSpPr/>
              <p:nvPr/>
            </p:nvSpPr>
            <p:spPr bwMode="auto">
              <a:xfrm rot="13500000" flipH="1">
                <a:off x="4264905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上の 2 つの角を丸める 5">
                <a:extLst>
                  <a:ext uri="{FF2B5EF4-FFF2-40B4-BE49-F238E27FC236}">
                    <a16:creationId xmlns:a16="http://schemas.microsoft.com/office/drawing/2014/main" id="{9968FAC6-AB9E-00A3-1642-672396A7ED8C}"/>
                  </a:ext>
                </a:extLst>
              </p:cNvPr>
              <p:cNvSpPr/>
              <p:nvPr/>
            </p:nvSpPr>
            <p:spPr bwMode="auto">
              <a:xfrm rot="1800000">
                <a:off x="4449327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73B0ED04-3B11-B5FA-2C3F-FE9F50A17F38}"/>
                  </a:ext>
                </a:extLst>
              </p:cNvPr>
              <p:cNvSpPr/>
              <p:nvPr/>
            </p:nvSpPr>
            <p:spPr bwMode="auto">
              <a:xfrm rot="10800000">
                <a:off x="4608455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93F4C73E-E583-F7F6-165D-4C4FD5E53314}"/>
                  </a:ext>
                </a:extLst>
              </p:cNvPr>
              <p:cNvSpPr/>
              <p:nvPr/>
            </p:nvSpPr>
            <p:spPr bwMode="auto">
              <a:xfrm>
                <a:off x="4539078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D0558AEA-EBF5-A31C-F549-48778AA850A2}"/>
                  </a:ext>
                </a:extLst>
              </p:cNvPr>
              <p:cNvSpPr/>
              <p:nvPr/>
            </p:nvSpPr>
            <p:spPr bwMode="auto">
              <a:xfrm>
                <a:off x="440331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84E087F2-BEEF-885B-0B23-7CC620A20BF8}"/>
                  </a:ext>
                </a:extLst>
              </p:cNvPr>
              <p:cNvSpPr/>
              <p:nvPr/>
            </p:nvSpPr>
            <p:spPr bwMode="auto">
              <a:xfrm rot="20700000">
                <a:off x="436521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1FDEF5A8-CE80-BEDF-0A34-9FB6CAEDE355}"/>
                  </a:ext>
                </a:extLst>
              </p:cNvPr>
              <p:cNvSpPr/>
              <p:nvPr/>
            </p:nvSpPr>
            <p:spPr bwMode="auto">
              <a:xfrm rot="900000" flipH="1">
                <a:off x="527660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49916AD0-DBEF-B0C5-61F9-67832414E384}"/>
                  </a:ext>
                </a:extLst>
              </p:cNvPr>
              <p:cNvSpPr/>
              <p:nvPr/>
            </p:nvSpPr>
            <p:spPr bwMode="auto">
              <a:xfrm>
                <a:off x="448071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2E0B8733-3D88-8E34-0566-E30268F308C8}"/>
                  </a:ext>
                </a:extLst>
              </p:cNvPr>
              <p:cNvSpPr/>
              <p:nvPr/>
            </p:nvSpPr>
            <p:spPr bwMode="auto">
              <a:xfrm>
                <a:off x="45334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25F8D31F-86D1-CDEA-37D5-C9E7E7D254C2}"/>
                  </a:ext>
                </a:extLst>
              </p:cNvPr>
              <p:cNvSpPr/>
              <p:nvPr/>
            </p:nvSpPr>
            <p:spPr bwMode="auto">
              <a:xfrm>
                <a:off x="503287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3448B7DA-B4A4-DFED-707F-B4E87FEB038B}"/>
                  </a:ext>
                </a:extLst>
              </p:cNvPr>
              <p:cNvSpPr/>
              <p:nvPr/>
            </p:nvSpPr>
            <p:spPr bwMode="auto">
              <a:xfrm>
                <a:off x="4665737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13C21D78-58C8-AD76-8FD0-7C5ED5E65B71}"/>
                  </a:ext>
                </a:extLst>
              </p:cNvPr>
              <p:cNvSpPr/>
              <p:nvPr/>
            </p:nvSpPr>
            <p:spPr bwMode="auto">
              <a:xfrm>
                <a:off x="5169534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二等辺三角形 71">
                <a:extLst>
                  <a:ext uri="{FF2B5EF4-FFF2-40B4-BE49-F238E27FC236}">
                    <a16:creationId xmlns:a16="http://schemas.microsoft.com/office/drawing/2014/main" id="{6CFD743C-0B2A-1407-1ADE-9E50487BBBD5}"/>
                  </a:ext>
                </a:extLst>
              </p:cNvPr>
              <p:cNvSpPr/>
              <p:nvPr/>
            </p:nvSpPr>
            <p:spPr bwMode="auto">
              <a:xfrm rot="16200000">
                <a:off x="478139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0DAFD262-25A0-3123-6368-40D3EF684826}"/>
                  </a:ext>
                </a:extLst>
              </p:cNvPr>
              <p:cNvSpPr/>
              <p:nvPr/>
            </p:nvSpPr>
            <p:spPr bwMode="auto">
              <a:xfrm>
                <a:off x="4709896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0408CB5-D76D-001A-B4D6-C84AAD8CEB18}"/>
                  </a:ext>
                </a:extLst>
              </p:cNvPr>
              <p:cNvSpPr/>
              <p:nvPr/>
            </p:nvSpPr>
            <p:spPr bwMode="auto">
              <a:xfrm rot="10800000">
                <a:off x="4733084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BD2439C0-5B1C-CB9E-0575-FBD502359484}"/>
                  </a:ext>
                </a:extLst>
              </p:cNvPr>
              <p:cNvSpPr/>
              <p:nvPr/>
            </p:nvSpPr>
            <p:spPr bwMode="auto">
              <a:xfrm>
                <a:off x="4735494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5810E916-0DFF-05E7-AE5D-5EAF5FB2922C}"/>
                  </a:ext>
                </a:extLst>
              </p:cNvPr>
              <p:cNvSpPr/>
              <p:nvPr/>
            </p:nvSpPr>
            <p:spPr bwMode="auto">
              <a:xfrm rot="10800000">
                <a:off x="4591629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311B658C-7903-2EAC-FD1D-29903592CB77}"/>
                  </a:ext>
                </a:extLst>
              </p:cNvPr>
              <p:cNvSpPr/>
              <p:nvPr/>
            </p:nvSpPr>
            <p:spPr bwMode="auto">
              <a:xfrm rot="10800000">
                <a:off x="5082166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2158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4DE49-51E9-AB93-85C0-B8E6F5B23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BA672012-A4C9-C97D-3837-2911325FA226}"/>
              </a:ext>
            </a:extLst>
          </p:cNvPr>
          <p:cNvSpPr txBox="1"/>
          <p:nvPr/>
        </p:nvSpPr>
        <p:spPr>
          <a:xfrm>
            <a:off x="508673" y="467998"/>
            <a:ext cx="8860180" cy="28817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靴の取り間違いが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多発しています！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82D4BE4-4CFF-BD37-5077-B357689314B0}"/>
              </a:ext>
            </a:extLst>
          </p:cNvPr>
          <p:cNvGrpSpPr/>
          <p:nvPr/>
        </p:nvGrpSpPr>
        <p:grpSpPr>
          <a:xfrm>
            <a:off x="1611387" y="3762044"/>
            <a:ext cx="6683226" cy="2610463"/>
            <a:chOff x="4851400" y="4515190"/>
            <a:chExt cx="5054600" cy="197432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49AA800-D3D1-E4C7-BFC7-6025CCA47262}"/>
                </a:ext>
              </a:extLst>
            </p:cNvPr>
            <p:cNvGrpSpPr/>
            <p:nvPr/>
          </p:nvGrpSpPr>
          <p:grpSpPr>
            <a:xfrm>
              <a:off x="6670248" y="4515190"/>
              <a:ext cx="1232328" cy="1926496"/>
              <a:chOff x="507573" y="6489340"/>
              <a:chExt cx="1232328" cy="1926496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B75D7171-38C9-6C2A-A4CB-A5D195BB096B}"/>
                  </a:ext>
                </a:extLst>
              </p:cNvPr>
              <p:cNvGrpSpPr/>
              <p:nvPr/>
            </p:nvGrpSpPr>
            <p:grpSpPr>
              <a:xfrm>
                <a:off x="507573" y="6489340"/>
                <a:ext cx="1232328" cy="1926496"/>
                <a:chOff x="4216499" y="1945656"/>
                <a:chExt cx="1197382" cy="1839263"/>
              </a:xfrm>
            </p:grpSpPr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558B36B3-91B1-00BB-40F4-3AD386F7E780}"/>
                    </a:ext>
                  </a:extLst>
                </p:cNvPr>
                <p:cNvSpPr/>
                <p:nvPr/>
              </p:nvSpPr>
              <p:spPr bwMode="auto">
                <a:xfrm>
                  <a:off x="4305398" y="2046635"/>
                  <a:ext cx="1019584" cy="1183900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四角形: 上の 2 つの角を丸める 206">
                  <a:extLst>
                    <a:ext uri="{FF2B5EF4-FFF2-40B4-BE49-F238E27FC236}">
                      <a16:creationId xmlns:a16="http://schemas.microsoft.com/office/drawing/2014/main" id="{D45212F5-13A7-A959-7E86-1C158C121E5E}"/>
                    </a:ext>
                  </a:extLst>
                </p:cNvPr>
                <p:cNvSpPr/>
                <p:nvPr/>
              </p:nvSpPr>
              <p:spPr bwMode="auto">
                <a:xfrm>
                  <a:off x="4382867" y="2984499"/>
                  <a:ext cx="845722" cy="800420"/>
                </a:xfrm>
                <a:custGeom>
                  <a:avLst/>
                  <a:gdLst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845722 w 845722"/>
                    <a:gd name="connsiteY3" fmla="*/ 918639 h 918639"/>
                    <a:gd name="connsiteX4" fmla="*/ 845722 w 845722"/>
                    <a:gd name="connsiteY4" fmla="*/ 918639 h 918639"/>
                    <a:gd name="connsiteX5" fmla="*/ 0 w 845722"/>
                    <a:gd name="connsiteY5" fmla="*/ 918639 h 918639"/>
                    <a:gd name="connsiteX6" fmla="*/ 0 w 845722"/>
                    <a:gd name="connsiteY6" fmla="*/ 918639 h 918639"/>
                    <a:gd name="connsiteX7" fmla="*/ 0 w 845722"/>
                    <a:gd name="connsiteY7" fmla="*/ 248439 h 918639"/>
                    <a:gd name="connsiteX8" fmla="*/ 248439 w 845722"/>
                    <a:gd name="connsiteY8" fmla="*/ 0 h 918639"/>
                    <a:gd name="connsiteX0" fmla="*/ 248440 w 845723"/>
                    <a:gd name="connsiteY0" fmla="*/ 0 h 918639"/>
                    <a:gd name="connsiteX1" fmla="*/ 597284 w 845723"/>
                    <a:gd name="connsiteY1" fmla="*/ 0 h 918639"/>
                    <a:gd name="connsiteX2" fmla="*/ 845723 w 845723"/>
                    <a:gd name="connsiteY2" fmla="*/ 248439 h 918639"/>
                    <a:gd name="connsiteX3" fmla="*/ 845723 w 845723"/>
                    <a:gd name="connsiteY3" fmla="*/ 918639 h 918639"/>
                    <a:gd name="connsiteX4" fmla="*/ 845723 w 845723"/>
                    <a:gd name="connsiteY4" fmla="*/ 918639 h 918639"/>
                    <a:gd name="connsiteX5" fmla="*/ 1 w 845723"/>
                    <a:gd name="connsiteY5" fmla="*/ 918639 h 918639"/>
                    <a:gd name="connsiteX6" fmla="*/ 1 w 845723"/>
                    <a:gd name="connsiteY6" fmla="*/ 918639 h 918639"/>
                    <a:gd name="connsiteX7" fmla="*/ 79597 w 845723"/>
                    <a:gd name="connsiteY7" fmla="*/ 592138 h 918639"/>
                    <a:gd name="connsiteX8" fmla="*/ 1 w 845723"/>
                    <a:gd name="connsiteY8" fmla="*/ 248439 h 918639"/>
                    <a:gd name="connsiteX9" fmla="*/ 248440 w 845723"/>
                    <a:gd name="connsiteY9" fmla="*/ 0 h 918639"/>
                    <a:gd name="connsiteX0" fmla="*/ 248440 w 845723"/>
                    <a:gd name="connsiteY0" fmla="*/ 0 h 918639"/>
                    <a:gd name="connsiteX1" fmla="*/ 597284 w 845723"/>
                    <a:gd name="connsiteY1" fmla="*/ 0 h 918639"/>
                    <a:gd name="connsiteX2" fmla="*/ 845723 w 845723"/>
                    <a:gd name="connsiteY2" fmla="*/ 248439 h 918639"/>
                    <a:gd name="connsiteX3" fmla="*/ 845723 w 845723"/>
                    <a:gd name="connsiteY3" fmla="*/ 918639 h 918639"/>
                    <a:gd name="connsiteX4" fmla="*/ 845723 w 845723"/>
                    <a:gd name="connsiteY4" fmla="*/ 918639 h 918639"/>
                    <a:gd name="connsiteX5" fmla="*/ 1 w 845723"/>
                    <a:gd name="connsiteY5" fmla="*/ 918639 h 918639"/>
                    <a:gd name="connsiteX6" fmla="*/ 1 w 845723"/>
                    <a:gd name="connsiteY6" fmla="*/ 918639 h 918639"/>
                    <a:gd name="connsiteX7" fmla="*/ 79597 w 845723"/>
                    <a:gd name="connsiteY7" fmla="*/ 592138 h 918639"/>
                    <a:gd name="connsiteX8" fmla="*/ 1 w 845723"/>
                    <a:gd name="connsiteY8" fmla="*/ 248439 h 918639"/>
                    <a:gd name="connsiteX9" fmla="*/ 248440 w 845723"/>
                    <a:gd name="connsiteY9" fmla="*/ 0 h 918639"/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845722 w 845722"/>
                    <a:gd name="connsiteY3" fmla="*/ 918639 h 918639"/>
                    <a:gd name="connsiteX4" fmla="*/ 845722 w 845722"/>
                    <a:gd name="connsiteY4" fmla="*/ 918639 h 918639"/>
                    <a:gd name="connsiteX5" fmla="*/ 0 w 845722"/>
                    <a:gd name="connsiteY5" fmla="*/ 918639 h 918639"/>
                    <a:gd name="connsiteX6" fmla="*/ 0 w 845722"/>
                    <a:gd name="connsiteY6" fmla="*/ 918639 h 918639"/>
                    <a:gd name="connsiteX7" fmla="*/ 79596 w 845722"/>
                    <a:gd name="connsiteY7" fmla="*/ 592138 h 918639"/>
                    <a:gd name="connsiteX8" fmla="*/ 0 w 845722"/>
                    <a:gd name="connsiteY8" fmla="*/ 248439 h 918639"/>
                    <a:gd name="connsiteX9" fmla="*/ 248439 w 845722"/>
                    <a:gd name="connsiteY9" fmla="*/ 0 h 918639"/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758252 w 845722"/>
                    <a:gd name="connsiteY3" fmla="*/ 587375 h 918639"/>
                    <a:gd name="connsiteX4" fmla="*/ 845722 w 845722"/>
                    <a:gd name="connsiteY4" fmla="*/ 918639 h 918639"/>
                    <a:gd name="connsiteX5" fmla="*/ 845722 w 845722"/>
                    <a:gd name="connsiteY5" fmla="*/ 918639 h 918639"/>
                    <a:gd name="connsiteX6" fmla="*/ 0 w 845722"/>
                    <a:gd name="connsiteY6" fmla="*/ 918639 h 918639"/>
                    <a:gd name="connsiteX7" fmla="*/ 0 w 845722"/>
                    <a:gd name="connsiteY7" fmla="*/ 918639 h 918639"/>
                    <a:gd name="connsiteX8" fmla="*/ 79596 w 845722"/>
                    <a:gd name="connsiteY8" fmla="*/ 592138 h 918639"/>
                    <a:gd name="connsiteX9" fmla="*/ 0 w 845722"/>
                    <a:gd name="connsiteY9" fmla="*/ 248439 h 918639"/>
                    <a:gd name="connsiteX10" fmla="*/ 248439 w 845722"/>
                    <a:gd name="connsiteY10" fmla="*/ 0 h 918639"/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758252 w 845722"/>
                    <a:gd name="connsiteY3" fmla="*/ 587375 h 918639"/>
                    <a:gd name="connsiteX4" fmla="*/ 845722 w 845722"/>
                    <a:gd name="connsiteY4" fmla="*/ 918639 h 918639"/>
                    <a:gd name="connsiteX5" fmla="*/ 845722 w 845722"/>
                    <a:gd name="connsiteY5" fmla="*/ 918639 h 918639"/>
                    <a:gd name="connsiteX6" fmla="*/ 0 w 845722"/>
                    <a:gd name="connsiteY6" fmla="*/ 918639 h 918639"/>
                    <a:gd name="connsiteX7" fmla="*/ 0 w 845722"/>
                    <a:gd name="connsiteY7" fmla="*/ 918639 h 918639"/>
                    <a:gd name="connsiteX8" fmla="*/ 79596 w 845722"/>
                    <a:gd name="connsiteY8" fmla="*/ 592138 h 918639"/>
                    <a:gd name="connsiteX9" fmla="*/ 0 w 845722"/>
                    <a:gd name="connsiteY9" fmla="*/ 248439 h 918639"/>
                    <a:gd name="connsiteX10" fmla="*/ 248439 w 845722"/>
                    <a:gd name="connsiteY10" fmla="*/ 0 h 918639"/>
                    <a:gd name="csX0" fmla="*/ 248439 w 845722"/>
                    <a:gd name="csY0" fmla="*/ 0 h 949998"/>
                    <a:gd name="csX1" fmla="*/ 597283 w 845722"/>
                    <a:gd name="csY1" fmla="*/ 0 h 949998"/>
                    <a:gd name="csX2" fmla="*/ 845722 w 845722"/>
                    <a:gd name="csY2" fmla="*/ 248439 h 949998"/>
                    <a:gd name="csX3" fmla="*/ 758252 w 845722"/>
                    <a:gd name="csY3" fmla="*/ 587375 h 949998"/>
                    <a:gd name="csX4" fmla="*/ 845722 w 845722"/>
                    <a:gd name="csY4" fmla="*/ 918639 h 949998"/>
                    <a:gd name="csX5" fmla="*/ 845722 w 845722"/>
                    <a:gd name="csY5" fmla="*/ 918639 h 949998"/>
                    <a:gd name="csX6" fmla="*/ 488059 w 845722"/>
                    <a:gd name="csY6" fmla="*/ 949988 h 949998"/>
                    <a:gd name="csX7" fmla="*/ 0 w 845722"/>
                    <a:gd name="csY7" fmla="*/ 918639 h 949998"/>
                    <a:gd name="csX8" fmla="*/ 0 w 845722"/>
                    <a:gd name="csY8" fmla="*/ 918639 h 949998"/>
                    <a:gd name="csX9" fmla="*/ 79596 w 845722"/>
                    <a:gd name="csY9" fmla="*/ 592138 h 949998"/>
                    <a:gd name="csX10" fmla="*/ 0 w 845722"/>
                    <a:gd name="csY10" fmla="*/ 248439 h 949998"/>
                    <a:gd name="csX11" fmla="*/ 248439 w 845722"/>
                    <a:gd name="csY11" fmla="*/ 0 h 949998"/>
                    <a:gd name="csX0" fmla="*/ 488059 w 845722"/>
                    <a:gd name="csY0" fmla="*/ 949988 h 1037288"/>
                    <a:gd name="csX1" fmla="*/ 0 w 845722"/>
                    <a:gd name="csY1" fmla="*/ 918639 h 1037288"/>
                    <a:gd name="csX2" fmla="*/ 0 w 845722"/>
                    <a:gd name="csY2" fmla="*/ 918639 h 1037288"/>
                    <a:gd name="csX3" fmla="*/ 79596 w 845722"/>
                    <a:gd name="csY3" fmla="*/ 592138 h 1037288"/>
                    <a:gd name="csX4" fmla="*/ 0 w 845722"/>
                    <a:gd name="csY4" fmla="*/ 248439 h 1037288"/>
                    <a:gd name="csX5" fmla="*/ 248439 w 845722"/>
                    <a:gd name="csY5" fmla="*/ 0 h 1037288"/>
                    <a:gd name="csX6" fmla="*/ 597283 w 845722"/>
                    <a:gd name="csY6" fmla="*/ 0 h 1037288"/>
                    <a:gd name="csX7" fmla="*/ 845722 w 845722"/>
                    <a:gd name="csY7" fmla="*/ 248439 h 1037288"/>
                    <a:gd name="csX8" fmla="*/ 758252 w 845722"/>
                    <a:gd name="csY8" fmla="*/ 587375 h 1037288"/>
                    <a:gd name="csX9" fmla="*/ 845722 w 845722"/>
                    <a:gd name="csY9" fmla="*/ 918639 h 1037288"/>
                    <a:gd name="csX10" fmla="*/ 845722 w 845722"/>
                    <a:gd name="csY10" fmla="*/ 918639 h 1037288"/>
                    <a:gd name="csX11" fmla="*/ 576906 w 845722"/>
                    <a:gd name="csY11" fmla="*/ 1037288 h 1037288"/>
                    <a:gd name="csX0" fmla="*/ 488059 w 845722"/>
                    <a:gd name="csY0" fmla="*/ 949988 h 949988"/>
                    <a:gd name="csX1" fmla="*/ 0 w 845722"/>
                    <a:gd name="csY1" fmla="*/ 918639 h 949988"/>
                    <a:gd name="csX2" fmla="*/ 0 w 845722"/>
                    <a:gd name="csY2" fmla="*/ 918639 h 949988"/>
                    <a:gd name="csX3" fmla="*/ 79596 w 845722"/>
                    <a:gd name="csY3" fmla="*/ 592138 h 949988"/>
                    <a:gd name="csX4" fmla="*/ 0 w 845722"/>
                    <a:gd name="csY4" fmla="*/ 248439 h 949988"/>
                    <a:gd name="csX5" fmla="*/ 248439 w 845722"/>
                    <a:gd name="csY5" fmla="*/ 0 h 949988"/>
                    <a:gd name="csX6" fmla="*/ 597283 w 845722"/>
                    <a:gd name="csY6" fmla="*/ 0 h 949988"/>
                    <a:gd name="csX7" fmla="*/ 845722 w 845722"/>
                    <a:gd name="csY7" fmla="*/ 248439 h 949988"/>
                    <a:gd name="csX8" fmla="*/ 758252 w 845722"/>
                    <a:gd name="csY8" fmla="*/ 587375 h 949988"/>
                    <a:gd name="csX9" fmla="*/ 845722 w 845722"/>
                    <a:gd name="csY9" fmla="*/ 918639 h 949988"/>
                    <a:gd name="csX10" fmla="*/ 845722 w 845722"/>
                    <a:gd name="csY10" fmla="*/ 918639 h 949988"/>
                    <a:gd name="csX0" fmla="*/ 0 w 845722"/>
                    <a:gd name="csY0" fmla="*/ 918639 h 918639"/>
                    <a:gd name="csX1" fmla="*/ 0 w 845722"/>
                    <a:gd name="csY1" fmla="*/ 918639 h 918639"/>
                    <a:gd name="csX2" fmla="*/ 79596 w 845722"/>
                    <a:gd name="csY2" fmla="*/ 592138 h 918639"/>
                    <a:gd name="csX3" fmla="*/ 0 w 845722"/>
                    <a:gd name="csY3" fmla="*/ 248439 h 918639"/>
                    <a:gd name="csX4" fmla="*/ 248439 w 845722"/>
                    <a:gd name="csY4" fmla="*/ 0 h 918639"/>
                    <a:gd name="csX5" fmla="*/ 597283 w 845722"/>
                    <a:gd name="csY5" fmla="*/ 0 h 918639"/>
                    <a:gd name="csX6" fmla="*/ 845722 w 845722"/>
                    <a:gd name="csY6" fmla="*/ 248439 h 918639"/>
                    <a:gd name="csX7" fmla="*/ 758252 w 845722"/>
                    <a:gd name="csY7" fmla="*/ 587375 h 918639"/>
                    <a:gd name="csX8" fmla="*/ 845722 w 845722"/>
                    <a:gd name="csY8" fmla="*/ 918639 h 918639"/>
                    <a:gd name="csX9" fmla="*/ 845722 w 845722"/>
                    <a:gd name="csY9" fmla="*/ 918639 h 918639"/>
                    <a:gd name="csX0" fmla="*/ 0 w 845722"/>
                    <a:gd name="csY0" fmla="*/ 918639 h 918639"/>
                    <a:gd name="csX1" fmla="*/ 43189 w 845722"/>
                    <a:gd name="csY1" fmla="*/ 785265 h 918639"/>
                    <a:gd name="csX2" fmla="*/ 79596 w 845722"/>
                    <a:gd name="csY2" fmla="*/ 592138 h 918639"/>
                    <a:gd name="csX3" fmla="*/ 0 w 845722"/>
                    <a:gd name="csY3" fmla="*/ 248439 h 918639"/>
                    <a:gd name="csX4" fmla="*/ 248439 w 845722"/>
                    <a:gd name="csY4" fmla="*/ 0 h 918639"/>
                    <a:gd name="csX5" fmla="*/ 597283 w 845722"/>
                    <a:gd name="csY5" fmla="*/ 0 h 918639"/>
                    <a:gd name="csX6" fmla="*/ 845722 w 845722"/>
                    <a:gd name="csY6" fmla="*/ 248439 h 918639"/>
                    <a:gd name="csX7" fmla="*/ 758252 w 845722"/>
                    <a:gd name="csY7" fmla="*/ 587375 h 918639"/>
                    <a:gd name="csX8" fmla="*/ 845722 w 845722"/>
                    <a:gd name="csY8" fmla="*/ 918639 h 918639"/>
                    <a:gd name="csX9" fmla="*/ 845722 w 845722"/>
                    <a:gd name="csY9" fmla="*/ 918639 h 918639"/>
                    <a:gd name="csX0" fmla="*/ 43189 w 845722"/>
                    <a:gd name="csY0" fmla="*/ 785265 h 918639"/>
                    <a:gd name="csX1" fmla="*/ 79596 w 845722"/>
                    <a:gd name="csY1" fmla="*/ 592138 h 918639"/>
                    <a:gd name="csX2" fmla="*/ 0 w 845722"/>
                    <a:gd name="csY2" fmla="*/ 248439 h 918639"/>
                    <a:gd name="csX3" fmla="*/ 248439 w 845722"/>
                    <a:gd name="csY3" fmla="*/ 0 h 918639"/>
                    <a:gd name="csX4" fmla="*/ 597283 w 845722"/>
                    <a:gd name="csY4" fmla="*/ 0 h 918639"/>
                    <a:gd name="csX5" fmla="*/ 845722 w 845722"/>
                    <a:gd name="csY5" fmla="*/ 248439 h 918639"/>
                    <a:gd name="csX6" fmla="*/ 758252 w 845722"/>
                    <a:gd name="csY6" fmla="*/ 587375 h 918639"/>
                    <a:gd name="csX7" fmla="*/ 845722 w 845722"/>
                    <a:gd name="csY7" fmla="*/ 918639 h 918639"/>
                    <a:gd name="csX8" fmla="*/ 845722 w 845722"/>
                    <a:gd name="csY8" fmla="*/ 918639 h 918639"/>
                    <a:gd name="csX0" fmla="*/ 49359 w 845722"/>
                    <a:gd name="csY0" fmla="*/ 800422 h 918639"/>
                    <a:gd name="csX1" fmla="*/ 79596 w 845722"/>
                    <a:gd name="csY1" fmla="*/ 592138 h 918639"/>
                    <a:gd name="csX2" fmla="*/ 0 w 845722"/>
                    <a:gd name="csY2" fmla="*/ 248439 h 918639"/>
                    <a:gd name="csX3" fmla="*/ 248439 w 845722"/>
                    <a:gd name="csY3" fmla="*/ 0 h 918639"/>
                    <a:gd name="csX4" fmla="*/ 597283 w 845722"/>
                    <a:gd name="csY4" fmla="*/ 0 h 918639"/>
                    <a:gd name="csX5" fmla="*/ 845722 w 845722"/>
                    <a:gd name="csY5" fmla="*/ 248439 h 918639"/>
                    <a:gd name="csX6" fmla="*/ 758252 w 845722"/>
                    <a:gd name="csY6" fmla="*/ 587375 h 918639"/>
                    <a:gd name="csX7" fmla="*/ 845722 w 845722"/>
                    <a:gd name="csY7" fmla="*/ 918639 h 918639"/>
                    <a:gd name="csX8" fmla="*/ 845722 w 845722"/>
                    <a:gd name="csY8" fmla="*/ 918639 h 918639"/>
                    <a:gd name="csX0" fmla="*/ 49359 w 845722"/>
                    <a:gd name="csY0" fmla="*/ 800422 h 918639"/>
                    <a:gd name="csX1" fmla="*/ 79596 w 845722"/>
                    <a:gd name="csY1" fmla="*/ 592138 h 918639"/>
                    <a:gd name="csX2" fmla="*/ 0 w 845722"/>
                    <a:gd name="csY2" fmla="*/ 248439 h 918639"/>
                    <a:gd name="csX3" fmla="*/ 248439 w 845722"/>
                    <a:gd name="csY3" fmla="*/ 0 h 918639"/>
                    <a:gd name="csX4" fmla="*/ 597283 w 845722"/>
                    <a:gd name="csY4" fmla="*/ 0 h 918639"/>
                    <a:gd name="csX5" fmla="*/ 845722 w 845722"/>
                    <a:gd name="csY5" fmla="*/ 248439 h 918639"/>
                    <a:gd name="csX6" fmla="*/ 758252 w 845722"/>
                    <a:gd name="csY6" fmla="*/ 587375 h 918639"/>
                    <a:gd name="csX7" fmla="*/ 845722 w 845722"/>
                    <a:gd name="csY7" fmla="*/ 918639 h 918639"/>
                    <a:gd name="csX8" fmla="*/ 830297 w 845722"/>
                    <a:gd name="csY8" fmla="*/ 806483 h 918639"/>
                    <a:gd name="csX0" fmla="*/ 49359 w 845722"/>
                    <a:gd name="csY0" fmla="*/ 800422 h 918639"/>
                    <a:gd name="csX1" fmla="*/ 79596 w 845722"/>
                    <a:gd name="csY1" fmla="*/ 592138 h 918639"/>
                    <a:gd name="csX2" fmla="*/ 0 w 845722"/>
                    <a:gd name="csY2" fmla="*/ 248439 h 918639"/>
                    <a:gd name="csX3" fmla="*/ 248439 w 845722"/>
                    <a:gd name="csY3" fmla="*/ 0 h 918639"/>
                    <a:gd name="csX4" fmla="*/ 597283 w 845722"/>
                    <a:gd name="csY4" fmla="*/ 0 h 918639"/>
                    <a:gd name="csX5" fmla="*/ 845722 w 845722"/>
                    <a:gd name="csY5" fmla="*/ 248439 h 918639"/>
                    <a:gd name="csX6" fmla="*/ 758252 w 845722"/>
                    <a:gd name="csY6" fmla="*/ 587375 h 918639"/>
                    <a:gd name="csX7" fmla="*/ 845722 w 845722"/>
                    <a:gd name="csY7" fmla="*/ 918639 h 918639"/>
                    <a:gd name="csX0" fmla="*/ 49359 w 845722"/>
                    <a:gd name="csY0" fmla="*/ 800422 h 827702"/>
                    <a:gd name="csX1" fmla="*/ 79596 w 845722"/>
                    <a:gd name="csY1" fmla="*/ 592138 h 827702"/>
                    <a:gd name="csX2" fmla="*/ 0 w 845722"/>
                    <a:gd name="csY2" fmla="*/ 248439 h 827702"/>
                    <a:gd name="csX3" fmla="*/ 248439 w 845722"/>
                    <a:gd name="csY3" fmla="*/ 0 h 827702"/>
                    <a:gd name="csX4" fmla="*/ 597283 w 845722"/>
                    <a:gd name="csY4" fmla="*/ 0 h 827702"/>
                    <a:gd name="csX5" fmla="*/ 845722 w 845722"/>
                    <a:gd name="csY5" fmla="*/ 248439 h 827702"/>
                    <a:gd name="csX6" fmla="*/ 758252 w 845722"/>
                    <a:gd name="csY6" fmla="*/ 587375 h 827702"/>
                    <a:gd name="csX7" fmla="*/ 830297 w 845722"/>
                    <a:gd name="csY7" fmla="*/ 827702 h 827702"/>
                    <a:gd name="csX0" fmla="*/ 49359 w 845722"/>
                    <a:gd name="csY0" fmla="*/ 800422 h 818608"/>
                    <a:gd name="csX1" fmla="*/ 79596 w 845722"/>
                    <a:gd name="csY1" fmla="*/ 592138 h 818608"/>
                    <a:gd name="csX2" fmla="*/ 0 w 845722"/>
                    <a:gd name="csY2" fmla="*/ 248439 h 818608"/>
                    <a:gd name="csX3" fmla="*/ 248439 w 845722"/>
                    <a:gd name="csY3" fmla="*/ 0 h 818608"/>
                    <a:gd name="csX4" fmla="*/ 597283 w 845722"/>
                    <a:gd name="csY4" fmla="*/ 0 h 818608"/>
                    <a:gd name="csX5" fmla="*/ 845722 w 845722"/>
                    <a:gd name="csY5" fmla="*/ 248439 h 818608"/>
                    <a:gd name="csX6" fmla="*/ 758252 w 845722"/>
                    <a:gd name="csY6" fmla="*/ 587375 h 818608"/>
                    <a:gd name="csX7" fmla="*/ 824127 w 845722"/>
                    <a:gd name="csY7" fmla="*/ 818608 h 818608"/>
                    <a:gd name="csX0" fmla="*/ 49359 w 845722"/>
                    <a:gd name="csY0" fmla="*/ 800422 h 800422"/>
                    <a:gd name="csX1" fmla="*/ 79596 w 845722"/>
                    <a:gd name="csY1" fmla="*/ 592138 h 800422"/>
                    <a:gd name="csX2" fmla="*/ 0 w 845722"/>
                    <a:gd name="csY2" fmla="*/ 248439 h 800422"/>
                    <a:gd name="csX3" fmla="*/ 248439 w 845722"/>
                    <a:gd name="csY3" fmla="*/ 0 h 800422"/>
                    <a:gd name="csX4" fmla="*/ 597283 w 845722"/>
                    <a:gd name="csY4" fmla="*/ 0 h 800422"/>
                    <a:gd name="csX5" fmla="*/ 845722 w 845722"/>
                    <a:gd name="csY5" fmla="*/ 248439 h 800422"/>
                    <a:gd name="csX6" fmla="*/ 758252 w 845722"/>
                    <a:gd name="csY6" fmla="*/ 587375 h 800422"/>
                    <a:gd name="csX7" fmla="*/ 824127 w 845722"/>
                    <a:gd name="csY7" fmla="*/ 800421 h 8004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45722" h="800422">
                      <a:moveTo>
                        <a:pt x="49359" y="800422"/>
                      </a:moveTo>
                      <a:lnTo>
                        <a:pt x="79596" y="592138"/>
                      </a:lnTo>
                      <a:lnTo>
                        <a:pt x="0" y="248439"/>
                      </a:lnTo>
                      <a:cubicBezTo>
                        <a:pt x="0" y="111230"/>
                        <a:pt x="111230" y="0"/>
                        <a:pt x="248439" y="0"/>
                      </a:cubicBezTo>
                      <a:lnTo>
                        <a:pt x="597283" y="0"/>
                      </a:lnTo>
                      <a:cubicBezTo>
                        <a:pt x="734492" y="0"/>
                        <a:pt x="845722" y="111230"/>
                        <a:pt x="845722" y="248439"/>
                      </a:cubicBezTo>
                      <a:lnTo>
                        <a:pt x="758252" y="587375"/>
                      </a:lnTo>
                      <a:lnTo>
                        <a:pt x="824127" y="800421"/>
                      </a:lnTo>
                    </a:path>
                  </a:pathLst>
                </a:custGeom>
                <a:solidFill>
                  <a:srgbClr val="FF33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" name="二等辺三角形 27">
                  <a:extLst>
                    <a:ext uri="{FF2B5EF4-FFF2-40B4-BE49-F238E27FC236}">
                      <a16:creationId xmlns:a16="http://schemas.microsoft.com/office/drawing/2014/main" id="{F300AB83-26A3-D386-05F1-65CEBFE5DEF1}"/>
                    </a:ext>
                  </a:extLst>
                </p:cNvPr>
                <p:cNvSpPr/>
                <p:nvPr/>
              </p:nvSpPr>
              <p:spPr bwMode="auto">
                <a:xfrm rot="10800000">
                  <a:off x="4648124" y="2954836"/>
                  <a:ext cx="302410" cy="457191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EB6B178C-129B-FF67-D128-45EB1363798C}"/>
                    </a:ext>
                  </a:extLst>
                </p:cNvPr>
                <p:cNvSpPr/>
                <p:nvPr/>
              </p:nvSpPr>
              <p:spPr bwMode="auto">
                <a:xfrm>
                  <a:off x="4399121" y="2995611"/>
                  <a:ext cx="342901" cy="404813"/>
                </a:xfrm>
                <a:custGeom>
                  <a:avLst/>
                  <a:gdLst>
                    <a:gd name="connsiteX0" fmla="*/ 76200 w 250032"/>
                    <a:gd name="connsiteY0" fmla="*/ 0 h 483394"/>
                    <a:gd name="connsiteX1" fmla="*/ 0 w 250032"/>
                    <a:gd name="connsiteY1" fmla="*/ 66675 h 483394"/>
                    <a:gd name="connsiteX2" fmla="*/ 145257 w 250032"/>
                    <a:gd name="connsiteY2" fmla="*/ 140494 h 483394"/>
                    <a:gd name="connsiteX3" fmla="*/ 85725 w 250032"/>
                    <a:gd name="connsiteY3" fmla="*/ 245269 h 483394"/>
                    <a:gd name="connsiteX4" fmla="*/ 250032 w 250032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69056 w 233363"/>
                    <a:gd name="connsiteY3" fmla="*/ 245269 h 483394"/>
                    <a:gd name="connsiteX4" fmla="*/ 233363 w 233363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30956 w 233363"/>
                    <a:gd name="connsiteY3" fmla="*/ 211932 h 483394"/>
                    <a:gd name="connsiteX4" fmla="*/ 233363 w 233363"/>
                    <a:gd name="connsiteY4" fmla="*/ 483394 h 483394"/>
                    <a:gd name="connsiteX0" fmla="*/ 128588 w 302420"/>
                    <a:gd name="connsiteY0" fmla="*/ 0 h 483394"/>
                    <a:gd name="connsiteX1" fmla="*/ 0 w 302420"/>
                    <a:gd name="connsiteY1" fmla="*/ 64293 h 483394"/>
                    <a:gd name="connsiteX2" fmla="*/ 197645 w 302420"/>
                    <a:gd name="connsiteY2" fmla="*/ 140494 h 483394"/>
                    <a:gd name="connsiteX3" fmla="*/ 100013 w 302420"/>
                    <a:gd name="connsiteY3" fmla="*/ 211932 h 483394"/>
                    <a:gd name="connsiteX4" fmla="*/ 302420 w 302420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85725 w 288132"/>
                    <a:gd name="connsiteY3" fmla="*/ 211932 h 483394"/>
                    <a:gd name="connsiteX4" fmla="*/ 288132 w 288132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133350 w 288132"/>
                    <a:gd name="connsiteY3" fmla="*/ 216695 h 483394"/>
                    <a:gd name="connsiteX4" fmla="*/ 288132 w 288132"/>
                    <a:gd name="connsiteY4" fmla="*/ 483394 h 483394"/>
                    <a:gd name="connsiteX0" fmla="*/ 114300 w 290514"/>
                    <a:gd name="connsiteY0" fmla="*/ 0 h 397669"/>
                    <a:gd name="connsiteX1" fmla="*/ 0 w 290514"/>
                    <a:gd name="connsiteY1" fmla="*/ 109537 h 397669"/>
                    <a:gd name="connsiteX2" fmla="*/ 183357 w 290514"/>
                    <a:gd name="connsiteY2" fmla="*/ 140494 h 397669"/>
                    <a:gd name="connsiteX3" fmla="*/ 133350 w 290514"/>
                    <a:gd name="connsiteY3" fmla="*/ 216695 h 397669"/>
                    <a:gd name="connsiteX4" fmla="*/ 290514 w 290514"/>
                    <a:gd name="connsiteY4" fmla="*/ 397669 h 397669"/>
                    <a:gd name="connsiteX0" fmla="*/ 133350 w 290514"/>
                    <a:gd name="connsiteY0" fmla="*/ 0 h 416719"/>
                    <a:gd name="connsiteX1" fmla="*/ 0 w 290514"/>
                    <a:gd name="connsiteY1" fmla="*/ 128587 h 416719"/>
                    <a:gd name="connsiteX2" fmla="*/ 183357 w 290514"/>
                    <a:gd name="connsiteY2" fmla="*/ 159544 h 416719"/>
                    <a:gd name="connsiteX3" fmla="*/ 133350 w 290514"/>
                    <a:gd name="connsiteY3" fmla="*/ 235745 h 416719"/>
                    <a:gd name="connsiteX4" fmla="*/ 290514 w 290514"/>
                    <a:gd name="connsiteY4" fmla="*/ 416719 h 416719"/>
                    <a:gd name="connsiteX0" fmla="*/ 226218 w 383382"/>
                    <a:gd name="connsiteY0" fmla="*/ 0 h 416719"/>
                    <a:gd name="connsiteX1" fmla="*/ 0 w 383382"/>
                    <a:gd name="connsiteY1" fmla="*/ 50006 h 416719"/>
                    <a:gd name="connsiteX2" fmla="*/ 276225 w 383382"/>
                    <a:gd name="connsiteY2" fmla="*/ 159544 h 416719"/>
                    <a:gd name="connsiteX3" fmla="*/ 226218 w 383382"/>
                    <a:gd name="connsiteY3" fmla="*/ 235745 h 416719"/>
                    <a:gd name="connsiteX4" fmla="*/ 383382 w 383382"/>
                    <a:gd name="connsiteY4" fmla="*/ 416719 h 416719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80975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73831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147637 w 383382"/>
                    <a:gd name="connsiteY3" fmla="*/ 209551 h 438150"/>
                    <a:gd name="connsiteX4" fmla="*/ 383382 w 383382"/>
                    <a:gd name="connsiteY4" fmla="*/ 438150 h 438150"/>
                    <a:gd name="connsiteX0" fmla="*/ 214311 w 388145"/>
                    <a:gd name="connsiteY0" fmla="*/ 0 h 395288"/>
                    <a:gd name="connsiteX1" fmla="*/ 0 w 388145"/>
                    <a:gd name="connsiteY1" fmla="*/ 71437 h 395288"/>
                    <a:gd name="connsiteX2" fmla="*/ 252413 w 388145"/>
                    <a:gd name="connsiteY2" fmla="*/ 133350 h 395288"/>
                    <a:gd name="connsiteX3" fmla="*/ 147637 w 388145"/>
                    <a:gd name="connsiteY3" fmla="*/ 209551 h 395288"/>
                    <a:gd name="connsiteX4" fmla="*/ 388145 w 388145"/>
                    <a:gd name="connsiteY4" fmla="*/ 395288 h 395288"/>
                    <a:gd name="connsiteX0" fmla="*/ 188118 w 388145"/>
                    <a:gd name="connsiteY0" fmla="*/ 0 h 411957"/>
                    <a:gd name="connsiteX1" fmla="*/ 0 w 388145"/>
                    <a:gd name="connsiteY1" fmla="*/ 88106 h 411957"/>
                    <a:gd name="connsiteX2" fmla="*/ 252413 w 388145"/>
                    <a:gd name="connsiteY2" fmla="*/ 150019 h 411957"/>
                    <a:gd name="connsiteX3" fmla="*/ 147637 w 388145"/>
                    <a:gd name="connsiteY3" fmla="*/ 226220 h 411957"/>
                    <a:gd name="connsiteX4" fmla="*/ 388145 w 388145"/>
                    <a:gd name="connsiteY4" fmla="*/ 411957 h 411957"/>
                    <a:gd name="connsiteX0" fmla="*/ 202406 w 388145"/>
                    <a:gd name="connsiteY0" fmla="*/ 0 h 404813"/>
                    <a:gd name="connsiteX1" fmla="*/ 0 w 388145"/>
                    <a:gd name="connsiteY1" fmla="*/ 80962 h 404813"/>
                    <a:gd name="connsiteX2" fmla="*/ 252413 w 388145"/>
                    <a:gd name="connsiteY2" fmla="*/ 142875 h 404813"/>
                    <a:gd name="connsiteX3" fmla="*/ 147637 w 388145"/>
                    <a:gd name="connsiteY3" fmla="*/ 219076 h 404813"/>
                    <a:gd name="connsiteX4" fmla="*/ 388145 w 388145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02393 w 342901"/>
                    <a:gd name="connsiteY3" fmla="*/ 219076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2406 w 342901"/>
                    <a:gd name="connsiteY2" fmla="*/ 188119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2901" h="404813">
                      <a:moveTo>
                        <a:pt x="157162" y="0"/>
                      </a:moveTo>
                      <a:lnTo>
                        <a:pt x="0" y="52387"/>
                      </a:lnTo>
                      <a:lnTo>
                        <a:pt x="202406" y="188119"/>
                      </a:lnTo>
                      <a:lnTo>
                        <a:pt x="147637" y="226219"/>
                      </a:lnTo>
                      <a:lnTo>
                        <a:pt x="342901" y="404813"/>
                      </a:lnTo>
                    </a:path>
                  </a:pathLst>
                </a:custGeom>
                <a:solidFill>
                  <a:srgbClr val="FF33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02BF5AA8-CEBB-A9F6-5A61-39ABCB5BE266}"/>
                    </a:ext>
                  </a:extLst>
                </p:cNvPr>
                <p:cNvSpPr/>
                <p:nvPr/>
              </p:nvSpPr>
              <p:spPr bwMode="auto">
                <a:xfrm flipH="1">
                  <a:off x="4872890" y="2995611"/>
                  <a:ext cx="342901" cy="404813"/>
                </a:xfrm>
                <a:custGeom>
                  <a:avLst/>
                  <a:gdLst>
                    <a:gd name="connsiteX0" fmla="*/ 76200 w 250032"/>
                    <a:gd name="connsiteY0" fmla="*/ 0 h 483394"/>
                    <a:gd name="connsiteX1" fmla="*/ 0 w 250032"/>
                    <a:gd name="connsiteY1" fmla="*/ 66675 h 483394"/>
                    <a:gd name="connsiteX2" fmla="*/ 145257 w 250032"/>
                    <a:gd name="connsiteY2" fmla="*/ 140494 h 483394"/>
                    <a:gd name="connsiteX3" fmla="*/ 85725 w 250032"/>
                    <a:gd name="connsiteY3" fmla="*/ 245269 h 483394"/>
                    <a:gd name="connsiteX4" fmla="*/ 250032 w 250032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69056 w 233363"/>
                    <a:gd name="connsiteY3" fmla="*/ 245269 h 483394"/>
                    <a:gd name="connsiteX4" fmla="*/ 233363 w 233363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30956 w 233363"/>
                    <a:gd name="connsiteY3" fmla="*/ 211932 h 483394"/>
                    <a:gd name="connsiteX4" fmla="*/ 233363 w 233363"/>
                    <a:gd name="connsiteY4" fmla="*/ 483394 h 483394"/>
                    <a:gd name="connsiteX0" fmla="*/ 128588 w 302420"/>
                    <a:gd name="connsiteY0" fmla="*/ 0 h 483394"/>
                    <a:gd name="connsiteX1" fmla="*/ 0 w 302420"/>
                    <a:gd name="connsiteY1" fmla="*/ 64293 h 483394"/>
                    <a:gd name="connsiteX2" fmla="*/ 197645 w 302420"/>
                    <a:gd name="connsiteY2" fmla="*/ 140494 h 483394"/>
                    <a:gd name="connsiteX3" fmla="*/ 100013 w 302420"/>
                    <a:gd name="connsiteY3" fmla="*/ 211932 h 483394"/>
                    <a:gd name="connsiteX4" fmla="*/ 302420 w 302420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85725 w 288132"/>
                    <a:gd name="connsiteY3" fmla="*/ 211932 h 483394"/>
                    <a:gd name="connsiteX4" fmla="*/ 288132 w 288132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133350 w 288132"/>
                    <a:gd name="connsiteY3" fmla="*/ 216695 h 483394"/>
                    <a:gd name="connsiteX4" fmla="*/ 288132 w 288132"/>
                    <a:gd name="connsiteY4" fmla="*/ 483394 h 483394"/>
                    <a:gd name="connsiteX0" fmla="*/ 114300 w 290514"/>
                    <a:gd name="connsiteY0" fmla="*/ 0 h 397669"/>
                    <a:gd name="connsiteX1" fmla="*/ 0 w 290514"/>
                    <a:gd name="connsiteY1" fmla="*/ 109537 h 397669"/>
                    <a:gd name="connsiteX2" fmla="*/ 183357 w 290514"/>
                    <a:gd name="connsiteY2" fmla="*/ 140494 h 397669"/>
                    <a:gd name="connsiteX3" fmla="*/ 133350 w 290514"/>
                    <a:gd name="connsiteY3" fmla="*/ 216695 h 397669"/>
                    <a:gd name="connsiteX4" fmla="*/ 290514 w 290514"/>
                    <a:gd name="connsiteY4" fmla="*/ 397669 h 397669"/>
                    <a:gd name="connsiteX0" fmla="*/ 133350 w 290514"/>
                    <a:gd name="connsiteY0" fmla="*/ 0 h 416719"/>
                    <a:gd name="connsiteX1" fmla="*/ 0 w 290514"/>
                    <a:gd name="connsiteY1" fmla="*/ 128587 h 416719"/>
                    <a:gd name="connsiteX2" fmla="*/ 183357 w 290514"/>
                    <a:gd name="connsiteY2" fmla="*/ 159544 h 416719"/>
                    <a:gd name="connsiteX3" fmla="*/ 133350 w 290514"/>
                    <a:gd name="connsiteY3" fmla="*/ 235745 h 416719"/>
                    <a:gd name="connsiteX4" fmla="*/ 290514 w 290514"/>
                    <a:gd name="connsiteY4" fmla="*/ 416719 h 416719"/>
                    <a:gd name="connsiteX0" fmla="*/ 226218 w 383382"/>
                    <a:gd name="connsiteY0" fmla="*/ 0 h 416719"/>
                    <a:gd name="connsiteX1" fmla="*/ 0 w 383382"/>
                    <a:gd name="connsiteY1" fmla="*/ 50006 h 416719"/>
                    <a:gd name="connsiteX2" fmla="*/ 276225 w 383382"/>
                    <a:gd name="connsiteY2" fmla="*/ 159544 h 416719"/>
                    <a:gd name="connsiteX3" fmla="*/ 226218 w 383382"/>
                    <a:gd name="connsiteY3" fmla="*/ 235745 h 416719"/>
                    <a:gd name="connsiteX4" fmla="*/ 383382 w 383382"/>
                    <a:gd name="connsiteY4" fmla="*/ 416719 h 416719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80975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73831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147637 w 383382"/>
                    <a:gd name="connsiteY3" fmla="*/ 209551 h 438150"/>
                    <a:gd name="connsiteX4" fmla="*/ 383382 w 383382"/>
                    <a:gd name="connsiteY4" fmla="*/ 438150 h 438150"/>
                    <a:gd name="connsiteX0" fmla="*/ 214311 w 388145"/>
                    <a:gd name="connsiteY0" fmla="*/ 0 h 395288"/>
                    <a:gd name="connsiteX1" fmla="*/ 0 w 388145"/>
                    <a:gd name="connsiteY1" fmla="*/ 71437 h 395288"/>
                    <a:gd name="connsiteX2" fmla="*/ 252413 w 388145"/>
                    <a:gd name="connsiteY2" fmla="*/ 133350 h 395288"/>
                    <a:gd name="connsiteX3" fmla="*/ 147637 w 388145"/>
                    <a:gd name="connsiteY3" fmla="*/ 209551 h 395288"/>
                    <a:gd name="connsiteX4" fmla="*/ 388145 w 388145"/>
                    <a:gd name="connsiteY4" fmla="*/ 395288 h 395288"/>
                    <a:gd name="connsiteX0" fmla="*/ 188118 w 388145"/>
                    <a:gd name="connsiteY0" fmla="*/ 0 h 411957"/>
                    <a:gd name="connsiteX1" fmla="*/ 0 w 388145"/>
                    <a:gd name="connsiteY1" fmla="*/ 88106 h 411957"/>
                    <a:gd name="connsiteX2" fmla="*/ 252413 w 388145"/>
                    <a:gd name="connsiteY2" fmla="*/ 150019 h 411957"/>
                    <a:gd name="connsiteX3" fmla="*/ 147637 w 388145"/>
                    <a:gd name="connsiteY3" fmla="*/ 226220 h 411957"/>
                    <a:gd name="connsiteX4" fmla="*/ 388145 w 388145"/>
                    <a:gd name="connsiteY4" fmla="*/ 411957 h 411957"/>
                    <a:gd name="connsiteX0" fmla="*/ 202406 w 388145"/>
                    <a:gd name="connsiteY0" fmla="*/ 0 h 404813"/>
                    <a:gd name="connsiteX1" fmla="*/ 0 w 388145"/>
                    <a:gd name="connsiteY1" fmla="*/ 80962 h 404813"/>
                    <a:gd name="connsiteX2" fmla="*/ 252413 w 388145"/>
                    <a:gd name="connsiteY2" fmla="*/ 142875 h 404813"/>
                    <a:gd name="connsiteX3" fmla="*/ 147637 w 388145"/>
                    <a:gd name="connsiteY3" fmla="*/ 219076 h 404813"/>
                    <a:gd name="connsiteX4" fmla="*/ 388145 w 388145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02393 w 342901"/>
                    <a:gd name="connsiteY3" fmla="*/ 219076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2406 w 342901"/>
                    <a:gd name="connsiteY2" fmla="*/ 188119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2901" h="404813">
                      <a:moveTo>
                        <a:pt x="157162" y="0"/>
                      </a:moveTo>
                      <a:lnTo>
                        <a:pt x="0" y="52387"/>
                      </a:lnTo>
                      <a:lnTo>
                        <a:pt x="202406" y="188119"/>
                      </a:lnTo>
                      <a:lnTo>
                        <a:pt x="147637" y="226219"/>
                      </a:lnTo>
                      <a:lnTo>
                        <a:pt x="342901" y="404813"/>
                      </a:lnTo>
                    </a:path>
                  </a:pathLst>
                </a:custGeom>
                <a:solidFill>
                  <a:srgbClr val="FF3399"/>
                </a:solidFill>
                <a:ln w="381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6BF51D6F-0A20-08FC-61CD-DDB3BBAF5B47}"/>
                    </a:ext>
                  </a:extLst>
                </p:cNvPr>
                <p:cNvSpPr/>
                <p:nvPr/>
              </p:nvSpPr>
              <p:spPr bwMode="auto">
                <a:xfrm>
                  <a:off x="4254598" y="1945656"/>
                  <a:ext cx="1121184" cy="816273"/>
                </a:xfrm>
                <a:custGeom>
                  <a:avLst/>
                  <a:gdLst>
                    <a:gd name="connsiteX0" fmla="*/ 560592 w 1121184"/>
                    <a:gd name="connsiteY0" fmla="*/ 0 h 643341"/>
                    <a:gd name="connsiteX1" fmla="*/ 1121184 w 1121184"/>
                    <a:gd name="connsiteY1" fmla="*/ 483193 h 643341"/>
                    <a:gd name="connsiteX2" fmla="*/ 1112293 w 1121184"/>
                    <a:gd name="connsiteY2" fmla="*/ 559213 h 643341"/>
                    <a:gd name="connsiteX3" fmla="*/ 1108346 w 1121184"/>
                    <a:gd name="connsiteY3" fmla="*/ 560819 h 643341"/>
                    <a:gd name="connsiteX4" fmla="*/ 560592 w 1121184"/>
                    <a:gd name="connsiteY4" fmla="*/ 643341 h 643341"/>
                    <a:gd name="connsiteX5" fmla="*/ 12838 w 1121184"/>
                    <a:gd name="connsiteY5" fmla="*/ 560819 h 643341"/>
                    <a:gd name="connsiteX6" fmla="*/ 8891 w 1121184"/>
                    <a:gd name="connsiteY6" fmla="*/ 559213 h 643341"/>
                    <a:gd name="connsiteX7" fmla="*/ 0 w 1121184"/>
                    <a:gd name="connsiteY7" fmla="*/ 483193 h 643341"/>
                    <a:gd name="connsiteX8" fmla="*/ 560592 w 1121184"/>
                    <a:gd name="connsiteY8" fmla="*/ 0 h 64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1184" h="643341">
                      <a:moveTo>
                        <a:pt x="560592" y="0"/>
                      </a:moveTo>
                      <a:cubicBezTo>
                        <a:pt x="870198" y="0"/>
                        <a:pt x="1121184" y="216333"/>
                        <a:pt x="1121184" y="483193"/>
                      </a:cubicBezTo>
                      <a:lnTo>
                        <a:pt x="1112293" y="559213"/>
                      </a:lnTo>
                      <a:lnTo>
                        <a:pt x="1108346" y="560819"/>
                      </a:lnTo>
                      <a:cubicBezTo>
                        <a:pt x="951987" y="612919"/>
                        <a:pt x="763493" y="643341"/>
                        <a:pt x="560592" y="643341"/>
                      </a:cubicBezTo>
                      <a:cubicBezTo>
                        <a:pt x="357692" y="643341"/>
                        <a:pt x="169197" y="612919"/>
                        <a:pt x="12838" y="560819"/>
                      </a:cubicBezTo>
                      <a:lnTo>
                        <a:pt x="8891" y="559213"/>
                      </a:lnTo>
                      <a:lnTo>
                        <a:pt x="0" y="483193"/>
                      </a:lnTo>
                      <a:cubicBezTo>
                        <a:pt x="0" y="216333"/>
                        <a:pt x="250986" y="0"/>
                        <a:pt x="56059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59979985-4877-384C-255D-27A9019102D7}"/>
                    </a:ext>
                  </a:extLst>
                </p:cNvPr>
                <p:cNvSpPr/>
                <p:nvPr/>
              </p:nvSpPr>
              <p:spPr bwMode="auto">
                <a:xfrm rot="20700000">
                  <a:off x="4216499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87A040BF-1368-557C-5721-6913C84570CA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127884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F496504F-DB68-F0A8-B2A7-645D9DE096DC}"/>
                    </a:ext>
                  </a:extLst>
                </p:cNvPr>
                <p:cNvSpPr/>
                <p:nvPr/>
              </p:nvSpPr>
              <p:spPr bwMode="auto">
                <a:xfrm>
                  <a:off x="4331996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C8E60763-3C73-E3F4-AA0D-E94256CBD196}"/>
                    </a:ext>
                  </a:extLst>
                </p:cNvPr>
                <p:cNvSpPr/>
                <p:nvPr/>
              </p:nvSpPr>
              <p:spPr bwMode="auto">
                <a:xfrm>
                  <a:off x="4384701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DE0FC22F-B4BE-351C-5E3F-B783A99D2CA8}"/>
                    </a:ext>
                  </a:extLst>
                </p:cNvPr>
                <p:cNvSpPr/>
                <p:nvPr/>
              </p:nvSpPr>
              <p:spPr bwMode="auto">
                <a:xfrm>
                  <a:off x="4884155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31B7284C-3595-FBCC-91C2-B836F07116AB}"/>
                    </a:ext>
                  </a:extLst>
                </p:cNvPr>
                <p:cNvSpPr/>
                <p:nvPr/>
              </p:nvSpPr>
              <p:spPr bwMode="auto">
                <a:xfrm>
                  <a:off x="4517018" y="2473448"/>
                  <a:ext cx="86862" cy="8686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43A6CE37-178C-E107-A02F-C37C6A8BC692}"/>
                    </a:ext>
                  </a:extLst>
                </p:cNvPr>
                <p:cNvSpPr/>
                <p:nvPr/>
              </p:nvSpPr>
              <p:spPr bwMode="auto">
                <a:xfrm>
                  <a:off x="5020815" y="2473448"/>
                  <a:ext cx="86862" cy="8686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9" name="二等辺三角形 71">
                  <a:extLst>
                    <a:ext uri="{FF2B5EF4-FFF2-40B4-BE49-F238E27FC236}">
                      <a16:creationId xmlns:a16="http://schemas.microsoft.com/office/drawing/2014/main" id="{12E2061C-F0AC-7860-6173-4E3908580591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2679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EE70E6D9-4218-8390-2FD3-517123D37FB3}"/>
                    </a:ext>
                  </a:extLst>
                </p:cNvPr>
                <p:cNvSpPr/>
                <p:nvPr/>
              </p:nvSpPr>
              <p:spPr bwMode="auto">
                <a:xfrm rot="20700000">
                  <a:off x="4329644" y="2088452"/>
                  <a:ext cx="726726" cy="23653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2B8118D9-4FDD-830C-BB98-657AE87F0A65}"/>
                    </a:ext>
                  </a:extLst>
                </p:cNvPr>
                <p:cNvSpPr/>
                <p:nvPr/>
              </p:nvSpPr>
              <p:spPr bwMode="auto">
                <a:xfrm rot="2700000">
                  <a:off x="4879393" y="2146437"/>
                  <a:ext cx="453214" cy="23653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cxnSp>
              <p:nvCxnSpPr>
                <p:cNvPr id="172" name="直線コネクタ 171">
                  <a:extLst>
                    <a:ext uri="{FF2B5EF4-FFF2-40B4-BE49-F238E27FC236}">
                      <a16:creationId xmlns:a16="http://schemas.microsoft.com/office/drawing/2014/main" id="{A66A349A-D665-974D-0B99-68863956EA63}"/>
                    </a:ext>
                  </a:extLst>
                </p:cNvPr>
                <p:cNvCxnSpPr>
                  <a:stCxn id="131" idx="0"/>
                </p:cNvCxnSpPr>
                <p:nvPr/>
              </p:nvCxnSpPr>
              <p:spPr bwMode="auto">
                <a:xfrm flipH="1" flipV="1">
                  <a:off x="4555780" y="2353792"/>
                  <a:ext cx="1097" cy="66507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73" name="直線コネクタ 172">
                  <a:extLst>
                    <a:ext uri="{FF2B5EF4-FFF2-40B4-BE49-F238E27FC236}">
                      <a16:creationId xmlns:a16="http://schemas.microsoft.com/office/drawing/2014/main" id="{2E5314E1-0633-C00F-33BB-A7C1174973DA}"/>
                    </a:ext>
                  </a:extLst>
                </p:cNvPr>
                <p:cNvCxnSpPr>
                  <a:cxnSpLocks/>
                  <a:stCxn id="132" idx="0"/>
                </p:cNvCxnSpPr>
                <p:nvPr/>
              </p:nvCxnSpPr>
              <p:spPr bwMode="auto">
                <a:xfrm flipH="1" flipV="1">
                  <a:off x="5053017" y="2353792"/>
                  <a:ext cx="3314" cy="66507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74" name="直線コネクタ 173">
                  <a:extLst>
                    <a:ext uri="{FF2B5EF4-FFF2-40B4-BE49-F238E27FC236}">
                      <a16:creationId xmlns:a16="http://schemas.microsoft.com/office/drawing/2014/main" id="{B9BE6CE7-BA44-2C95-6E20-CB03F7553DD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4963615" y="2368088"/>
                  <a:ext cx="3314" cy="66507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75" name="直線コネクタ 174">
                  <a:extLst>
                    <a:ext uri="{FF2B5EF4-FFF2-40B4-BE49-F238E27FC236}">
                      <a16:creationId xmlns:a16="http://schemas.microsoft.com/office/drawing/2014/main" id="{06A6D328-589C-428E-5D91-19445E9C799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4650947" y="2383631"/>
                  <a:ext cx="1657" cy="50964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76" name="直線コネクタ 175">
                  <a:extLst>
                    <a:ext uri="{FF2B5EF4-FFF2-40B4-BE49-F238E27FC236}">
                      <a16:creationId xmlns:a16="http://schemas.microsoft.com/office/drawing/2014/main" id="{C6D6B467-895A-310D-3712-FCCBA71D505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4448541" y="2383631"/>
                  <a:ext cx="1657" cy="50964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E21370A2-9560-DC84-4A92-E37C821FC074}"/>
                  </a:ext>
                </a:extLst>
              </p:cNvPr>
              <p:cNvSpPr/>
              <p:nvPr/>
            </p:nvSpPr>
            <p:spPr bwMode="auto">
              <a:xfrm rot="10800000">
                <a:off x="989996" y="7434445"/>
                <a:ext cx="227880" cy="47318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C00000"/>
              </a:solidFill>
              <a:ln w="25400">
                <a:solidFill>
                  <a:srgbClr val="FF0066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85BAEEA6-1B87-FDC6-585F-15C8515B51C4}"/>
                  </a:ext>
                </a:extLst>
              </p:cNvPr>
              <p:cNvGrpSpPr/>
              <p:nvPr/>
            </p:nvGrpSpPr>
            <p:grpSpPr>
              <a:xfrm>
                <a:off x="636969" y="7377258"/>
                <a:ext cx="467483" cy="871660"/>
                <a:chOff x="6694867" y="7154369"/>
                <a:chExt cx="414373" cy="772632"/>
              </a:xfrm>
            </p:grpSpPr>
            <p:sp>
              <p:nvSpPr>
                <p:cNvPr id="23" name="四角形: 上の 2 つの角を丸める 130">
                  <a:extLst>
                    <a:ext uri="{FF2B5EF4-FFF2-40B4-BE49-F238E27FC236}">
                      <a16:creationId xmlns:a16="http://schemas.microsoft.com/office/drawing/2014/main" id="{E2FB929F-7559-80B9-EE5F-05682BC6822B}"/>
                    </a:ext>
                  </a:extLst>
                </p:cNvPr>
                <p:cNvSpPr/>
                <p:nvPr/>
              </p:nvSpPr>
              <p:spPr bwMode="auto">
                <a:xfrm rot="756956">
                  <a:off x="6694867" y="7517986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33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7EBB57FE-E9F7-6336-592A-65F7CFC4E4FB}"/>
                    </a:ext>
                  </a:extLst>
                </p:cNvPr>
                <p:cNvSpPr/>
                <p:nvPr/>
              </p:nvSpPr>
              <p:spPr bwMode="auto">
                <a:xfrm>
                  <a:off x="6929220" y="7154369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" name="四角形: 上の 2 つの角を丸める 131">
                  <a:extLst>
                    <a:ext uri="{FF2B5EF4-FFF2-40B4-BE49-F238E27FC236}">
                      <a16:creationId xmlns:a16="http://schemas.microsoft.com/office/drawing/2014/main" id="{E155AB9B-60FC-8167-A62A-DCAC29B3EDCB}"/>
                    </a:ext>
                  </a:extLst>
                </p:cNvPr>
                <p:cNvSpPr/>
                <p:nvPr/>
              </p:nvSpPr>
              <p:spPr bwMode="auto">
                <a:xfrm rot="1800000">
                  <a:off x="6768624" y="7374583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FF3399"/>
                </a:solidFill>
                <a:ln w="381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50F4FC95-B6B6-1041-8AB2-BDE5E6458BED}"/>
                  </a:ext>
                </a:extLst>
              </p:cNvPr>
              <p:cNvGrpSpPr/>
              <p:nvPr/>
            </p:nvGrpSpPr>
            <p:grpSpPr>
              <a:xfrm rot="20437452">
                <a:off x="691745" y="7778407"/>
                <a:ext cx="868390" cy="604425"/>
                <a:chOff x="3019166" y="7656559"/>
                <a:chExt cx="868390" cy="604425"/>
              </a:xfrm>
            </p:grpSpPr>
            <p:sp>
              <p:nvSpPr>
                <p:cNvPr id="21" name="角丸四角形 4">
                  <a:extLst>
                    <a:ext uri="{FF2B5EF4-FFF2-40B4-BE49-F238E27FC236}">
                      <a16:creationId xmlns:a16="http://schemas.microsoft.com/office/drawing/2014/main" id="{2A06E443-515F-7711-E3C1-8EC67EB5010C}"/>
                    </a:ext>
                  </a:extLst>
                </p:cNvPr>
                <p:cNvSpPr/>
                <p:nvPr/>
              </p:nvSpPr>
              <p:spPr>
                <a:xfrm rot="3957250">
                  <a:off x="2995658" y="7680067"/>
                  <a:ext cx="374096" cy="3270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D74C73E9-18E9-F9D8-A08B-8E653DD1E1F3}"/>
                    </a:ext>
                  </a:extLst>
                </p:cNvPr>
                <p:cNvSpPr/>
                <p:nvPr/>
              </p:nvSpPr>
              <p:spPr bwMode="auto">
                <a:xfrm rot="17100000">
                  <a:off x="3316927" y="7690356"/>
                  <a:ext cx="525261" cy="615996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304566 w 451771"/>
                    <a:gd name="csY8" fmla="*/ 279006 h 482059"/>
                    <a:gd name="csX0" fmla="*/ 451771 w 451771"/>
                    <a:gd name="csY0" fmla="*/ 482391 h 484265"/>
                    <a:gd name="csX1" fmla="*/ 107730 w 451771"/>
                    <a:gd name="csY1" fmla="*/ 482391 h 484265"/>
                    <a:gd name="csX2" fmla="*/ 98449 w 451771"/>
                    <a:gd name="csY2" fmla="*/ 484265 h 484265"/>
                    <a:gd name="csX3" fmla="*/ 98450 w 451771"/>
                    <a:gd name="csY3" fmla="*/ 484264 h 484265"/>
                    <a:gd name="csX4" fmla="*/ 0 w 451771"/>
                    <a:gd name="csY4" fmla="*/ 385814 h 484265"/>
                    <a:gd name="csX5" fmla="*/ 0 w 451771"/>
                    <a:gd name="csY5" fmla="*/ 2206 h 484265"/>
                    <a:gd name="csX6" fmla="*/ 315613 w 451771"/>
                    <a:gd name="csY6" fmla="*/ 0 h 484265"/>
                    <a:gd name="csX7" fmla="*/ 196899 w 451771"/>
                    <a:gd name="csY7" fmla="*/ 275541 h 484265"/>
                    <a:gd name="csX8" fmla="*/ 304566 w 451771"/>
                    <a:gd name="csY8" fmla="*/ 281212 h 484265"/>
                    <a:gd name="csX0" fmla="*/ 451771 w 451771"/>
                    <a:gd name="csY0" fmla="*/ 553201 h 555075"/>
                    <a:gd name="csX1" fmla="*/ 107730 w 451771"/>
                    <a:gd name="csY1" fmla="*/ 553201 h 555075"/>
                    <a:gd name="csX2" fmla="*/ 98449 w 451771"/>
                    <a:gd name="csY2" fmla="*/ 555075 h 555075"/>
                    <a:gd name="csX3" fmla="*/ 98450 w 451771"/>
                    <a:gd name="csY3" fmla="*/ 555074 h 555075"/>
                    <a:gd name="csX4" fmla="*/ 0 w 451771"/>
                    <a:gd name="csY4" fmla="*/ 456624 h 555075"/>
                    <a:gd name="csX5" fmla="*/ 152358 w 451771"/>
                    <a:gd name="csY5" fmla="*/ 0 h 555075"/>
                    <a:gd name="csX6" fmla="*/ 315613 w 451771"/>
                    <a:gd name="csY6" fmla="*/ 70810 h 555075"/>
                    <a:gd name="csX7" fmla="*/ 196899 w 451771"/>
                    <a:gd name="csY7" fmla="*/ 346351 h 555075"/>
                    <a:gd name="csX8" fmla="*/ 304566 w 451771"/>
                    <a:gd name="csY8" fmla="*/ 352022 h 555075"/>
                    <a:gd name="csX0" fmla="*/ 465587 w 465587"/>
                    <a:gd name="csY0" fmla="*/ 553201 h 555075"/>
                    <a:gd name="csX1" fmla="*/ 121546 w 465587"/>
                    <a:gd name="csY1" fmla="*/ 553201 h 555075"/>
                    <a:gd name="csX2" fmla="*/ 112265 w 465587"/>
                    <a:gd name="csY2" fmla="*/ 555075 h 555075"/>
                    <a:gd name="csX3" fmla="*/ 112266 w 465587"/>
                    <a:gd name="csY3" fmla="*/ 555074 h 555075"/>
                    <a:gd name="csX4" fmla="*/ 0 w 465587"/>
                    <a:gd name="csY4" fmla="*/ 452745 h 555075"/>
                    <a:gd name="csX5" fmla="*/ 166174 w 465587"/>
                    <a:gd name="csY5" fmla="*/ 0 h 555075"/>
                    <a:gd name="csX6" fmla="*/ 329429 w 465587"/>
                    <a:gd name="csY6" fmla="*/ 70810 h 555075"/>
                    <a:gd name="csX7" fmla="*/ 210715 w 465587"/>
                    <a:gd name="csY7" fmla="*/ 346351 h 555075"/>
                    <a:gd name="csX8" fmla="*/ 318382 w 465587"/>
                    <a:gd name="csY8" fmla="*/ 352022 h 555075"/>
                    <a:gd name="csX0" fmla="*/ 465587 w 465587"/>
                    <a:gd name="csY0" fmla="*/ 544139 h 546013"/>
                    <a:gd name="csX1" fmla="*/ 121546 w 465587"/>
                    <a:gd name="csY1" fmla="*/ 544139 h 546013"/>
                    <a:gd name="csX2" fmla="*/ 112265 w 465587"/>
                    <a:gd name="csY2" fmla="*/ 546013 h 546013"/>
                    <a:gd name="csX3" fmla="*/ 112266 w 465587"/>
                    <a:gd name="csY3" fmla="*/ 546012 h 546013"/>
                    <a:gd name="csX4" fmla="*/ 0 w 465587"/>
                    <a:gd name="csY4" fmla="*/ 443683 h 546013"/>
                    <a:gd name="csX5" fmla="*/ 173947 w 465587"/>
                    <a:gd name="csY5" fmla="*/ 0 h 546013"/>
                    <a:gd name="csX6" fmla="*/ 329429 w 465587"/>
                    <a:gd name="csY6" fmla="*/ 61748 h 546013"/>
                    <a:gd name="csX7" fmla="*/ 210715 w 465587"/>
                    <a:gd name="csY7" fmla="*/ 337289 h 546013"/>
                    <a:gd name="csX8" fmla="*/ 318382 w 465587"/>
                    <a:gd name="csY8" fmla="*/ 342960 h 54601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65587" h="546013">
                      <a:moveTo>
                        <a:pt x="465587" y="544139"/>
                      </a:moveTo>
                      <a:lnTo>
                        <a:pt x="121546" y="544139"/>
                      </a:lnTo>
                      <a:lnTo>
                        <a:pt x="112265" y="546013"/>
                      </a:lnTo>
                      <a:lnTo>
                        <a:pt x="112266" y="546012"/>
                      </a:lnTo>
                      <a:cubicBezTo>
                        <a:pt x="57894" y="546012"/>
                        <a:pt x="0" y="498055"/>
                        <a:pt x="0" y="443683"/>
                      </a:cubicBezTo>
                      <a:lnTo>
                        <a:pt x="173947" y="0"/>
                      </a:lnTo>
                      <a:lnTo>
                        <a:pt x="329429" y="61748"/>
                      </a:lnTo>
                      <a:lnTo>
                        <a:pt x="210715" y="337289"/>
                      </a:lnTo>
                      <a:cubicBezTo>
                        <a:pt x="295672" y="337289"/>
                        <a:pt x="233425" y="342960"/>
                        <a:pt x="318382" y="342960"/>
                      </a:cubicBezTo>
                    </a:path>
                  </a:pathLst>
                </a:custGeom>
                <a:solidFill>
                  <a:srgbClr val="FF3399"/>
                </a:solidFill>
                <a:ln w="38100" cap="rnd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EC20507E-95E7-2312-41F6-3E099678BC88}"/>
                  </a:ext>
                </a:extLst>
              </p:cNvPr>
              <p:cNvSpPr/>
              <p:nvPr/>
            </p:nvSpPr>
            <p:spPr bwMode="auto">
              <a:xfrm rot="17100000">
                <a:off x="1240868" y="6778701"/>
                <a:ext cx="45719" cy="202166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9525" cap="rnd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6B45A8F-D9AA-1BEE-5D58-F73DB09A64E6}"/>
                </a:ext>
              </a:extLst>
            </p:cNvPr>
            <p:cNvGrpSpPr/>
            <p:nvPr/>
          </p:nvGrpSpPr>
          <p:grpSpPr>
            <a:xfrm>
              <a:off x="8191500" y="5342699"/>
              <a:ext cx="1358900" cy="905514"/>
              <a:chOff x="4747440" y="4067176"/>
              <a:chExt cx="3294507" cy="2195322"/>
            </a:xfrm>
            <a:solidFill>
              <a:srgbClr val="FF0000"/>
            </a:solidFill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38F39564-C0F6-0B4D-FE16-F0A204057408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92BE36D6-B17E-0011-A6A9-0157FE74AA02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D5933B16-0C04-42DF-6029-3B3725042061}"/>
                </a:ext>
              </a:extLst>
            </p:cNvPr>
            <p:cNvGrpSpPr/>
            <p:nvPr/>
          </p:nvGrpSpPr>
          <p:grpSpPr>
            <a:xfrm>
              <a:off x="8547100" y="5583999"/>
              <a:ext cx="1358900" cy="905514"/>
              <a:chOff x="4747440" y="4067176"/>
              <a:chExt cx="3294507" cy="2195322"/>
            </a:xfrm>
            <a:solidFill>
              <a:srgbClr val="FF0000"/>
            </a:solidFill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38187BE2-6056-855C-BABE-189D8D2ADD4D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812E71F8-67D5-62DD-5C63-AEE0AD324928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94F2ABC-748A-6546-4F80-B269DA005A66}"/>
                </a:ext>
              </a:extLst>
            </p:cNvPr>
            <p:cNvGrpSpPr/>
            <p:nvPr/>
          </p:nvGrpSpPr>
          <p:grpSpPr>
            <a:xfrm>
              <a:off x="4851400" y="5342699"/>
              <a:ext cx="1358900" cy="905514"/>
              <a:chOff x="4747440" y="4067176"/>
              <a:chExt cx="3294507" cy="2195322"/>
            </a:xfrm>
            <a:solidFill>
              <a:srgbClr val="C00000"/>
            </a:solidFill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489CE75C-02DD-DD7A-20E0-9B77FEB2492A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6EE3A0AF-28CC-FA6E-9C10-9F3954BB6BA0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598E6DB-7C57-D8D2-78CF-BF30B27B514D}"/>
                </a:ext>
              </a:extLst>
            </p:cNvPr>
            <p:cNvGrpSpPr/>
            <p:nvPr/>
          </p:nvGrpSpPr>
          <p:grpSpPr>
            <a:xfrm>
              <a:off x="5207000" y="5583999"/>
              <a:ext cx="1358900" cy="905514"/>
              <a:chOff x="4747440" y="4067176"/>
              <a:chExt cx="3294507" cy="2195322"/>
            </a:xfrm>
            <a:solidFill>
              <a:srgbClr val="C00000"/>
            </a:solidFill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4BFA9830-FC22-5BF2-5B55-8CDC788C15E2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F11C2444-DDFF-3A85-1F55-E3CACC674166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09898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98</Words>
  <Application>Microsoft Office PowerPoint</Application>
  <PresentationFormat>A4 210 x 297 mm</PresentationFormat>
  <Paragraphs>21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popi18_靴の取り間違いが多発しています！</dc:title>
  <dc:subject>popi18_靴の取り間違いが多発しています！</dc:subject>
  <dc:creator>でじけろお</dc:creator>
  <cp:revision>1</cp:revision>
  <dcterms:created xsi:type="dcterms:W3CDTF">2014-12-04T06:28:23Z</dcterms:created>
  <dcterms:modified xsi:type="dcterms:W3CDTF">2026-01-21T04:06:30Z</dcterms:modified>
  <cp:version>1</cp:version>
</cp:coreProperties>
</file>