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7" r:id="rId3"/>
    <p:sldId id="318" r:id="rId4"/>
    <p:sldId id="331" r:id="rId5"/>
    <p:sldId id="330" r:id="rId6"/>
    <p:sldId id="32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93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71501" y="2764971"/>
            <a:ext cx="8001000" cy="43760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靴の取り間違いが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多発しています！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136915-68CA-B8EA-C0E5-45F1950D1125}"/>
              </a:ext>
            </a:extLst>
          </p:cNvPr>
          <p:cNvSpPr txBox="1"/>
          <p:nvPr/>
        </p:nvSpPr>
        <p:spPr>
          <a:xfrm rot="5400000">
            <a:off x="-1122949" y="2462463"/>
            <a:ext cx="9103896" cy="49810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靴の取り間違いが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41577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靴の取り間違いが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93B35A6-6FD2-CBEC-31BC-2120EB557BC3}"/>
              </a:ext>
            </a:extLst>
          </p:cNvPr>
          <p:cNvSpPr txBox="1"/>
          <p:nvPr/>
        </p:nvSpPr>
        <p:spPr>
          <a:xfrm>
            <a:off x="294329" y="7692239"/>
            <a:ext cx="63762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お帰りの際は、履き間違いのないようによくご確認お願いします。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62CD53C-7C38-80D2-51E0-837F8BEC7CB1}"/>
              </a:ext>
            </a:extLst>
          </p:cNvPr>
          <p:cNvGrpSpPr/>
          <p:nvPr/>
        </p:nvGrpSpPr>
        <p:grpSpPr>
          <a:xfrm>
            <a:off x="2085975" y="4581986"/>
            <a:ext cx="2735056" cy="2735056"/>
            <a:chOff x="-3468695" y="3925495"/>
            <a:chExt cx="2735056" cy="2735056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78FB550-05C5-B0D3-E621-A422C97BE103}"/>
                </a:ext>
              </a:extLst>
            </p:cNvPr>
            <p:cNvGrpSpPr/>
            <p:nvPr/>
          </p:nvGrpSpPr>
          <p:grpSpPr>
            <a:xfrm>
              <a:off x="-3468695" y="3925495"/>
              <a:ext cx="2735056" cy="2735056"/>
              <a:chOff x="-2547477" y="569558"/>
              <a:chExt cx="2735056" cy="2735056"/>
            </a:xfrm>
          </p:grpSpPr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79BE891F-9079-E237-883C-EAD8A6411CF0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658C24BA-60ED-BF02-1F4D-D8E57A7BDAE0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626E495-ED65-3CE4-0F99-47CF12F274AD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10D17E0E-1637-2961-6F7F-F5F1F91EE448}"/>
                </a:ext>
              </a:extLst>
            </p:cNvPr>
            <p:cNvSpPr txBox="1"/>
            <p:nvPr/>
          </p:nvSpPr>
          <p:spPr>
            <a:xfrm rot="2700000">
              <a:off x="-1642744" y="4318668"/>
              <a:ext cx="382266" cy="626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?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C8628DF6-B20B-67D8-256E-BA82C06DDC11}"/>
                </a:ext>
              </a:extLst>
            </p:cNvPr>
            <p:cNvSpPr txBox="1"/>
            <p:nvPr/>
          </p:nvSpPr>
          <p:spPr>
            <a:xfrm rot="20700000">
              <a:off x="-2476492" y="4380941"/>
              <a:ext cx="382265" cy="6266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?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B44C9C9-EDC8-DC63-A728-286A8A5FD6BC}"/>
                </a:ext>
              </a:extLst>
            </p:cNvPr>
            <p:cNvGrpSpPr/>
            <p:nvPr/>
          </p:nvGrpSpPr>
          <p:grpSpPr>
            <a:xfrm>
              <a:off x="-3088979" y="466343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2018E3D-18D2-985B-7D99-D08A087FF435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13349B1-526F-B161-2F43-3619C8D7404F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67D7239-F3F0-1865-822A-4F384D5D7C49}"/>
                </a:ext>
              </a:extLst>
            </p:cNvPr>
            <p:cNvGrpSpPr/>
            <p:nvPr/>
          </p:nvGrpSpPr>
          <p:grpSpPr>
            <a:xfrm>
              <a:off x="-2709498" y="5191873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553D83A-0CD2-3887-6FC7-15F3B1651A74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2D8862A-CC4B-7811-9D4F-13A1C31B1A7A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CEE2B-DC69-319A-9C50-E8774D6A0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28AD-196B-0926-40E2-F988E741FF89}"/>
              </a:ext>
            </a:extLst>
          </p:cNvPr>
          <p:cNvSpPr txBox="1"/>
          <p:nvPr/>
        </p:nvSpPr>
        <p:spPr>
          <a:xfrm>
            <a:off x="484909" y="497305"/>
            <a:ext cx="5952467" cy="33867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靴の取り間違いが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4D4522E-297A-578C-6A21-B22117A5E226}"/>
              </a:ext>
            </a:extLst>
          </p:cNvPr>
          <p:cNvSpPr txBox="1"/>
          <p:nvPr/>
        </p:nvSpPr>
        <p:spPr>
          <a:xfrm>
            <a:off x="585872" y="7692239"/>
            <a:ext cx="57931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お帰りの際は、履き間違いのないようによくご確認お願いします。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4145558-E97C-E03C-1D93-DEC4DF5FB553}"/>
              </a:ext>
            </a:extLst>
          </p:cNvPr>
          <p:cNvGrpSpPr/>
          <p:nvPr/>
        </p:nvGrpSpPr>
        <p:grpSpPr>
          <a:xfrm>
            <a:off x="2085975" y="4581986"/>
            <a:ext cx="2735056" cy="2735056"/>
            <a:chOff x="-3468695" y="3925495"/>
            <a:chExt cx="2735056" cy="273505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C84AB769-2F6F-6C63-183F-C80311AACE9C}"/>
                </a:ext>
              </a:extLst>
            </p:cNvPr>
            <p:cNvGrpSpPr/>
            <p:nvPr/>
          </p:nvGrpSpPr>
          <p:grpSpPr>
            <a:xfrm>
              <a:off x="-3468695" y="3925495"/>
              <a:ext cx="2735056" cy="2735056"/>
              <a:chOff x="-2547477" y="569558"/>
              <a:chExt cx="2735056" cy="2735056"/>
            </a:xfrm>
          </p:grpSpPr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F4F5D652-32DE-164C-FB90-930F2C4AD016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091D93CD-31D3-63EC-8791-73E6254921B8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D1643F5-3DFF-8209-50E3-D5705FFF400F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9091C33C-CEC8-2648-8634-F5A109A02793}"/>
                </a:ext>
              </a:extLst>
            </p:cNvPr>
            <p:cNvSpPr txBox="1"/>
            <p:nvPr/>
          </p:nvSpPr>
          <p:spPr>
            <a:xfrm rot="2700000">
              <a:off x="-1642744" y="4318668"/>
              <a:ext cx="382266" cy="626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?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D33B1DC6-245C-276F-D87F-9BFAC773F1D7}"/>
                </a:ext>
              </a:extLst>
            </p:cNvPr>
            <p:cNvSpPr txBox="1"/>
            <p:nvPr/>
          </p:nvSpPr>
          <p:spPr>
            <a:xfrm rot="20700000">
              <a:off x="-2476492" y="4380941"/>
              <a:ext cx="382265" cy="6266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?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D383F03-FC78-3525-D2B6-89B406ACB6C9}"/>
                </a:ext>
              </a:extLst>
            </p:cNvPr>
            <p:cNvGrpSpPr/>
            <p:nvPr/>
          </p:nvGrpSpPr>
          <p:grpSpPr>
            <a:xfrm>
              <a:off x="-3088979" y="466343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0C84439-25D4-4135-4895-368E1DF5D3FE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3B8B7C8-93B9-CC5D-DCCB-4C56049F77A6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C578DD2-B538-DA14-5FF1-6169CD0C2917}"/>
                </a:ext>
              </a:extLst>
            </p:cNvPr>
            <p:cNvGrpSpPr/>
            <p:nvPr/>
          </p:nvGrpSpPr>
          <p:grpSpPr>
            <a:xfrm>
              <a:off x="-2709498" y="5191873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89DE907-4A05-A02F-1F73-EC0260EBC3A1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AB56BBB-0A3D-0706-4BBF-EB8BD0A9E2EB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6535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99018" y="3321866"/>
            <a:ext cx="8409248" cy="3241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靴の取り間違いが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F4DBA9-CFBD-1A7A-CB43-99C07569B9EC}"/>
              </a:ext>
            </a:extLst>
          </p:cNvPr>
          <p:cNvSpPr txBox="1"/>
          <p:nvPr/>
        </p:nvSpPr>
        <p:spPr>
          <a:xfrm rot="5400000">
            <a:off x="-775871" y="4263466"/>
            <a:ext cx="4048272" cy="3969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今一度、ご確認ください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305E68-EE93-566B-B296-2BDEAB984598}"/>
              </a:ext>
            </a:extLst>
          </p:cNvPr>
          <p:cNvGrpSpPr/>
          <p:nvPr/>
        </p:nvGrpSpPr>
        <p:grpSpPr>
          <a:xfrm>
            <a:off x="428821" y="6634852"/>
            <a:ext cx="2033795" cy="2970800"/>
            <a:chOff x="3565164" y="930434"/>
            <a:chExt cx="1703181" cy="24878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B58CAF4-1454-1F5C-DCC3-0E6A94CBA293}"/>
                </a:ext>
              </a:extLst>
            </p:cNvPr>
            <p:cNvGrpSpPr/>
            <p:nvPr/>
          </p:nvGrpSpPr>
          <p:grpSpPr>
            <a:xfrm rot="532772">
              <a:off x="4843531" y="1691685"/>
              <a:ext cx="424814" cy="452029"/>
              <a:chOff x="8304223" y="4825922"/>
              <a:chExt cx="778796" cy="828689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28E2BE8F-B78E-4C62-3790-E222C34A569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F5BAD34-7D30-4A5B-7F44-7099597ACDFE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D867A72-C588-55C6-62F7-DBB786374F1D}"/>
                </a:ext>
              </a:extLst>
            </p:cNvPr>
            <p:cNvSpPr/>
            <p:nvPr/>
          </p:nvSpPr>
          <p:spPr bwMode="auto">
            <a:xfrm rot="11325099">
              <a:off x="4406196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0165C8B-1394-13E4-3A5D-278F9247A57A}"/>
                </a:ext>
              </a:extLst>
            </p:cNvPr>
            <p:cNvGrpSpPr/>
            <p:nvPr/>
          </p:nvGrpSpPr>
          <p:grpSpPr>
            <a:xfrm>
              <a:off x="3565164" y="930434"/>
              <a:ext cx="1304762" cy="2487866"/>
              <a:chOff x="8020719" y="1945656"/>
              <a:chExt cx="1304762" cy="2487866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B5927DD5-773B-E9E2-5442-25D6A3613116}"/>
                  </a:ext>
                </a:extLst>
              </p:cNvPr>
              <p:cNvSpPr/>
              <p:nvPr/>
            </p:nvSpPr>
            <p:spPr bwMode="auto">
              <a:xfrm>
                <a:off x="821699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2EEB8B4-4010-6F03-C239-7632E3343437}"/>
                  </a:ext>
                </a:extLst>
              </p:cNvPr>
              <p:cNvSpPr/>
              <p:nvPr/>
            </p:nvSpPr>
            <p:spPr bwMode="auto">
              <a:xfrm>
                <a:off x="8219236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4562A55-626A-5116-2D00-7077633FB48C}"/>
                  </a:ext>
                </a:extLst>
              </p:cNvPr>
              <p:cNvSpPr/>
              <p:nvPr/>
            </p:nvSpPr>
            <p:spPr bwMode="auto">
              <a:xfrm flipH="1">
                <a:off x="8786098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FD1F0D3-9420-A5D9-76BB-A8C51877C3BB}"/>
                  </a:ext>
                </a:extLst>
              </p:cNvPr>
              <p:cNvSpPr/>
              <p:nvPr/>
            </p:nvSpPr>
            <p:spPr bwMode="auto">
              <a:xfrm rot="13500000" flipH="1">
                <a:off x="8027786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上の 2 つの角を丸める 5">
                <a:extLst>
                  <a:ext uri="{FF2B5EF4-FFF2-40B4-BE49-F238E27FC236}">
                    <a16:creationId xmlns:a16="http://schemas.microsoft.com/office/drawing/2014/main" id="{E643D62B-DDF1-6D09-1A0D-5B56A2912CCB}"/>
                  </a:ext>
                </a:extLst>
              </p:cNvPr>
              <p:cNvSpPr/>
              <p:nvPr/>
            </p:nvSpPr>
            <p:spPr bwMode="auto">
              <a:xfrm rot="1800000">
                <a:off x="8212208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4F96E43-08EC-52A0-1714-D37DF8D68EF0}"/>
                  </a:ext>
                </a:extLst>
              </p:cNvPr>
              <p:cNvSpPr/>
              <p:nvPr/>
            </p:nvSpPr>
            <p:spPr bwMode="auto">
              <a:xfrm rot="10800000">
                <a:off x="8371336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55F14F8F-010E-D471-98A7-6861A729C95A}"/>
                  </a:ext>
                </a:extLst>
              </p:cNvPr>
              <p:cNvSpPr/>
              <p:nvPr/>
            </p:nvSpPr>
            <p:spPr bwMode="auto">
              <a:xfrm>
                <a:off x="8301959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6ACE391-2964-1AFE-D0AE-7EEE6A391C66}"/>
                  </a:ext>
                </a:extLst>
              </p:cNvPr>
              <p:cNvSpPr/>
              <p:nvPr/>
            </p:nvSpPr>
            <p:spPr bwMode="auto">
              <a:xfrm>
                <a:off x="816619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AF4B5DD7-7561-E4A9-9987-6DF9938CBC98}"/>
                  </a:ext>
                </a:extLst>
              </p:cNvPr>
              <p:cNvSpPr/>
              <p:nvPr/>
            </p:nvSpPr>
            <p:spPr bwMode="auto">
              <a:xfrm rot="20700000">
                <a:off x="812809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7CD9C84A-E394-F4D9-707E-7242CDCC04AD}"/>
                  </a:ext>
                </a:extLst>
              </p:cNvPr>
              <p:cNvSpPr/>
              <p:nvPr/>
            </p:nvSpPr>
            <p:spPr bwMode="auto">
              <a:xfrm rot="900000" flipH="1">
                <a:off x="903948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0FC6DD4-2F7D-0A5A-A392-15CCA1BCA80E}"/>
                  </a:ext>
                </a:extLst>
              </p:cNvPr>
              <p:cNvSpPr/>
              <p:nvPr/>
            </p:nvSpPr>
            <p:spPr bwMode="auto">
              <a:xfrm>
                <a:off x="824359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EE83915-064C-3782-808E-6E42F8AE8745}"/>
                  </a:ext>
                </a:extLst>
              </p:cNvPr>
              <p:cNvSpPr/>
              <p:nvPr/>
            </p:nvSpPr>
            <p:spPr bwMode="auto">
              <a:xfrm>
                <a:off x="829630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2B40514-652A-B420-DCC6-67F84B0D0DB4}"/>
                  </a:ext>
                </a:extLst>
              </p:cNvPr>
              <p:cNvSpPr/>
              <p:nvPr/>
            </p:nvSpPr>
            <p:spPr bwMode="auto">
              <a:xfrm>
                <a:off x="879575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1C31C08-EB7C-5C48-8E1C-F082AB64D7F7}"/>
                  </a:ext>
                </a:extLst>
              </p:cNvPr>
              <p:cNvSpPr/>
              <p:nvPr/>
            </p:nvSpPr>
            <p:spPr bwMode="auto">
              <a:xfrm>
                <a:off x="842861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CE9B8945-6959-7C78-6955-96B86C610396}"/>
                  </a:ext>
                </a:extLst>
              </p:cNvPr>
              <p:cNvSpPr/>
              <p:nvPr/>
            </p:nvSpPr>
            <p:spPr bwMode="auto">
              <a:xfrm>
                <a:off x="893241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二等辺三角形 71">
                <a:extLst>
                  <a:ext uri="{FF2B5EF4-FFF2-40B4-BE49-F238E27FC236}">
                    <a16:creationId xmlns:a16="http://schemas.microsoft.com/office/drawing/2014/main" id="{05806611-8CFB-8486-175C-4F22D693374F}"/>
                  </a:ext>
                </a:extLst>
              </p:cNvPr>
              <p:cNvSpPr/>
              <p:nvPr/>
            </p:nvSpPr>
            <p:spPr bwMode="auto">
              <a:xfrm rot="16200000">
                <a:off x="854427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39561DF0-6086-CFFC-74B4-FE8B77146FA3}"/>
                  </a:ext>
                </a:extLst>
              </p:cNvPr>
              <p:cNvSpPr/>
              <p:nvPr/>
            </p:nvSpPr>
            <p:spPr bwMode="auto">
              <a:xfrm rot="20700000">
                <a:off x="824124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16BB40A8-EDF2-6E65-62A1-DED40C32A7E8}"/>
                  </a:ext>
                </a:extLst>
              </p:cNvPr>
              <p:cNvSpPr/>
              <p:nvPr/>
            </p:nvSpPr>
            <p:spPr bwMode="auto">
              <a:xfrm rot="2700000">
                <a:off x="879099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0B184652-8FC5-4B30-B4AF-FBC8434DB88C}"/>
                  </a:ext>
                </a:extLst>
              </p:cNvPr>
              <p:cNvCxnSpPr>
                <a:stCxn id="18" idx="0"/>
              </p:cNvCxnSpPr>
              <p:nvPr/>
            </p:nvCxnSpPr>
            <p:spPr bwMode="auto">
              <a:xfrm flipH="1" flipV="1">
                <a:off x="846738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437A9BFA-8B3B-49E5-893E-0946C47C149E}"/>
                  </a:ext>
                </a:extLst>
              </p:cNvPr>
              <p:cNvCxnSpPr>
                <a:cxnSpLocks/>
                <a:stCxn id="19" idx="0"/>
              </p:cNvCxnSpPr>
              <p:nvPr/>
            </p:nvCxnSpPr>
            <p:spPr bwMode="auto">
              <a:xfrm flipH="1" flipV="1">
                <a:off x="896461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0EEE52F1-5D4C-D7CD-7D8B-B80EE2216A6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87521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2155429C-C3DF-C3BA-2F3D-71713B29BA8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56254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2B831509-0B68-D6AD-0025-4CC2F5F0F3E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836014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98924E1-845E-4F4C-FB6A-BCA8ABE1F918}"/>
                  </a:ext>
                </a:extLst>
              </p:cNvPr>
              <p:cNvSpPr/>
              <p:nvPr/>
            </p:nvSpPr>
            <p:spPr bwMode="auto">
              <a:xfrm>
                <a:off x="847277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79B7E69-4E51-99C4-4EF3-0021E802044A}"/>
                  </a:ext>
                </a:extLst>
              </p:cNvPr>
              <p:cNvSpPr/>
              <p:nvPr/>
            </p:nvSpPr>
            <p:spPr bwMode="auto">
              <a:xfrm rot="10800000">
                <a:off x="8495965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7EE2D1BA-83FC-9688-0C87-43BB53DA8BCE}"/>
                  </a:ext>
                </a:extLst>
              </p:cNvPr>
              <p:cNvSpPr/>
              <p:nvPr/>
            </p:nvSpPr>
            <p:spPr bwMode="auto">
              <a:xfrm>
                <a:off x="8498375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3DFC48-EA60-0990-AB25-8AC93B2D255B}"/>
              </a:ext>
            </a:extLst>
          </p:cNvPr>
          <p:cNvSpPr txBox="1"/>
          <p:nvPr/>
        </p:nvSpPr>
        <p:spPr>
          <a:xfrm>
            <a:off x="484909" y="1023974"/>
            <a:ext cx="5952467" cy="44095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靴の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D55E14-3188-AC5F-C039-39277A37FBD2}"/>
              </a:ext>
            </a:extLst>
          </p:cNvPr>
          <p:cNvGrpSpPr/>
          <p:nvPr/>
        </p:nvGrpSpPr>
        <p:grpSpPr>
          <a:xfrm>
            <a:off x="484909" y="6147752"/>
            <a:ext cx="5781860" cy="2734274"/>
            <a:chOff x="405657" y="4515190"/>
            <a:chExt cx="4077443" cy="192824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7FF5753-3733-EC6E-FB08-CD6FD520B06A}"/>
                </a:ext>
              </a:extLst>
            </p:cNvPr>
            <p:cNvGrpSpPr/>
            <p:nvPr/>
          </p:nvGrpSpPr>
          <p:grpSpPr>
            <a:xfrm>
              <a:off x="1935617" y="4515190"/>
              <a:ext cx="1232328" cy="1928246"/>
              <a:chOff x="-1031199" y="6489340"/>
              <a:chExt cx="1232328" cy="1928246"/>
            </a:xfrm>
          </p:grpSpPr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08DE5158-1C61-9965-4363-5A57E084B572}"/>
                  </a:ext>
                </a:extLst>
              </p:cNvPr>
              <p:cNvGrpSpPr/>
              <p:nvPr/>
            </p:nvGrpSpPr>
            <p:grpSpPr>
              <a:xfrm>
                <a:off x="-1031199" y="6489340"/>
                <a:ext cx="1232328" cy="1928246"/>
                <a:chOff x="2555468" y="1945656"/>
                <a:chExt cx="1197382" cy="1840934"/>
              </a:xfrm>
            </p:grpSpPr>
            <p:sp>
              <p:nvSpPr>
                <p:cNvPr id="245" name="四角形: 上の 2 つの角を丸める 468">
                  <a:extLst>
                    <a:ext uri="{FF2B5EF4-FFF2-40B4-BE49-F238E27FC236}">
                      <a16:creationId xmlns:a16="http://schemas.microsoft.com/office/drawing/2014/main" id="{5D02EEE8-1D60-8782-25EC-7B49732863D5}"/>
                    </a:ext>
                  </a:extLst>
                </p:cNvPr>
                <p:cNvSpPr/>
                <p:nvPr/>
              </p:nvSpPr>
              <p:spPr bwMode="auto">
                <a:xfrm>
                  <a:off x="2729328" y="2984502"/>
                  <a:ext cx="845722" cy="802088"/>
                </a:xfrm>
                <a:custGeom>
                  <a:avLst/>
                  <a:gdLst>
                    <a:gd name="csX0" fmla="*/ 246797 w 870405"/>
                    <a:gd name="csY0" fmla="*/ 0 h 840130"/>
                    <a:gd name="csX1" fmla="*/ 623608 w 870405"/>
                    <a:gd name="csY1" fmla="*/ 0 h 840130"/>
                    <a:gd name="csX2" fmla="*/ 870405 w 870405"/>
                    <a:gd name="csY2" fmla="*/ 246797 h 840130"/>
                    <a:gd name="csX3" fmla="*/ 870405 w 870405"/>
                    <a:gd name="csY3" fmla="*/ 840130 h 840130"/>
                    <a:gd name="csX4" fmla="*/ 870405 w 870405"/>
                    <a:gd name="csY4" fmla="*/ 840130 h 840130"/>
                    <a:gd name="csX5" fmla="*/ 0 w 870405"/>
                    <a:gd name="csY5" fmla="*/ 840130 h 840130"/>
                    <a:gd name="csX6" fmla="*/ 0 w 870405"/>
                    <a:gd name="csY6" fmla="*/ 840130 h 840130"/>
                    <a:gd name="csX7" fmla="*/ 0 w 870405"/>
                    <a:gd name="csY7" fmla="*/ 246797 h 840130"/>
                    <a:gd name="csX8" fmla="*/ 246797 w 870405"/>
                    <a:gd name="csY8" fmla="*/ 0 h 840130"/>
                    <a:gd name="csX0" fmla="*/ 246797 w 870405"/>
                    <a:gd name="csY0" fmla="*/ 0 h 880753"/>
                    <a:gd name="csX1" fmla="*/ 623608 w 870405"/>
                    <a:gd name="csY1" fmla="*/ 0 h 880753"/>
                    <a:gd name="csX2" fmla="*/ 870405 w 870405"/>
                    <a:gd name="csY2" fmla="*/ 246797 h 880753"/>
                    <a:gd name="csX3" fmla="*/ 870405 w 870405"/>
                    <a:gd name="csY3" fmla="*/ 840130 h 880753"/>
                    <a:gd name="csX4" fmla="*/ 870405 w 870405"/>
                    <a:gd name="csY4" fmla="*/ 840130 h 880753"/>
                    <a:gd name="csX5" fmla="*/ 554609 w 870405"/>
                    <a:gd name="csY5" fmla="*/ 880744 h 880753"/>
                    <a:gd name="csX6" fmla="*/ 0 w 870405"/>
                    <a:gd name="csY6" fmla="*/ 840130 h 880753"/>
                    <a:gd name="csX7" fmla="*/ 0 w 870405"/>
                    <a:gd name="csY7" fmla="*/ 840130 h 880753"/>
                    <a:gd name="csX8" fmla="*/ 0 w 870405"/>
                    <a:gd name="csY8" fmla="*/ 246797 h 880753"/>
                    <a:gd name="csX9" fmla="*/ 246797 w 870405"/>
                    <a:gd name="csY9" fmla="*/ 0 h 880753"/>
                    <a:gd name="csX0" fmla="*/ 554609 w 870405"/>
                    <a:gd name="csY0" fmla="*/ 880744 h 972184"/>
                    <a:gd name="csX1" fmla="*/ 0 w 870405"/>
                    <a:gd name="csY1" fmla="*/ 840130 h 972184"/>
                    <a:gd name="csX2" fmla="*/ 0 w 870405"/>
                    <a:gd name="csY2" fmla="*/ 840130 h 972184"/>
                    <a:gd name="csX3" fmla="*/ 0 w 870405"/>
                    <a:gd name="csY3" fmla="*/ 246797 h 972184"/>
                    <a:gd name="csX4" fmla="*/ 246797 w 870405"/>
                    <a:gd name="csY4" fmla="*/ 0 h 972184"/>
                    <a:gd name="csX5" fmla="*/ 623608 w 870405"/>
                    <a:gd name="csY5" fmla="*/ 0 h 972184"/>
                    <a:gd name="csX6" fmla="*/ 870405 w 870405"/>
                    <a:gd name="csY6" fmla="*/ 246797 h 972184"/>
                    <a:gd name="csX7" fmla="*/ 870405 w 870405"/>
                    <a:gd name="csY7" fmla="*/ 840130 h 972184"/>
                    <a:gd name="csX8" fmla="*/ 870405 w 870405"/>
                    <a:gd name="csY8" fmla="*/ 840130 h 972184"/>
                    <a:gd name="csX9" fmla="*/ 646049 w 870405"/>
                    <a:gd name="csY9" fmla="*/ 972184 h 972184"/>
                    <a:gd name="csX0" fmla="*/ 0 w 870405"/>
                    <a:gd name="csY0" fmla="*/ 840130 h 972184"/>
                    <a:gd name="csX1" fmla="*/ 0 w 870405"/>
                    <a:gd name="csY1" fmla="*/ 840130 h 972184"/>
                    <a:gd name="csX2" fmla="*/ 0 w 870405"/>
                    <a:gd name="csY2" fmla="*/ 246797 h 972184"/>
                    <a:gd name="csX3" fmla="*/ 246797 w 870405"/>
                    <a:gd name="csY3" fmla="*/ 0 h 972184"/>
                    <a:gd name="csX4" fmla="*/ 623608 w 870405"/>
                    <a:gd name="csY4" fmla="*/ 0 h 972184"/>
                    <a:gd name="csX5" fmla="*/ 870405 w 870405"/>
                    <a:gd name="csY5" fmla="*/ 246797 h 972184"/>
                    <a:gd name="csX6" fmla="*/ 870405 w 870405"/>
                    <a:gd name="csY6" fmla="*/ 840130 h 972184"/>
                    <a:gd name="csX7" fmla="*/ 870405 w 870405"/>
                    <a:gd name="csY7" fmla="*/ 840130 h 972184"/>
                    <a:gd name="csX8" fmla="*/ 646049 w 870405"/>
                    <a:gd name="csY8" fmla="*/ 972184 h 972184"/>
                    <a:gd name="csX0" fmla="*/ 0 w 870405"/>
                    <a:gd name="csY0" fmla="*/ 840130 h 840130"/>
                    <a:gd name="csX1" fmla="*/ 0 w 870405"/>
                    <a:gd name="csY1" fmla="*/ 840130 h 840130"/>
                    <a:gd name="csX2" fmla="*/ 0 w 870405"/>
                    <a:gd name="csY2" fmla="*/ 246797 h 840130"/>
                    <a:gd name="csX3" fmla="*/ 246797 w 870405"/>
                    <a:gd name="csY3" fmla="*/ 0 h 840130"/>
                    <a:gd name="csX4" fmla="*/ 623608 w 870405"/>
                    <a:gd name="csY4" fmla="*/ 0 h 840130"/>
                    <a:gd name="csX5" fmla="*/ 870405 w 870405"/>
                    <a:gd name="csY5" fmla="*/ 246797 h 840130"/>
                    <a:gd name="csX6" fmla="*/ 870405 w 870405"/>
                    <a:gd name="csY6" fmla="*/ 840130 h 840130"/>
                    <a:gd name="csX7" fmla="*/ 870405 w 870405"/>
                    <a:gd name="csY7" fmla="*/ 840130 h 84013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70405" h="840130">
                      <a:moveTo>
                        <a:pt x="0" y="840130"/>
                      </a:moveTo>
                      <a:lnTo>
                        <a:pt x="0" y="840130"/>
                      </a:lnTo>
                      <a:lnTo>
                        <a:pt x="0" y="246797"/>
                      </a:lnTo>
                      <a:cubicBezTo>
                        <a:pt x="0" y="110495"/>
                        <a:pt x="110495" y="0"/>
                        <a:pt x="246797" y="0"/>
                      </a:cubicBezTo>
                      <a:lnTo>
                        <a:pt x="623608" y="0"/>
                      </a:lnTo>
                      <a:cubicBezTo>
                        <a:pt x="759910" y="0"/>
                        <a:pt x="870405" y="110495"/>
                        <a:pt x="870405" y="246797"/>
                      </a:cubicBezTo>
                      <a:lnTo>
                        <a:pt x="870405" y="840130"/>
                      </a:lnTo>
                      <a:lnTo>
                        <a:pt x="870405" y="840130"/>
                      </a:lnTo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52ABB741-91DE-0CC6-CC66-60F8D2656BE5}"/>
                    </a:ext>
                  </a:extLst>
                </p:cNvPr>
                <p:cNvSpPr/>
                <p:nvPr/>
              </p:nvSpPr>
              <p:spPr bwMode="auto">
                <a:xfrm>
                  <a:off x="2593567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0C1A9686-888A-049F-62ED-0C87EE675E1A}"/>
                    </a:ext>
                  </a:extLst>
                </p:cNvPr>
                <p:cNvSpPr/>
                <p:nvPr/>
              </p:nvSpPr>
              <p:spPr bwMode="auto">
                <a:xfrm rot="20700000">
                  <a:off x="2555468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0951A175-431A-9F82-BF72-FD0D4A14471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6685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4E812A63-D477-301D-E3E6-A7D274944F28}"/>
                    </a:ext>
                  </a:extLst>
                </p:cNvPr>
                <p:cNvSpPr/>
                <p:nvPr/>
              </p:nvSpPr>
              <p:spPr bwMode="auto">
                <a:xfrm>
                  <a:off x="267096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7986AE5A-24B9-E934-B396-31FBB179ABF2}"/>
                    </a:ext>
                  </a:extLst>
                </p:cNvPr>
                <p:cNvSpPr/>
                <p:nvPr/>
              </p:nvSpPr>
              <p:spPr bwMode="auto">
                <a:xfrm>
                  <a:off x="2723670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9D5D9D06-48CC-27BB-37AD-7A689240128A}"/>
                    </a:ext>
                  </a:extLst>
                </p:cNvPr>
                <p:cNvSpPr/>
                <p:nvPr/>
              </p:nvSpPr>
              <p:spPr bwMode="auto">
                <a:xfrm>
                  <a:off x="3223124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A97C0BD7-C02C-83A9-AE7B-89D3284F3B10}"/>
                    </a:ext>
                  </a:extLst>
                </p:cNvPr>
                <p:cNvSpPr/>
                <p:nvPr/>
              </p:nvSpPr>
              <p:spPr bwMode="auto">
                <a:xfrm>
                  <a:off x="2855987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05894029-CFDD-912F-1BDC-F1AA3180323B}"/>
                    </a:ext>
                  </a:extLst>
                </p:cNvPr>
                <p:cNvSpPr/>
                <p:nvPr/>
              </p:nvSpPr>
              <p:spPr bwMode="auto">
                <a:xfrm>
                  <a:off x="3359784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二等辺三角形 71">
                  <a:extLst>
                    <a:ext uri="{FF2B5EF4-FFF2-40B4-BE49-F238E27FC236}">
                      <a16:creationId xmlns:a16="http://schemas.microsoft.com/office/drawing/2014/main" id="{74116D85-6F26-7188-D4FF-F142DAD3EEA9}"/>
                    </a:ext>
                  </a:extLst>
                </p:cNvPr>
                <p:cNvSpPr/>
                <p:nvPr/>
              </p:nvSpPr>
              <p:spPr bwMode="auto">
                <a:xfrm rot="16200000">
                  <a:off x="2971648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6510DAC3-CAF7-7C3B-FE5C-8FFCF028E016}"/>
                    </a:ext>
                  </a:extLst>
                </p:cNvPr>
                <p:cNvSpPr/>
                <p:nvPr/>
              </p:nvSpPr>
              <p:spPr bwMode="auto">
                <a:xfrm rot="10800000">
                  <a:off x="2970112" y="2804999"/>
                  <a:ext cx="374450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6065EC76-1E1D-3F5B-E459-BECDEDD640C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613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EB8AC33-6B71-4A78-7929-B64120F85FEF}"/>
                    </a:ext>
                  </a:extLst>
                </p:cNvPr>
                <p:cNvSpPr/>
                <p:nvPr/>
              </p:nvSpPr>
              <p:spPr bwMode="auto">
                <a:xfrm>
                  <a:off x="2847975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9FED6DB7-E906-F668-E4C7-47B39BC1FC59}"/>
                  </a:ext>
                </a:extLst>
              </p:cNvPr>
              <p:cNvGrpSpPr/>
              <p:nvPr/>
            </p:nvGrpSpPr>
            <p:grpSpPr>
              <a:xfrm>
                <a:off x="-893381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242" name="四角形: 上の 2 つの角を丸める 130">
                  <a:extLst>
                    <a:ext uri="{FF2B5EF4-FFF2-40B4-BE49-F238E27FC236}">
                      <a16:creationId xmlns:a16="http://schemas.microsoft.com/office/drawing/2014/main" id="{F30AA6A2-BAAE-430F-9CBF-2C110830B6F3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51EE6D39-354B-0C34-5CD6-6BA22CF6F31D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四角形: 上の 2 つの角を丸める 131">
                  <a:extLst>
                    <a:ext uri="{FF2B5EF4-FFF2-40B4-BE49-F238E27FC236}">
                      <a16:creationId xmlns:a16="http://schemas.microsoft.com/office/drawing/2014/main" id="{19F96A24-9770-312D-4ED3-80D7C36883C2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B0F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37" name="月 236">
                <a:extLst>
                  <a:ext uri="{FF2B5EF4-FFF2-40B4-BE49-F238E27FC236}">
                    <a16:creationId xmlns:a16="http://schemas.microsoft.com/office/drawing/2014/main" id="{CEF29A80-9AA1-8F75-80D9-7FC06B34577F}"/>
                  </a:ext>
                </a:extLst>
              </p:cNvPr>
              <p:cNvSpPr/>
              <p:nvPr/>
            </p:nvSpPr>
            <p:spPr bwMode="auto">
              <a:xfrm rot="17100000">
                <a:off x="-196352" y="6795121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8" name="月 237">
                <a:extLst>
                  <a:ext uri="{FF2B5EF4-FFF2-40B4-BE49-F238E27FC236}">
                    <a16:creationId xmlns:a16="http://schemas.microsoft.com/office/drawing/2014/main" id="{BE027064-4153-FC93-6A08-FA99B7B32FD4}"/>
                  </a:ext>
                </a:extLst>
              </p:cNvPr>
              <p:cNvSpPr/>
              <p:nvPr/>
            </p:nvSpPr>
            <p:spPr bwMode="auto">
              <a:xfrm rot="15300000">
                <a:off x="-703612" y="6822255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EDD132BD-84A0-A7DE-7636-140075162248}"/>
                  </a:ext>
                </a:extLst>
              </p:cNvPr>
              <p:cNvGrpSpPr/>
              <p:nvPr/>
            </p:nvGrpSpPr>
            <p:grpSpPr>
              <a:xfrm rot="20437452">
                <a:off x="-829079" y="7781582"/>
                <a:ext cx="868390" cy="604425"/>
                <a:chOff x="3019166" y="7656559"/>
                <a:chExt cx="868390" cy="604425"/>
              </a:xfrm>
            </p:grpSpPr>
            <p:sp>
              <p:nvSpPr>
                <p:cNvPr id="240" name="角丸四角形 4">
                  <a:extLst>
                    <a:ext uri="{FF2B5EF4-FFF2-40B4-BE49-F238E27FC236}">
                      <a16:creationId xmlns:a16="http://schemas.microsoft.com/office/drawing/2014/main" id="{B8B2455F-1ED0-6A86-F401-00ACC6EE9B2B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25D3F49-5ECA-41DD-4F23-0BD7DC7B1C88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00B0F0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A1A22AE-A44D-7A06-335F-A1CFC1C25055}"/>
                </a:ext>
              </a:extLst>
            </p:cNvPr>
            <p:cNvGrpSpPr/>
            <p:nvPr/>
          </p:nvGrpSpPr>
          <p:grpSpPr>
            <a:xfrm>
              <a:off x="405657" y="5132054"/>
              <a:ext cx="1264393" cy="1018140"/>
              <a:chOff x="1535874" y="2054895"/>
              <a:chExt cx="2773097" cy="2233010"/>
            </a:xfrm>
          </p:grpSpPr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2EB2073C-E5C2-A7BE-1AD5-84E0C749EDC0}"/>
                  </a:ext>
                </a:extLst>
              </p:cNvPr>
              <p:cNvGrpSpPr/>
              <p:nvPr/>
            </p:nvGrpSpPr>
            <p:grpSpPr>
              <a:xfrm>
                <a:off x="1535874" y="2054895"/>
                <a:ext cx="1867726" cy="1910680"/>
                <a:chOff x="1401763" y="1917700"/>
                <a:chExt cx="2001837" cy="2047875"/>
              </a:xfrm>
            </p:grpSpPr>
            <p:sp>
              <p:nvSpPr>
                <p:cNvPr id="227" name="Freeform 5">
                  <a:extLst>
                    <a:ext uri="{FF2B5EF4-FFF2-40B4-BE49-F238E27FC236}">
                      <a16:creationId xmlns:a16="http://schemas.microsoft.com/office/drawing/2014/main" id="{87380546-F7EE-0128-FA58-4DEC489683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1917700"/>
                  <a:ext cx="2001837" cy="2047875"/>
                </a:xfrm>
                <a:custGeom>
                  <a:avLst/>
                  <a:gdLst>
                    <a:gd name="T0" fmla="*/ 1237 w 1261"/>
                    <a:gd name="T1" fmla="*/ 124 h 1290"/>
                    <a:gd name="T2" fmla="*/ 1255 w 1261"/>
                    <a:gd name="T3" fmla="*/ 248 h 1290"/>
                    <a:gd name="T4" fmla="*/ 1261 w 1261"/>
                    <a:gd name="T5" fmla="*/ 432 h 1290"/>
                    <a:gd name="T6" fmla="*/ 1245 w 1261"/>
                    <a:gd name="T7" fmla="*/ 626 h 1290"/>
                    <a:gd name="T8" fmla="*/ 1229 w 1261"/>
                    <a:gd name="T9" fmla="*/ 688 h 1290"/>
                    <a:gd name="T10" fmla="*/ 1201 w 1261"/>
                    <a:gd name="T11" fmla="*/ 720 h 1290"/>
                    <a:gd name="T12" fmla="*/ 1079 w 1261"/>
                    <a:gd name="T13" fmla="*/ 836 h 1290"/>
                    <a:gd name="T14" fmla="*/ 1041 w 1261"/>
                    <a:gd name="T15" fmla="*/ 884 h 1290"/>
                    <a:gd name="T16" fmla="*/ 971 w 1261"/>
                    <a:gd name="T17" fmla="*/ 1004 h 1290"/>
                    <a:gd name="T18" fmla="*/ 909 w 1261"/>
                    <a:gd name="T19" fmla="*/ 1090 h 1290"/>
                    <a:gd name="T20" fmla="*/ 847 w 1261"/>
                    <a:gd name="T21" fmla="*/ 1150 h 1290"/>
                    <a:gd name="T22" fmla="*/ 767 w 1261"/>
                    <a:gd name="T23" fmla="*/ 1212 h 1290"/>
                    <a:gd name="T24" fmla="*/ 661 w 1261"/>
                    <a:gd name="T25" fmla="*/ 1256 h 1290"/>
                    <a:gd name="T26" fmla="*/ 631 w 1261"/>
                    <a:gd name="T27" fmla="*/ 1266 h 1290"/>
                    <a:gd name="T28" fmla="*/ 548 w 1261"/>
                    <a:gd name="T29" fmla="*/ 1282 h 1290"/>
                    <a:gd name="T30" fmla="*/ 430 w 1261"/>
                    <a:gd name="T31" fmla="*/ 1290 h 1290"/>
                    <a:gd name="T32" fmla="*/ 298 w 1261"/>
                    <a:gd name="T33" fmla="*/ 1282 h 1290"/>
                    <a:gd name="T34" fmla="*/ 168 w 1261"/>
                    <a:gd name="T35" fmla="*/ 1248 h 1290"/>
                    <a:gd name="T36" fmla="*/ 112 w 1261"/>
                    <a:gd name="T37" fmla="*/ 1218 h 1290"/>
                    <a:gd name="T38" fmla="*/ 78 w 1261"/>
                    <a:gd name="T39" fmla="*/ 1194 h 1290"/>
                    <a:gd name="T40" fmla="*/ 38 w 1261"/>
                    <a:gd name="T41" fmla="*/ 1154 h 1290"/>
                    <a:gd name="T42" fmla="*/ 14 w 1261"/>
                    <a:gd name="T43" fmla="*/ 1112 h 1290"/>
                    <a:gd name="T44" fmla="*/ 2 w 1261"/>
                    <a:gd name="T45" fmla="*/ 1068 h 1290"/>
                    <a:gd name="T46" fmla="*/ 4 w 1261"/>
                    <a:gd name="T47" fmla="*/ 1024 h 1290"/>
                    <a:gd name="T48" fmla="*/ 18 w 1261"/>
                    <a:gd name="T49" fmla="*/ 980 h 1290"/>
                    <a:gd name="T50" fmla="*/ 82 w 1261"/>
                    <a:gd name="T51" fmla="*/ 894 h 1290"/>
                    <a:gd name="T52" fmla="*/ 190 w 1261"/>
                    <a:gd name="T53" fmla="*/ 810 h 1290"/>
                    <a:gd name="T54" fmla="*/ 286 w 1261"/>
                    <a:gd name="T55" fmla="*/ 760 h 1290"/>
                    <a:gd name="T56" fmla="*/ 350 w 1261"/>
                    <a:gd name="T57" fmla="*/ 722 h 1290"/>
                    <a:gd name="T58" fmla="*/ 452 w 1261"/>
                    <a:gd name="T59" fmla="*/ 632 h 1290"/>
                    <a:gd name="T60" fmla="*/ 556 w 1261"/>
                    <a:gd name="T61" fmla="*/ 500 h 1290"/>
                    <a:gd name="T62" fmla="*/ 637 w 1261"/>
                    <a:gd name="T63" fmla="*/ 372 h 1290"/>
                    <a:gd name="T64" fmla="*/ 709 w 1261"/>
                    <a:gd name="T65" fmla="*/ 234 h 1290"/>
                    <a:gd name="T66" fmla="*/ 717 w 1261"/>
                    <a:gd name="T67" fmla="*/ 196 h 1290"/>
                    <a:gd name="T68" fmla="*/ 743 w 1261"/>
                    <a:gd name="T69" fmla="*/ 138 h 1290"/>
                    <a:gd name="T70" fmla="*/ 775 w 1261"/>
                    <a:gd name="T71" fmla="*/ 98 h 1290"/>
                    <a:gd name="T72" fmla="*/ 825 w 1261"/>
                    <a:gd name="T73" fmla="*/ 64 h 1290"/>
                    <a:gd name="T74" fmla="*/ 897 w 1261"/>
                    <a:gd name="T75" fmla="*/ 34 h 1290"/>
                    <a:gd name="T76" fmla="*/ 947 w 1261"/>
                    <a:gd name="T77" fmla="*/ 10 h 1290"/>
                    <a:gd name="T78" fmla="*/ 1001 w 1261"/>
                    <a:gd name="T79" fmla="*/ 2 h 1290"/>
                    <a:gd name="T80" fmla="*/ 1081 w 1261"/>
                    <a:gd name="T81" fmla="*/ 0 h 1290"/>
                    <a:gd name="T82" fmla="*/ 1131 w 1261"/>
                    <a:gd name="T83" fmla="*/ 10 h 1290"/>
                    <a:gd name="T84" fmla="*/ 1201 w 1261"/>
                    <a:gd name="T85" fmla="*/ 50 h 1290"/>
                    <a:gd name="T86" fmla="*/ 1229 w 1261"/>
                    <a:gd name="T87" fmla="*/ 88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1" h="1290">
                      <a:moveTo>
                        <a:pt x="1229" y="88"/>
                      </a:moveTo>
                      <a:lnTo>
                        <a:pt x="1229" y="88"/>
                      </a:lnTo>
                      <a:lnTo>
                        <a:pt x="1237" y="124"/>
                      </a:lnTo>
                      <a:lnTo>
                        <a:pt x="1245" y="162"/>
                      </a:lnTo>
                      <a:lnTo>
                        <a:pt x="1251" y="204"/>
                      </a:lnTo>
                      <a:lnTo>
                        <a:pt x="1255" y="248"/>
                      </a:lnTo>
                      <a:lnTo>
                        <a:pt x="1259" y="294"/>
                      </a:lnTo>
                      <a:lnTo>
                        <a:pt x="1259" y="340"/>
                      </a:lnTo>
                      <a:lnTo>
                        <a:pt x="1261" y="432"/>
                      </a:lnTo>
                      <a:lnTo>
                        <a:pt x="1257" y="520"/>
                      </a:lnTo>
                      <a:lnTo>
                        <a:pt x="1251" y="596"/>
                      </a:lnTo>
                      <a:lnTo>
                        <a:pt x="1245" y="626"/>
                      </a:lnTo>
                      <a:lnTo>
                        <a:pt x="1241" y="654"/>
                      </a:lnTo>
                      <a:lnTo>
                        <a:pt x="1235" y="674"/>
                      </a:lnTo>
                      <a:lnTo>
                        <a:pt x="1229" y="688"/>
                      </a:lnTo>
                      <a:lnTo>
                        <a:pt x="1229" y="688"/>
                      </a:lnTo>
                      <a:lnTo>
                        <a:pt x="1219" y="702"/>
                      </a:lnTo>
                      <a:lnTo>
                        <a:pt x="1201" y="720"/>
                      </a:lnTo>
                      <a:lnTo>
                        <a:pt x="1157" y="762"/>
                      </a:lnTo>
                      <a:lnTo>
                        <a:pt x="1105" y="810"/>
                      </a:lnTo>
                      <a:lnTo>
                        <a:pt x="1079" y="836"/>
                      </a:lnTo>
                      <a:lnTo>
                        <a:pt x="1055" y="864"/>
                      </a:lnTo>
                      <a:lnTo>
                        <a:pt x="1055" y="864"/>
                      </a:lnTo>
                      <a:lnTo>
                        <a:pt x="1041" y="884"/>
                      </a:lnTo>
                      <a:lnTo>
                        <a:pt x="1025" y="910"/>
                      </a:lnTo>
                      <a:lnTo>
                        <a:pt x="989" y="972"/>
                      </a:lnTo>
                      <a:lnTo>
                        <a:pt x="971" y="1004"/>
                      </a:lnTo>
                      <a:lnTo>
                        <a:pt x="951" y="1036"/>
                      </a:lnTo>
                      <a:lnTo>
                        <a:pt x="931" y="1064"/>
                      </a:lnTo>
                      <a:lnTo>
                        <a:pt x="909" y="1090"/>
                      </a:lnTo>
                      <a:lnTo>
                        <a:pt x="909" y="1090"/>
                      </a:lnTo>
                      <a:lnTo>
                        <a:pt x="877" y="1124"/>
                      </a:lnTo>
                      <a:lnTo>
                        <a:pt x="847" y="1150"/>
                      </a:lnTo>
                      <a:lnTo>
                        <a:pt x="821" y="1174"/>
                      </a:lnTo>
                      <a:lnTo>
                        <a:pt x="795" y="1194"/>
                      </a:lnTo>
                      <a:lnTo>
                        <a:pt x="767" y="1212"/>
                      </a:lnTo>
                      <a:lnTo>
                        <a:pt x="737" y="1226"/>
                      </a:lnTo>
                      <a:lnTo>
                        <a:pt x="701" y="1242"/>
                      </a:lnTo>
                      <a:lnTo>
                        <a:pt x="661" y="1256"/>
                      </a:lnTo>
                      <a:lnTo>
                        <a:pt x="661" y="1256"/>
                      </a:lnTo>
                      <a:lnTo>
                        <a:pt x="649" y="1260"/>
                      </a:lnTo>
                      <a:lnTo>
                        <a:pt x="631" y="1266"/>
                      </a:lnTo>
                      <a:lnTo>
                        <a:pt x="608" y="1272"/>
                      </a:lnTo>
                      <a:lnTo>
                        <a:pt x="580" y="1278"/>
                      </a:lnTo>
                      <a:lnTo>
                        <a:pt x="548" y="1282"/>
                      </a:lnTo>
                      <a:lnTo>
                        <a:pt x="510" y="1286"/>
                      </a:lnTo>
                      <a:lnTo>
                        <a:pt x="472" y="1290"/>
                      </a:lnTo>
                      <a:lnTo>
                        <a:pt x="430" y="1290"/>
                      </a:lnTo>
                      <a:lnTo>
                        <a:pt x="386" y="1290"/>
                      </a:lnTo>
                      <a:lnTo>
                        <a:pt x="342" y="1288"/>
                      </a:lnTo>
                      <a:lnTo>
                        <a:pt x="298" y="1282"/>
                      </a:lnTo>
                      <a:lnTo>
                        <a:pt x="254" y="1274"/>
                      </a:lnTo>
                      <a:lnTo>
                        <a:pt x="210" y="1264"/>
                      </a:lnTo>
                      <a:lnTo>
                        <a:pt x="168" y="1248"/>
                      </a:lnTo>
                      <a:lnTo>
                        <a:pt x="150" y="1240"/>
                      </a:lnTo>
                      <a:lnTo>
                        <a:pt x="130" y="1230"/>
                      </a:lnTo>
                      <a:lnTo>
                        <a:pt x="112" y="1218"/>
                      </a:lnTo>
                      <a:lnTo>
                        <a:pt x="94" y="1206"/>
                      </a:lnTo>
                      <a:lnTo>
                        <a:pt x="94" y="1206"/>
                      </a:lnTo>
                      <a:lnTo>
                        <a:pt x="78" y="1194"/>
                      </a:lnTo>
                      <a:lnTo>
                        <a:pt x="64" y="1180"/>
                      </a:lnTo>
                      <a:lnTo>
                        <a:pt x="50" y="1166"/>
                      </a:lnTo>
                      <a:lnTo>
                        <a:pt x="38" y="1154"/>
                      </a:lnTo>
                      <a:lnTo>
                        <a:pt x="28" y="1140"/>
                      </a:lnTo>
                      <a:lnTo>
                        <a:pt x="20" y="1126"/>
                      </a:lnTo>
                      <a:lnTo>
                        <a:pt x="14" y="1112"/>
                      </a:lnTo>
                      <a:lnTo>
                        <a:pt x="8" y="1098"/>
                      </a:lnTo>
                      <a:lnTo>
                        <a:pt x="4" y="1082"/>
                      </a:lnTo>
                      <a:lnTo>
                        <a:pt x="2" y="1068"/>
                      </a:lnTo>
                      <a:lnTo>
                        <a:pt x="0" y="1054"/>
                      </a:lnTo>
                      <a:lnTo>
                        <a:pt x="2" y="1040"/>
                      </a:lnTo>
                      <a:lnTo>
                        <a:pt x="4" y="1024"/>
                      </a:lnTo>
                      <a:lnTo>
                        <a:pt x="6" y="1010"/>
                      </a:lnTo>
                      <a:lnTo>
                        <a:pt x="12" y="996"/>
                      </a:lnTo>
                      <a:lnTo>
                        <a:pt x="18" y="980"/>
                      </a:lnTo>
                      <a:lnTo>
                        <a:pt x="34" y="952"/>
                      </a:lnTo>
                      <a:lnTo>
                        <a:pt x="56" y="922"/>
                      </a:lnTo>
                      <a:lnTo>
                        <a:pt x="82" y="894"/>
                      </a:lnTo>
                      <a:lnTo>
                        <a:pt x="114" y="866"/>
                      </a:lnTo>
                      <a:lnTo>
                        <a:pt x="150" y="838"/>
                      </a:lnTo>
                      <a:lnTo>
                        <a:pt x="190" y="810"/>
                      </a:lnTo>
                      <a:lnTo>
                        <a:pt x="236" y="784"/>
                      </a:lnTo>
                      <a:lnTo>
                        <a:pt x="286" y="760"/>
                      </a:lnTo>
                      <a:lnTo>
                        <a:pt x="286" y="760"/>
                      </a:lnTo>
                      <a:lnTo>
                        <a:pt x="308" y="748"/>
                      </a:lnTo>
                      <a:lnTo>
                        <a:pt x="330" y="736"/>
                      </a:lnTo>
                      <a:lnTo>
                        <a:pt x="350" y="722"/>
                      </a:lnTo>
                      <a:lnTo>
                        <a:pt x="372" y="706"/>
                      </a:lnTo>
                      <a:lnTo>
                        <a:pt x="412" y="670"/>
                      </a:lnTo>
                      <a:lnTo>
                        <a:pt x="452" y="632"/>
                      </a:lnTo>
                      <a:lnTo>
                        <a:pt x="488" y="590"/>
                      </a:lnTo>
                      <a:lnTo>
                        <a:pt x="524" y="546"/>
                      </a:lnTo>
                      <a:lnTo>
                        <a:pt x="556" y="500"/>
                      </a:lnTo>
                      <a:lnTo>
                        <a:pt x="586" y="456"/>
                      </a:lnTo>
                      <a:lnTo>
                        <a:pt x="614" y="412"/>
                      </a:lnTo>
                      <a:lnTo>
                        <a:pt x="637" y="372"/>
                      </a:lnTo>
                      <a:lnTo>
                        <a:pt x="675" y="300"/>
                      </a:lnTo>
                      <a:lnTo>
                        <a:pt x="701" y="252"/>
                      </a:lnTo>
                      <a:lnTo>
                        <a:pt x="709" y="234"/>
                      </a:lnTo>
                      <a:lnTo>
                        <a:pt x="709" y="234"/>
                      </a:lnTo>
                      <a:lnTo>
                        <a:pt x="711" y="224"/>
                      </a:lnTo>
                      <a:lnTo>
                        <a:pt x="717" y="196"/>
                      </a:lnTo>
                      <a:lnTo>
                        <a:pt x="723" y="178"/>
                      </a:lnTo>
                      <a:lnTo>
                        <a:pt x="731" y="158"/>
                      </a:lnTo>
                      <a:lnTo>
                        <a:pt x="743" y="138"/>
                      </a:lnTo>
                      <a:lnTo>
                        <a:pt x="757" y="118"/>
                      </a:lnTo>
                      <a:lnTo>
                        <a:pt x="757" y="118"/>
                      </a:lnTo>
                      <a:lnTo>
                        <a:pt x="775" y="98"/>
                      </a:lnTo>
                      <a:lnTo>
                        <a:pt x="791" y="84"/>
                      </a:lnTo>
                      <a:lnTo>
                        <a:pt x="807" y="72"/>
                      </a:lnTo>
                      <a:lnTo>
                        <a:pt x="825" y="64"/>
                      </a:lnTo>
                      <a:lnTo>
                        <a:pt x="857" y="52"/>
                      </a:lnTo>
                      <a:lnTo>
                        <a:pt x="877" y="44"/>
                      </a:lnTo>
                      <a:lnTo>
                        <a:pt x="897" y="34"/>
                      </a:lnTo>
                      <a:lnTo>
                        <a:pt x="897" y="34"/>
                      </a:lnTo>
                      <a:lnTo>
                        <a:pt x="933" y="16"/>
                      </a:lnTo>
                      <a:lnTo>
                        <a:pt x="947" y="10"/>
                      </a:lnTo>
                      <a:lnTo>
                        <a:pt x="963" y="6"/>
                      </a:lnTo>
                      <a:lnTo>
                        <a:pt x="981" y="2"/>
                      </a:lnTo>
                      <a:lnTo>
                        <a:pt x="1001" y="2"/>
                      </a:lnTo>
                      <a:lnTo>
                        <a:pt x="1063" y="0"/>
                      </a:lnTo>
                      <a:lnTo>
                        <a:pt x="1063" y="0"/>
                      </a:lnTo>
                      <a:lnTo>
                        <a:pt x="1081" y="0"/>
                      </a:lnTo>
                      <a:lnTo>
                        <a:pt x="1099" y="2"/>
                      </a:lnTo>
                      <a:lnTo>
                        <a:pt x="1117" y="6"/>
                      </a:lnTo>
                      <a:lnTo>
                        <a:pt x="1131" y="10"/>
                      </a:lnTo>
                      <a:lnTo>
                        <a:pt x="1159" y="22"/>
                      </a:lnTo>
                      <a:lnTo>
                        <a:pt x="1183" y="36"/>
                      </a:lnTo>
                      <a:lnTo>
                        <a:pt x="1201" y="50"/>
                      </a:lnTo>
                      <a:lnTo>
                        <a:pt x="1215" y="64"/>
                      </a:lnTo>
                      <a:lnTo>
                        <a:pt x="1225" y="78"/>
                      </a:lnTo>
                      <a:lnTo>
                        <a:pt x="1229" y="88"/>
                      </a:lnTo>
                      <a:lnTo>
                        <a:pt x="1229" y="8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6">
                  <a:extLst>
                    <a:ext uri="{FF2B5EF4-FFF2-40B4-BE49-F238E27FC236}">
                      <a16:creationId xmlns:a16="http://schemas.microsoft.com/office/drawing/2014/main" id="{C320C718-C9D6-30E8-3832-9E5C78902F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38" y="2841625"/>
                  <a:ext cx="1995487" cy="1123950"/>
                </a:xfrm>
                <a:custGeom>
                  <a:avLst/>
                  <a:gdLst>
                    <a:gd name="T0" fmla="*/ 116 w 1257"/>
                    <a:gd name="T1" fmla="*/ 280 h 708"/>
                    <a:gd name="T2" fmla="*/ 52 w 1257"/>
                    <a:gd name="T3" fmla="*/ 342 h 708"/>
                    <a:gd name="T4" fmla="*/ 12 w 1257"/>
                    <a:gd name="T5" fmla="*/ 408 h 708"/>
                    <a:gd name="T6" fmla="*/ 0 w 1257"/>
                    <a:gd name="T7" fmla="*/ 454 h 708"/>
                    <a:gd name="T8" fmla="*/ 12 w 1257"/>
                    <a:gd name="T9" fmla="*/ 530 h 708"/>
                    <a:gd name="T10" fmla="*/ 64 w 1257"/>
                    <a:gd name="T11" fmla="*/ 602 h 708"/>
                    <a:gd name="T12" fmla="*/ 94 w 1257"/>
                    <a:gd name="T13" fmla="*/ 624 h 708"/>
                    <a:gd name="T14" fmla="*/ 176 w 1257"/>
                    <a:gd name="T15" fmla="*/ 670 h 708"/>
                    <a:gd name="T16" fmla="*/ 268 w 1257"/>
                    <a:gd name="T17" fmla="*/ 696 h 708"/>
                    <a:gd name="T18" fmla="*/ 366 w 1257"/>
                    <a:gd name="T19" fmla="*/ 708 h 708"/>
                    <a:gd name="T20" fmla="*/ 516 w 1257"/>
                    <a:gd name="T21" fmla="*/ 704 h 708"/>
                    <a:gd name="T22" fmla="*/ 600 w 1257"/>
                    <a:gd name="T23" fmla="*/ 692 h 708"/>
                    <a:gd name="T24" fmla="*/ 659 w 1257"/>
                    <a:gd name="T25" fmla="*/ 674 h 708"/>
                    <a:gd name="T26" fmla="*/ 735 w 1257"/>
                    <a:gd name="T27" fmla="*/ 644 h 708"/>
                    <a:gd name="T28" fmla="*/ 819 w 1257"/>
                    <a:gd name="T29" fmla="*/ 592 h 708"/>
                    <a:gd name="T30" fmla="*/ 907 w 1257"/>
                    <a:gd name="T31" fmla="*/ 508 h 708"/>
                    <a:gd name="T32" fmla="*/ 949 w 1257"/>
                    <a:gd name="T33" fmla="*/ 454 h 708"/>
                    <a:gd name="T34" fmla="*/ 1023 w 1257"/>
                    <a:gd name="T35" fmla="*/ 328 h 708"/>
                    <a:gd name="T36" fmla="*/ 1053 w 1257"/>
                    <a:gd name="T37" fmla="*/ 282 h 708"/>
                    <a:gd name="T38" fmla="*/ 1163 w 1257"/>
                    <a:gd name="T39" fmla="*/ 170 h 708"/>
                    <a:gd name="T40" fmla="*/ 1243 w 1257"/>
                    <a:gd name="T41" fmla="*/ 88 h 708"/>
                    <a:gd name="T42" fmla="*/ 1255 w 1257"/>
                    <a:gd name="T43" fmla="*/ 58 h 708"/>
                    <a:gd name="T44" fmla="*/ 1257 w 1257"/>
                    <a:gd name="T45" fmla="*/ 10 h 708"/>
                    <a:gd name="T46" fmla="*/ 1251 w 1257"/>
                    <a:gd name="T47" fmla="*/ 0 h 708"/>
                    <a:gd name="T48" fmla="*/ 1245 w 1257"/>
                    <a:gd name="T49" fmla="*/ 6 h 708"/>
                    <a:gd name="T50" fmla="*/ 1165 w 1257"/>
                    <a:gd name="T51" fmla="*/ 90 h 708"/>
                    <a:gd name="T52" fmla="*/ 1053 w 1257"/>
                    <a:gd name="T53" fmla="*/ 202 h 708"/>
                    <a:gd name="T54" fmla="*/ 1023 w 1257"/>
                    <a:gd name="T55" fmla="*/ 248 h 708"/>
                    <a:gd name="T56" fmla="*/ 949 w 1257"/>
                    <a:gd name="T57" fmla="*/ 374 h 708"/>
                    <a:gd name="T58" fmla="*/ 907 w 1257"/>
                    <a:gd name="T59" fmla="*/ 428 h 708"/>
                    <a:gd name="T60" fmla="*/ 819 w 1257"/>
                    <a:gd name="T61" fmla="*/ 512 h 708"/>
                    <a:gd name="T62" fmla="*/ 735 w 1257"/>
                    <a:gd name="T63" fmla="*/ 564 h 708"/>
                    <a:gd name="T64" fmla="*/ 659 w 1257"/>
                    <a:gd name="T65" fmla="*/ 594 h 708"/>
                    <a:gd name="T66" fmla="*/ 651 w 1257"/>
                    <a:gd name="T67" fmla="*/ 578 h 708"/>
                    <a:gd name="T68" fmla="*/ 653 w 1257"/>
                    <a:gd name="T69" fmla="*/ 528 h 708"/>
                    <a:gd name="T70" fmla="*/ 631 w 1257"/>
                    <a:gd name="T71" fmla="*/ 454 h 708"/>
                    <a:gd name="T72" fmla="*/ 582 w 1257"/>
                    <a:gd name="T73" fmla="*/ 386 h 708"/>
                    <a:gd name="T74" fmla="*/ 508 w 1257"/>
                    <a:gd name="T75" fmla="*/ 328 h 708"/>
                    <a:gd name="T76" fmla="*/ 414 w 1257"/>
                    <a:gd name="T77" fmla="*/ 282 h 708"/>
                    <a:gd name="T78" fmla="*/ 344 w 1257"/>
                    <a:gd name="T79" fmla="*/ 262 h 708"/>
                    <a:gd name="T80" fmla="*/ 264 w 1257"/>
                    <a:gd name="T81" fmla="*/ 252 h 708"/>
                    <a:gd name="T82" fmla="*/ 190 w 1257"/>
                    <a:gd name="T83" fmla="*/ 252 h 708"/>
                    <a:gd name="T84" fmla="*/ 142 w 1257"/>
                    <a:gd name="T85" fmla="*/ 260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57" h="708">
                      <a:moveTo>
                        <a:pt x="142" y="260"/>
                      </a:moveTo>
                      <a:lnTo>
                        <a:pt x="142" y="260"/>
                      </a:lnTo>
                      <a:lnTo>
                        <a:pt x="116" y="280"/>
                      </a:lnTo>
                      <a:lnTo>
                        <a:pt x="92" y="300"/>
                      </a:lnTo>
                      <a:lnTo>
                        <a:pt x="70" y="322"/>
                      </a:lnTo>
                      <a:lnTo>
                        <a:pt x="52" y="342"/>
                      </a:lnTo>
                      <a:lnTo>
                        <a:pt x="36" y="364"/>
                      </a:lnTo>
                      <a:lnTo>
                        <a:pt x="22" y="386"/>
                      </a:lnTo>
                      <a:lnTo>
                        <a:pt x="12" y="408"/>
                      </a:lnTo>
                      <a:lnTo>
                        <a:pt x="4" y="430"/>
                      </a:lnTo>
                      <a:lnTo>
                        <a:pt x="4" y="430"/>
                      </a:lnTo>
                      <a:lnTo>
                        <a:pt x="0" y="454"/>
                      </a:lnTo>
                      <a:lnTo>
                        <a:pt x="0" y="480"/>
                      </a:lnTo>
                      <a:lnTo>
                        <a:pt x="4" y="506"/>
                      </a:lnTo>
                      <a:lnTo>
                        <a:pt x="12" y="530"/>
                      </a:lnTo>
                      <a:lnTo>
                        <a:pt x="24" y="554"/>
                      </a:lnTo>
                      <a:lnTo>
                        <a:pt x="42" y="578"/>
                      </a:lnTo>
                      <a:lnTo>
                        <a:pt x="64" y="602"/>
                      </a:lnTo>
                      <a:lnTo>
                        <a:pt x="92" y="624"/>
                      </a:lnTo>
                      <a:lnTo>
                        <a:pt x="94" y="624"/>
                      </a:lnTo>
                      <a:lnTo>
                        <a:pt x="94" y="624"/>
                      </a:lnTo>
                      <a:lnTo>
                        <a:pt x="118" y="642"/>
                      </a:lnTo>
                      <a:lnTo>
                        <a:pt x="146" y="656"/>
                      </a:lnTo>
                      <a:lnTo>
                        <a:pt x="176" y="670"/>
                      </a:lnTo>
                      <a:lnTo>
                        <a:pt x="206" y="680"/>
                      </a:lnTo>
                      <a:lnTo>
                        <a:pt x="236" y="690"/>
                      </a:lnTo>
                      <a:lnTo>
                        <a:pt x="268" y="696"/>
                      </a:lnTo>
                      <a:lnTo>
                        <a:pt x="300" y="702"/>
                      </a:lnTo>
                      <a:lnTo>
                        <a:pt x="334" y="706"/>
                      </a:lnTo>
                      <a:lnTo>
                        <a:pt x="366" y="708"/>
                      </a:lnTo>
                      <a:lnTo>
                        <a:pt x="398" y="708"/>
                      </a:lnTo>
                      <a:lnTo>
                        <a:pt x="460" y="708"/>
                      </a:lnTo>
                      <a:lnTo>
                        <a:pt x="516" y="704"/>
                      </a:lnTo>
                      <a:lnTo>
                        <a:pt x="568" y="698"/>
                      </a:lnTo>
                      <a:lnTo>
                        <a:pt x="568" y="698"/>
                      </a:lnTo>
                      <a:lnTo>
                        <a:pt x="600" y="692"/>
                      </a:lnTo>
                      <a:lnTo>
                        <a:pt x="626" y="686"/>
                      </a:lnTo>
                      <a:lnTo>
                        <a:pt x="647" y="680"/>
                      </a:lnTo>
                      <a:lnTo>
                        <a:pt x="659" y="674"/>
                      </a:lnTo>
                      <a:lnTo>
                        <a:pt x="659" y="674"/>
                      </a:lnTo>
                      <a:lnTo>
                        <a:pt x="699" y="660"/>
                      </a:lnTo>
                      <a:lnTo>
                        <a:pt x="735" y="644"/>
                      </a:lnTo>
                      <a:lnTo>
                        <a:pt x="765" y="630"/>
                      </a:lnTo>
                      <a:lnTo>
                        <a:pt x="793" y="612"/>
                      </a:lnTo>
                      <a:lnTo>
                        <a:pt x="819" y="592"/>
                      </a:lnTo>
                      <a:lnTo>
                        <a:pt x="845" y="568"/>
                      </a:lnTo>
                      <a:lnTo>
                        <a:pt x="875" y="542"/>
                      </a:lnTo>
                      <a:lnTo>
                        <a:pt x="907" y="508"/>
                      </a:lnTo>
                      <a:lnTo>
                        <a:pt x="907" y="508"/>
                      </a:lnTo>
                      <a:lnTo>
                        <a:pt x="929" y="482"/>
                      </a:lnTo>
                      <a:lnTo>
                        <a:pt x="949" y="454"/>
                      </a:lnTo>
                      <a:lnTo>
                        <a:pt x="969" y="422"/>
                      </a:lnTo>
                      <a:lnTo>
                        <a:pt x="987" y="390"/>
                      </a:lnTo>
                      <a:lnTo>
                        <a:pt x="1023" y="328"/>
                      </a:lnTo>
                      <a:lnTo>
                        <a:pt x="1039" y="302"/>
                      </a:lnTo>
                      <a:lnTo>
                        <a:pt x="1053" y="282"/>
                      </a:lnTo>
                      <a:lnTo>
                        <a:pt x="1053" y="282"/>
                      </a:lnTo>
                      <a:lnTo>
                        <a:pt x="1079" y="254"/>
                      </a:lnTo>
                      <a:lnTo>
                        <a:pt x="1107" y="226"/>
                      </a:lnTo>
                      <a:lnTo>
                        <a:pt x="1163" y="170"/>
                      </a:lnTo>
                      <a:lnTo>
                        <a:pt x="1213" y="122"/>
                      </a:lnTo>
                      <a:lnTo>
                        <a:pt x="1231" y="104"/>
                      </a:lnTo>
                      <a:lnTo>
                        <a:pt x="1243" y="88"/>
                      </a:lnTo>
                      <a:lnTo>
                        <a:pt x="1243" y="88"/>
                      </a:lnTo>
                      <a:lnTo>
                        <a:pt x="1249" y="74"/>
                      </a:lnTo>
                      <a:lnTo>
                        <a:pt x="1255" y="58"/>
                      </a:lnTo>
                      <a:lnTo>
                        <a:pt x="1257" y="40"/>
                      </a:lnTo>
                      <a:lnTo>
                        <a:pt x="1257" y="24"/>
                      </a:lnTo>
                      <a:lnTo>
                        <a:pt x="1257" y="10"/>
                      </a:lnTo>
                      <a:lnTo>
                        <a:pt x="1255" y="2"/>
                      </a:lnTo>
                      <a:lnTo>
                        <a:pt x="1253" y="0"/>
                      </a:lnTo>
                      <a:lnTo>
                        <a:pt x="1251" y="0"/>
                      </a:lnTo>
                      <a:lnTo>
                        <a:pt x="1247" y="2"/>
                      </a:lnTo>
                      <a:lnTo>
                        <a:pt x="1245" y="6"/>
                      </a:lnTo>
                      <a:lnTo>
                        <a:pt x="1245" y="6"/>
                      </a:lnTo>
                      <a:lnTo>
                        <a:pt x="1233" y="22"/>
                      </a:lnTo>
                      <a:lnTo>
                        <a:pt x="1215" y="40"/>
                      </a:lnTo>
                      <a:lnTo>
                        <a:pt x="1165" y="90"/>
                      </a:lnTo>
                      <a:lnTo>
                        <a:pt x="1107" y="144"/>
                      </a:lnTo>
                      <a:lnTo>
                        <a:pt x="1079" y="174"/>
                      </a:lnTo>
                      <a:lnTo>
                        <a:pt x="1053" y="202"/>
                      </a:lnTo>
                      <a:lnTo>
                        <a:pt x="1053" y="202"/>
                      </a:lnTo>
                      <a:lnTo>
                        <a:pt x="1039" y="222"/>
                      </a:lnTo>
                      <a:lnTo>
                        <a:pt x="1023" y="248"/>
                      </a:lnTo>
                      <a:lnTo>
                        <a:pt x="987" y="310"/>
                      </a:lnTo>
                      <a:lnTo>
                        <a:pt x="969" y="342"/>
                      </a:lnTo>
                      <a:lnTo>
                        <a:pt x="949" y="374"/>
                      </a:lnTo>
                      <a:lnTo>
                        <a:pt x="929" y="402"/>
                      </a:lnTo>
                      <a:lnTo>
                        <a:pt x="907" y="428"/>
                      </a:lnTo>
                      <a:lnTo>
                        <a:pt x="907" y="428"/>
                      </a:lnTo>
                      <a:lnTo>
                        <a:pt x="875" y="462"/>
                      </a:lnTo>
                      <a:lnTo>
                        <a:pt x="845" y="488"/>
                      </a:lnTo>
                      <a:lnTo>
                        <a:pt x="819" y="512"/>
                      </a:lnTo>
                      <a:lnTo>
                        <a:pt x="793" y="532"/>
                      </a:lnTo>
                      <a:lnTo>
                        <a:pt x="765" y="550"/>
                      </a:lnTo>
                      <a:lnTo>
                        <a:pt x="735" y="564"/>
                      </a:lnTo>
                      <a:lnTo>
                        <a:pt x="699" y="580"/>
                      </a:lnTo>
                      <a:lnTo>
                        <a:pt x="659" y="594"/>
                      </a:lnTo>
                      <a:lnTo>
                        <a:pt x="659" y="594"/>
                      </a:lnTo>
                      <a:lnTo>
                        <a:pt x="645" y="600"/>
                      </a:lnTo>
                      <a:lnTo>
                        <a:pt x="645" y="600"/>
                      </a:lnTo>
                      <a:lnTo>
                        <a:pt x="651" y="578"/>
                      </a:lnTo>
                      <a:lnTo>
                        <a:pt x="651" y="578"/>
                      </a:lnTo>
                      <a:lnTo>
                        <a:pt x="655" y="554"/>
                      </a:lnTo>
                      <a:lnTo>
                        <a:pt x="653" y="528"/>
                      </a:lnTo>
                      <a:lnTo>
                        <a:pt x="649" y="504"/>
                      </a:lnTo>
                      <a:lnTo>
                        <a:pt x="641" y="478"/>
                      </a:lnTo>
                      <a:lnTo>
                        <a:pt x="631" y="454"/>
                      </a:lnTo>
                      <a:lnTo>
                        <a:pt x="618" y="430"/>
                      </a:lnTo>
                      <a:lnTo>
                        <a:pt x="602" y="408"/>
                      </a:lnTo>
                      <a:lnTo>
                        <a:pt x="582" y="386"/>
                      </a:lnTo>
                      <a:lnTo>
                        <a:pt x="560" y="366"/>
                      </a:lnTo>
                      <a:lnTo>
                        <a:pt x="534" y="346"/>
                      </a:lnTo>
                      <a:lnTo>
                        <a:pt x="508" y="328"/>
                      </a:lnTo>
                      <a:lnTo>
                        <a:pt x="478" y="310"/>
                      </a:lnTo>
                      <a:lnTo>
                        <a:pt x="448" y="296"/>
                      </a:lnTo>
                      <a:lnTo>
                        <a:pt x="414" y="282"/>
                      </a:lnTo>
                      <a:lnTo>
                        <a:pt x="380" y="272"/>
                      </a:lnTo>
                      <a:lnTo>
                        <a:pt x="344" y="262"/>
                      </a:lnTo>
                      <a:lnTo>
                        <a:pt x="344" y="262"/>
                      </a:lnTo>
                      <a:lnTo>
                        <a:pt x="318" y="256"/>
                      </a:lnTo>
                      <a:lnTo>
                        <a:pt x="290" y="254"/>
                      </a:lnTo>
                      <a:lnTo>
                        <a:pt x="264" y="252"/>
                      </a:lnTo>
                      <a:lnTo>
                        <a:pt x="240" y="250"/>
                      </a:lnTo>
                      <a:lnTo>
                        <a:pt x="214" y="250"/>
                      </a:lnTo>
                      <a:lnTo>
                        <a:pt x="190" y="252"/>
                      </a:lnTo>
                      <a:lnTo>
                        <a:pt x="166" y="256"/>
                      </a:lnTo>
                      <a:lnTo>
                        <a:pt x="142" y="260"/>
                      </a:lnTo>
                      <a:lnTo>
                        <a:pt x="142" y="26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Freeform 7">
                  <a:extLst>
                    <a:ext uri="{FF2B5EF4-FFF2-40B4-BE49-F238E27FC236}">
                      <a16:creationId xmlns:a16="http://schemas.microsoft.com/office/drawing/2014/main" id="{7378AC3F-49A4-A25F-0239-8E15E4C82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3543300"/>
                  <a:ext cx="701675" cy="422275"/>
                </a:xfrm>
                <a:custGeom>
                  <a:avLst/>
                  <a:gdLst>
                    <a:gd name="T0" fmla="*/ 4 w 442"/>
                    <a:gd name="T1" fmla="*/ 0 h 266"/>
                    <a:gd name="T2" fmla="*/ 4 w 442"/>
                    <a:gd name="T3" fmla="*/ 0 h 266"/>
                    <a:gd name="T4" fmla="*/ 0 w 442"/>
                    <a:gd name="T5" fmla="*/ 24 h 266"/>
                    <a:gd name="T6" fmla="*/ 2 w 442"/>
                    <a:gd name="T7" fmla="*/ 48 h 266"/>
                    <a:gd name="T8" fmla="*/ 8 w 442"/>
                    <a:gd name="T9" fmla="*/ 72 h 266"/>
                    <a:gd name="T10" fmla="*/ 16 w 442"/>
                    <a:gd name="T11" fmla="*/ 94 h 266"/>
                    <a:gd name="T12" fmla="*/ 30 w 442"/>
                    <a:gd name="T13" fmla="*/ 118 h 266"/>
                    <a:gd name="T14" fmla="*/ 48 w 442"/>
                    <a:gd name="T15" fmla="*/ 140 h 266"/>
                    <a:gd name="T16" fmla="*/ 68 w 442"/>
                    <a:gd name="T17" fmla="*/ 160 h 266"/>
                    <a:gd name="T18" fmla="*/ 94 w 442"/>
                    <a:gd name="T19" fmla="*/ 182 h 266"/>
                    <a:gd name="T20" fmla="*/ 94 w 442"/>
                    <a:gd name="T21" fmla="*/ 182 h 266"/>
                    <a:gd name="T22" fmla="*/ 112 w 442"/>
                    <a:gd name="T23" fmla="*/ 194 h 266"/>
                    <a:gd name="T24" fmla="*/ 132 w 442"/>
                    <a:gd name="T25" fmla="*/ 206 h 266"/>
                    <a:gd name="T26" fmla="*/ 152 w 442"/>
                    <a:gd name="T27" fmla="*/ 216 h 266"/>
                    <a:gd name="T28" fmla="*/ 172 w 442"/>
                    <a:gd name="T29" fmla="*/ 226 h 266"/>
                    <a:gd name="T30" fmla="*/ 214 w 442"/>
                    <a:gd name="T31" fmla="*/ 240 h 266"/>
                    <a:gd name="T32" fmla="*/ 260 w 442"/>
                    <a:gd name="T33" fmla="*/ 252 h 266"/>
                    <a:gd name="T34" fmla="*/ 306 w 442"/>
                    <a:gd name="T35" fmla="*/ 260 h 266"/>
                    <a:gd name="T36" fmla="*/ 352 w 442"/>
                    <a:gd name="T37" fmla="*/ 264 h 266"/>
                    <a:gd name="T38" fmla="*/ 398 w 442"/>
                    <a:gd name="T39" fmla="*/ 266 h 266"/>
                    <a:gd name="T40" fmla="*/ 442 w 442"/>
                    <a:gd name="T41" fmla="*/ 266 h 266"/>
                    <a:gd name="T42" fmla="*/ 442 w 442"/>
                    <a:gd name="T43" fmla="*/ 266 h 266"/>
                    <a:gd name="T44" fmla="*/ 432 w 442"/>
                    <a:gd name="T45" fmla="*/ 264 h 266"/>
                    <a:gd name="T46" fmla="*/ 420 w 442"/>
                    <a:gd name="T47" fmla="*/ 260 h 266"/>
                    <a:gd name="T48" fmla="*/ 420 w 442"/>
                    <a:gd name="T49" fmla="*/ 260 h 266"/>
                    <a:gd name="T50" fmla="*/ 384 w 442"/>
                    <a:gd name="T51" fmla="*/ 250 h 266"/>
                    <a:gd name="T52" fmla="*/ 350 w 442"/>
                    <a:gd name="T53" fmla="*/ 238 h 266"/>
                    <a:gd name="T54" fmla="*/ 322 w 442"/>
                    <a:gd name="T55" fmla="*/ 224 h 266"/>
                    <a:gd name="T56" fmla="*/ 296 w 442"/>
                    <a:gd name="T57" fmla="*/ 208 h 266"/>
                    <a:gd name="T58" fmla="*/ 272 w 442"/>
                    <a:gd name="T59" fmla="*/ 190 h 266"/>
                    <a:gd name="T60" fmla="*/ 250 w 442"/>
                    <a:gd name="T61" fmla="*/ 172 h 266"/>
                    <a:gd name="T62" fmla="*/ 208 w 442"/>
                    <a:gd name="T63" fmla="*/ 132 h 266"/>
                    <a:gd name="T64" fmla="*/ 170 w 442"/>
                    <a:gd name="T65" fmla="*/ 92 h 266"/>
                    <a:gd name="T66" fmla="*/ 150 w 442"/>
                    <a:gd name="T67" fmla="*/ 74 h 266"/>
                    <a:gd name="T68" fmla="*/ 130 w 442"/>
                    <a:gd name="T69" fmla="*/ 56 h 266"/>
                    <a:gd name="T70" fmla="*/ 108 w 442"/>
                    <a:gd name="T71" fmla="*/ 40 h 266"/>
                    <a:gd name="T72" fmla="*/ 82 w 442"/>
                    <a:gd name="T73" fmla="*/ 26 h 266"/>
                    <a:gd name="T74" fmla="*/ 56 w 442"/>
                    <a:gd name="T75" fmla="*/ 14 h 266"/>
                    <a:gd name="T76" fmla="*/ 26 w 442"/>
                    <a:gd name="T77" fmla="*/ 4 h 266"/>
                    <a:gd name="T78" fmla="*/ 26 w 442"/>
                    <a:gd name="T79" fmla="*/ 4 h 266"/>
                    <a:gd name="T80" fmla="*/ 14 w 442"/>
                    <a:gd name="T81" fmla="*/ 2 h 266"/>
                    <a:gd name="T82" fmla="*/ 4 w 442"/>
                    <a:gd name="T83" fmla="*/ 0 h 266"/>
                    <a:gd name="T84" fmla="*/ 4 w 442"/>
                    <a:gd name="T8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42" h="26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8" y="72"/>
                      </a:lnTo>
                      <a:lnTo>
                        <a:pt x="16" y="94"/>
                      </a:lnTo>
                      <a:lnTo>
                        <a:pt x="30" y="118"/>
                      </a:lnTo>
                      <a:lnTo>
                        <a:pt x="48" y="140"/>
                      </a:lnTo>
                      <a:lnTo>
                        <a:pt x="68" y="160"/>
                      </a:lnTo>
                      <a:lnTo>
                        <a:pt x="94" y="182"/>
                      </a:lnTo>
                      <a:lnTo>
                        <a:pt x="94" y="182"/>
                      </a:lnTo>
                      <a:lnTo>
                        <a:pt x="112" y="194"/>
                      </a:lnTo>
                      <a:lnTo>
                        <a:pt x="132" y="206"/>
                      </a:lnTo>
                      <a:lnTo>
                        <a:pt x="152" y="216"/>
                      </a:lnTo>
                      <a:lnTo>
                        <a:pt x="172" y="226"/>
                      </a:lnTo>
                      <a:lnTo>
                        <a:pt x="214" y="240"/>
                      </a:lnTo>
                      <a:lnTo>
                        <a:pt x="260" y="252"/>
                      </a:lnTo>
                      <a:lnTo>
                        <a:pt x="306" y="260"/>
                      </a:lnTo>
                      <a:lnTo>
                        <a:pt x="352" y="264"/>
                      </a:lnTo>
                      <a:lnTo>
                        <a:pt x="398" y="266"/>
                      </a:lnTo>
                      <a:lnTo>
                        <a:pt x="442" y="266"/>
                      </a:lnTo>
                      <a:lnTo>
                        <a:pt x="442" y="266"/>
                      </a:lnTo>
                      <a:lnTo>
                        <a:pt x="432" y="264"/>
                      </a:lnTo>
                      <a:lnTo>
                        <a:pt x="420" y="260"/>
                      </a:lnTo>
                      <a:lnTo>
                        <a:pt x="420" y="260"/>
                      </a:lnTo>
                      <a:lnTo>
                        <a:pt x="384" y="250"/>
                      </a:lnTo>
                      <a:lnTo>
                        <a:pt x="350" y="238"/>
                      </a:lnTo>
                      <a:lnTo>
                        <a:pt x="322" y="224"/>
                      </a:lnTo>
                      <a:lnTo>
                        <a:pt x="296" y="208"/>
                      </a:lnTo>
                      <a:lnTo>
                        <a:pt x="272" y="190"/>
                      </a:lnTo>
                      <a:lnTo>
                        <a:pt x="250" y="172"/>
                      </a:lnTo>
                      <a:lnTo>
                        <a:pt x="208" y="132"/>
                      </a:lnTo>
                      <a:lnTo>
                        <a:pt x="170" y="92"/>
                      </a:lnTo>
                      <a:lnTo>
                        <a:pt x="150" y="74"/>
                      </a:lnTo>
                      <a:lnTo>
                        <a:pt x="130" y="56"/>
                      </a:lnTo>
                      <a:lnTo>
                        <a:pt x="108" y="40"/>
                      </a:lnTo>
                      <a:lnTo>
                        <a:pt x="82" y="26"/>
                      </a:lnTo>
                      <a:lnTo>
                        <a:pt x="56" y="14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Freeform 8">
                  <a:extLst>
                    <a:ext uri="{FF2B5EF4-FFF2-40B4-BE49-F238E27FC236}">
                      <a16:creationId xmlns:a16="http://schemas.microsoft.com/office/drawing/2014/main" id="{ED42CA56-B3E4-1BD4-5962-6EE57E22C3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825" y="1987550"/>
                  <a:ext cx="752475" cy="628650"/>
                </a:xfrm>
                <a:custGeom>
                  <a:avLst/>
                  <a:gdLst>
                    <a:gd name="T0" fmla="*/ 228 w 474"/>
                    <a:gd name="T1" fmla="*/ 26 h 396"/>
                    <a:gd name="T2" fmla="*/ 170 w 474"/>
                    <a:gd name="T3" fmla="*/ 44 h 396"/>
                    <a:gd name="T4" fmla="*/ 124 w 474"/>
                    <a:gd name="T5" fmla="*/ 64 h 396"/>
                    <a:gd name="T6" fmla="*/ 94 w 474"/>
                    <a:gd name="T7" fmla="*/ 84 h 396"/>
                    <a:gd name="T8" fmla="*/ 86 w 474"/>
                    <a:gd name="T9" fmla="*/ 92 h 396"/>
                    <a:gd name="T10" fmla="*/ 58 w 474"/>
                    <a:gd name="T11" fmla="*/ 138 h 396"/>
                    <a:gd name="T12" fmla="*/ 30 w 474"/>
                    <a:gd name="T13" fmla="*/ 202 h 396"/>
                    <a:gd name="T14" fmla="*/ 0 w 474"/>
                    <a:gd name="T15" fmla="*/ 284 h 396"/>
                    <a:gd name="T16" fmla="*/ 10 w 474"/>
                    <a:gd name="T17" fmla="*/ 282 h 396"/>
                    <a:gd name="T18" fmla="*/ 50 w 474"/>
                    <a:gd name="T19" fmla="*/ 280 h 396"/>
                    <a:gd name="T20" fmla="*/ 86 w 474"/>
                    <a:gd name="T21" fmla="*/ 286 h 396"/>
                    <a:gd name="T22" fmla="*/ 106 w 474"/>
                    <a:gd name="T23" fmla="*/ 292 h 396"/>
                    <a:gd name="T24" fmla="*/ 126 w 474"/>
                    <a:gd name="T25" fmla="*/ 302 h 396"/>
                    <a:gd name="T26" fmla="*/ 172 w 474"/>
                    <a:gd name="T27" fmla="*/ 338 h 396"/>
                    <a:gd name="T28" fmla="*/ 226 w 474"/>
                    <a:gd name="T29" fmla="*/ 374 h 396"/>
                    <a:gd name="T30" fmla="*/ 256 w 474"/>
                    <a:gd name="T31" fmla="*/ 388 h 396"/>
                    <a:gd name="T32" fmla="*/ 286 w 474"/>
                    <a:gd name="T33" fmla="*/ 396 h 396"/>
                    <a:gd name="T34" fmla="*/ 318 w 474"/>
                    <a:gd name="T35" fmla="*/ 394 h 396"/>
                    <a:gd name="T36" fmla="*/ 330 w 474"/>
                    <a:gd name="T37" fmla="*/ 392 h 396"/>
                    <a:gd name="T38" fmla="*/ 350 w 474"/>
                    <a:gd name="T39" fmla="*/ 382 h 396"/>
                    <a:gd name="T40" fmla="*/ 378 w 474"/>
                    <a:gd name="T41" fmla="*/ 360 h 396"/>
                    <a:gd name="T42" fmla="*/ 410 w 474"/>
                    <a:gd name="T43" fmla="*/ 318 h 396"/>
                    <a:gd name="T44" fmla="*/ 434 w 474"/>
                    <a:gd name="T45" fmla="*/ 268 h 396"/>
                    <a:gd name="T46" fmla="*/ 454 w 474"/>
                    <a:gd name="T47" fmla="*/ 216 h 396"/>
                    <a:gd name="T48" fmla="*/ 470 w 474"/>
                    <a:gd name="T49" fmla="*/ 142 h 396"/>
                    <a:gd name="T50" fmla="*/ 474 w 474"/>
                    <a:gd name="T51" fmla="*/ 94 h 396"/>
                    <a:gd name="T52" fmla="*/ 474 w 474"/>
                    <a:gd name="T53" fmla="*/ 86 h 396"/>
                    <a:gd name="T54" fmla="*/ 462 w 474"/>
                    <a:gd name="T55" fmla="*/ 62 h 396"/>
                    <a:gd name="T56" fmla="*/ 436 w 474"/>
                    <a:gd name="T57" fmla="*/ 36 h 396"/>
                    <a:gd name="T58" fmla="*/ 400 w 474"/>
                    <a:gd name="T59" fmla="*/ 12 h 396"/>
                    <a:gd name="T60" fmla="*/ 354 w 474"/>
                    <a:gd name="T61" fmla="*/ 0 h 396"/>
                    <a:gd name="T62" fmla="*/ 334 w 474"/>
                    <a:gd name="T63" fmla="*/ 0 h 396"/>
                    <a:gd name="T64" fmla="*/ 292 w 474"/>
                    <a:gd name="T65" fmla="*/ 6 h 396"/>
                    <a:gd name="T66" fmla="*/ 240 w 474"/>
                    <a:gd name="T67" fmla="*/ 22 h 396"/>
                    <a:gd name="T68" fmla="*/ 228 w 474"/>
                    <a:gd name="T69" fmla="*/ 2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4" h="396">
                      <a:moveTo>
                        <a:pt x="228" y="26"/>
                      </a:moveTo>
                      <a:lnTo>
                        <a:pt x="228" y="26"/>
                      </a:lnTo>
                      <a:lnTo>
                        <a:pt x="210" y="30"/>
                      </a:lnTo>
                      <a:lnTo>
                        <a:pt x="170" y="44"/>
                      </a:lnTo>
                      <a:lnTo>
                        <a:pt x="146" y="54"/>
                      </a:lnTo>
                      <a:lnTo>
                        <a:pt x="124" y="64"/>
                      </a:lnTo>
                      <a:lnTo>
                        <a:pt x="102" y="78"/>
                      </a:lnTo>
                      <a:lnTo>
                        <a:pt x="94" y="84"/>
                      </a:lnTo>
                      <a:lnTo>
                        <a:pt x="86" y="92"/>
                      </a:lnTo>
                      <a:lnTo>
                        <a:pt x="86" y="92"/>
                      </a:lnTo>
                      <a:lnTo>
                        <a:pt x="72" y="112"/>
                      </a:lnTo>
                      <a:lnTo>
                        <a:pt x="58" y="138"/>
                      </a:lnTo>
                      <a:lnTo>
                        <a:pt x="42" y="170"/>
                      </a:lnTo>
                      <a:lnTo>
                        <a:pt x="30" y="202"/>
                      </a:lnTo>
                      <a:lnTo>
                        <a:pt x="8" y="260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10" y="282"/>
                      </a:lnTo>
                      <a:lnTo>
                        <a:pt x="34" y="280"/>
                      </a:lnTo>
                      <a:lnTo>
                        <a:pt x="50" y="280"/>
                      </a:lnTo>
                      <a:lnTo>
                        <a:pt x="68" y="282"/>
                      </a:lnTo>
                      <a:lnTo>
                        <a:pt x="86" y="286"/>
                      </a:lnTo>
                      <a:lnTo>
                        <a:pt x="106" y="292"/>
                      </a:lnTo>
                      <a:lnTo>
                        <a:pt x="106" y="292"/>
                      </a:lnTo>
                      <a:lnTo>
                        <a:pt x="116" y="296"/>
                      </a:lnTo>
                      <a:lnTo>
                        <a:pt x="126" y="302"/>
                      </a:lnTo>
                      <a:lnTo>
                        <a:pt x="148" y="318"/>
                      </a:lnTo>
                      <a:lnTo>
                        <a:pt x="172" y="338"/>
                      </a:lnTo>
                      <a:lnTo>
                        <a:pt x="198" y="356"/>
                      </a:lnTo>
                      <a:lnTo>
                        <a:pt x="226" y="374"/>
                      </a:lnTo>
                      <a:lnTo>
                        <a:pt x="240" y="382"/>
                      </a:lnTo>
                      <a:lnTo>
                        <a:pt x="256" y="388"/>
                      </a:lnTo>
                      <a:lnTo>
                        <a:pt x="270" y="392"/>
                      </a:lnTo>
                      <a:lnTo>
                        <a:pt x="286" y="396"/>
                      </a:lnTo>
                      <a:lnTo>
                        <a:pt x="302" y="396"/>
                      </a:lnTo>
                      <a:lnTo>
                        <a:pt x="318" y="394"/>
                      </a:lnTo>
                      <a:lnTo>
                        <a:pt x="318" y="394"/>
                      </a:lnTo>
                      <a:lnTo>
                        <a:pt x="330" y="392"/>
                      </a:lnTo>
                      <a:lnTo>
                        <a:pt x="340" y="386"/>
                      </a:lnTo>
                      <a:lnTo>
                        <a:pt x="350" y="382"/>
                      </a:lnTo>
                      <a:lnTo>
                        <a:pt x="360" y="376"/>
                      </a:lnTo>
                      <a:lnTo>
                        <a:pt x="378" y="360"/>
                      </a:lnTo>
                      <a:lnTo>
                        <a:pt x="394" y="340"/>
                      </a:lnTo>
                      <a:lnTo>
                        <a:pt x="410" y="318"/>
                      </a:lnTo>
                      <a:lnTo>
                        <a:pt x="424" y="294"/>
                      </a:lnTo>
                      <a:lnTo>
                        <a:pt x="434" y="268"/>
                      </a:lnTo>
                      <a:lnTo>
                        <a:pt x="444" y="242"/>
                      </a:lnTo>
                      <a:lnTo>
                        <a:pt x="454" y="216"/>
                      </a:lnTo>
                      <a:lnTo>
                        <a:pt x="460" y="190"/>
                      </a:lnTo>
                      <a:lnTo>
                        <a:pt x="470" y="142"/>
                      </a:lnTo>
                      <a:lnTo>
                        <a:pt x="474" y="106"/>
                      </a:lnTo>
                      <a:lnTo>
                        <a:pt x="474" y="94"/>
                      </a:lnTo>
                      <a:lnTo>
                        <a:pt x="474" y="86"/>
                      </a:lnTo>
                      <a:lnTo>
                        <a:pt x="474" y="86"/>
                      </a:lnTo>
                      <a:lnTo>
                        <a:pt x="470" y="74"/>
                      </a:lnTo>
                      <a:lnTo>
                        <a:pt x="462" y="62"/>
                      </a:lnTo>
                      <a:lnTo>
                        <a:pt x="450" y="48"/>
                      </a:lnTo>
                      <a:lnTo>
                        <a:pt x="436" y="36"/>
                      </a:lnTo>
                      <a:lnTo>
                        <a:pt x="420" y="24"/>
                      </a:lnTo>
                      <a:lnTo>
                        <a:pt x="400" y="12"/>
                      </a:lnTo>
                      <a:lnTo>
                        <a:pt x="378" y="4"/>
                      </a:lnTo>
                      <a:lnTo>
                        <a:pt x="354" y="0"/>
                      </a:lnTo>
                      <a:lnTo>
                        <a:pt x="354" y="0"/>
                      </a:lnTo>
                      <a:lnTo>
                        <a:pt x="334" y="0"/>
                      </a:lnTo>
                      <a:lnTo>
                        <a:pt x="312" y="2"/>
                      </a:lnTo>
                      <a:lnTo>
                        <a:pt x="292" y="6"/>
                      </a:lnTo>
                      <a:lnTo>
                        <a:pt x="272" y="10"/>
                      </a:lnTo>
                      <a:lnTo>
                        <a:pt x="240" y="22"/>
                      </a:lnTo>
                      <a:lnTo>
                        <a:pt x="228" y="26"/>
                      </a:lnTo>
                      <a:lnTo>
                        <a:pt x="228" y="2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1" name="Freeform 9">
                  <a:extLst>
                    <a:ext uri="{FF2B5EF4-FFF2-40B4-BE49-F238E27FC236}">
                      <a16:creationId xmlns:a16="http://schemas.microsoft.com/office/drawing/2014/main" id="{FA037C09-8428-47F1-2AD1-2EC30E3CC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213" y="25273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7 w 309"/>
                    <a:gd name="T7" fmla="*/ 2 h 170"/>
                    <a:gd name="T8" fmla="*/ 79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1 w 309"/>
                    <a:gd name="T81" fmla="*/ 60 h 170"/>
                    <a:gd name="T82" fmla="*/ 67 w 309"/>
                    <a:gd name="T83" fmla="*/ 58 h 170"/>
                    <a:gd name="T84" fmla="*/ 43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7" y="2"/>
                      </a:lnTo>
                      <a:lnTo>
                        <a:pt x="79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1" y="60"/>
                      </a:lnTo>
                      <a:lnTo>
                        <a:pt x="67" y="58"/>
                      </a:lnTo>
                      <a:lnTo>
                        <a:pt x="43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2" name="Freeform 10">
                  <a:extLst>
                    <a:ext uri="{FF2B5EF4-FFF2-40B4-BE49-F238E27FC236}">
                      <a16:creationId xmlns:a16="http://schemas.microsoft.com/office/drawing/2014/main" id="{15B58D34-DE8B-07EA-8726-47E69B5681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313" y="28194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Freeform 11">
                  <a:extLst>
                    <a:ext uri="{FF2B5EF4-FFF2-40B4-BE49-F238E27FC236}">
                      <a16:creationId xmlns:a16="http://schemas.microsoft.com/office/drawing/2014/main" id="{575411CD-1B7C-E761-DCF1-21A3ABB2BC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6313" y="26670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4" name="Freeform 12">
                  <a:extLst>
                    <a:ext uri="{FF2B5EF4-FFF2-40B4-BE49-F238E27FC236}">
                      <a16:creationId xmlns:a16="http://schemas.microsoft.com/office/drawing/2014/main" id="{519DA7F5-DCD2-3B40-5361-79B3D43B7E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9591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90 w 309"/>
                    <a:gd name="T19" fmla="*/ 22 h 170"/>
                    <a:gd name="T20" fmla="*/ 190 w 309"/>
                    <a:gd name="T21" fmla="*/ 22 h 170"/>
                    <a:gd name="T22" fmla="*/ 216 w 309"/>
                    <a:gd name="T23" fmla="*/ 36 h 170"/>
                    <a:gd name="T24" fmla="*/ 238 w 309"/>
                    <a:gd name="T25" fmla="*/ 52 h 170"/>
                    <a:gd name="T26" fmla="*/ 256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50 w 309"/>
                    <a:gd name="T61" fmla="*/ 152 h 170"/>
                    <a:gd name="T62" fmla="*/ 238 w 309"/>
                    <a:gd name="T63" fmla="*/ 136 h 170"/>
                    <a:gd name="T64" fmla="*/ 224 w 309"/>
                    <a:gd name="T65" fmla="*/ 118 h 170"/>
                    <a:gd name="T66" fmla="*/ 208 w 309"/>
                    <a:gd name="T67" fmla="*/ 100 h 170"/>
                    <a:gd name="T68" fmla="*/ 190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90" y="22"/>
                      </a:lnTo>
                      <a:lnTo>
                        <a:pt x="190" y="22"/>
                      </a:lnTo>
                      <a:lnTo>
                        <a:pt x="216" y="36"/>
                      </a:lnTo>
                      <a:lnTo>
                        <a:pt x="238" y="52"/>
                      </a:lnTo>
                      <a:lnTo>
                        <a:pt x="256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50" y="152"/>
                      </a:lnTo>
                      <a:lnTo>
                        <a:pt x="238" y="136"/>
                      </a:lnTo>
                      <a:lnTo>
                        <a:pt x="224" y="118"/>
                      </a:lnTo>
                      <a:lnTo>
                        <a:pt x="208" y="100"/>
                      </a:lnTo>
                      <a:lnTo>
                        <a:pt x="190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2AE56A0-F9DC-CA10-78B7-582AB1167B90}"/>
                  </a:ext>
                </a:extLst>
              </p:cNvPr>
              <p:cNvGrpSpPr/>
              <p:nvPr/>
            </p:nvGrpSpPr>
            <p:grpSpPr>
              <a:xfrm>
                <a:off x="2307134" y="2240030"/>
                <a:ext cx="2001837" cy="2047875"/>
                <a:chOff x="1401763" y="1917700"/>
                <a:chExt cx="2001837" cy="2047875"/>
              </a:xfrm>
            </p:grpSpPr>
            <p:sp>
              <p:nvSpPr>
                <p:cNvPr id="27" name="Freeform 5">
                  <a:extLst>
                    <a:ext uri="{FF2B5EF4-FFF2-40B4-BE49-F238E27FC236}">
                      <a16:creationId xmlns:a16="http://schemas.microsoft.com/office/drawing/2014/main" id="{DF61002B-F2D2-705E-CE02-3F92856D31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1917700"/>
                  <a:ext cx="2001837" cy="2047875"/>
                </a:xfrm>
                <a:custGeom>
                  <a:avLst/>
                  <a:gdLst>
                    <a:gd name="T0" fmla="*/ 1237 w 1261"/>
                    <a:gd name="T1" fmla="*/ 124 h 1290"/>
                    <a:gd name="T2" fmla="*/ 1255 w 1261"/>
                    <a:gd name="T3" fmla="*/ 248 h 1290"/>
                    <a:gd name="T4" fmla="*/ 1261 w 1261"/>
                    <a:gd name="T5" fmla="*/ 432 h 1290"/>
                    <a:gd name="T6" fmla="*/ 1245 w 1261"/>
                    <a:gd name="T7" fmla="*/ 626 h 1290"/>
                    <a:gd name="T8" fmla="*/ 1229 w 1261"/>
                    <a:gd name="T9" fmla="*/ 688 h 1290"/>
                    <a:gd name="T10" fmla="*/ 1201 w 1261"/>
                    <a:gd name="T11" fmla="*/ 720 h 1290"/>
                    <a:gd name="T12" fmla="*/ 1079 w 1261"/>
                    <a:gd name="T13" fmla="*/ 836 h 1290"/>
                    <a:gd name="T14" fmla="*/ 1041 w 1261"/>
                    <a:gd name="T15" fmla="*/ 884 h 1290"/>
                    <a:gd name="T16" fmla="*/ 971 w 1261"/>
                    <a:gd name="T17" fmla="*/ 1004 h 1290"/>
                    <a:gd name="T18" fmla="*/ 909 w 1261"/>
                    <a:gd name="T19" fmla="*/ 1090 h 1290"/>
                    <a:gd name="T20" fmla="*/ 847 w 1261"/>
                    <a:gd name="T21" fmla="*/ 1150 h 1290"/>
                    <a:gd name="T22" fmla="*/ 767 w 1261"/>
                    <a:gd name="T23" fmla="*/ 1212 h 1290"/>
                    <a:gd name="T24" fmla="*/ 661 w 1261"/>
                    <a:gd name="T25" fmla="*/ 1256 h 1290"/>
                    <a:gd name="T26" fmla="*/ 631 w 1261"/>
                    <a:gd name="T27" fmla="*/ 1266 h 1290"/>
                    <a:gd name="T28" fmla="*/ 548 w 1261"/>
                    <a:gd name="T29" fmla="*/ 1282 h 1290"/>
                    <a:gd name="T30" fmla="*/ 430 w 1261"/>
                    <a:gd name="T31" fmla="*/ 1290 h 1290"/>
                    <a:gd name="T32" fmla="*/ 298 w 1261"/>
                    <a:gd name="T33" fmla="*/ 1282 h 1290"/>
                    <a:gd name="T34" fmla="*/ 168 w 1261"/>
                    <a:gd name="T35" fmla="*/ 1248 h 1290"/>
                    <a:gd name="T36" fmla="*/ 112 w 1261"/>
                    <a:gd name="T37" fmla="*/ 1218 h 1290"/>
                    <a:gd name="T38" fmla="*/ 78 w 1261"/>
                    <a:gd name="T39" fmla="*/ 1194 h 1290"/>
                    <a:gd name="T40" fmla="*/ 38 w 1261"/>
                    <a:gd name="T41" fmla="*/ 1154 h 1290"/>
                    <a:gd name="T42" fmla="*/ 14 w 1261"/>
                    <a:gd name="T43" fmla="*/ 1112 h 1290"/>
                    <a:gd name="T44" fmla="*/ 2 w 1261"/>
                    <a:gd name="T45" fmla="*/ 1068 h 1290"/>
                    <a:gd name="T46" fmla="*/ 4 w 1261"/>
                    <a:gd name="T47" fmla="*/ 1024 h 1290"/>
                    <a:gd name="T48" fmla="*/ 18 w 1261"/>
                    <a:gd name="T49" fmla="*/ 980 h 1290"/>
                    <a:gd name="T50" fmla="*/ 82 w 1261"/>
                    <a:gd name="T51" fmla="*/ 894 h 1290"/>
                    <a:gd name="T52" fmla="*/ 190 w 1261"/>
                    <a:gd name="T53" fmla="*/ 810 h 1290"/>
                    <a:gd name="T54" fmla="*/ 286 w 1261"/>
                    <a:gd name="T55" fmla="*/ 760 h 1290"/>
                    <a:gd name="T56" fmla="*/ 350 w 1261"/>
                    <a:gd name="T57" fmla="*/ 722 h 1290"/>
                    <a:gd name="T58" fmla="*/ 452 w 1261"/>
                    <a:gd name="T59" fmla="*/ 632 h 1290"/>
                    <a:gd name="T60" fmla="*/ 556 w 1261"/>
                    <a:gd name="T61" fmla="*/ 500 h 1290"/>
                    <a:gd name="T62" fmla="*/ 637 w 1261"/>
                    <a:gd name="T63" fmla="*/ 372 h 1290"/>
                    <a:gd name="T64" fmla="*/ 709 w 1261"/>
                    <a:gd name="T65" fmla="*/ 234 h 1290"/>
                    <a:gd name="T66" fmla="*/ 717 w 1261"/>
                    <a:gd name="T67" fmla="*/ 196 h 1290"/>
                    <a:gd name="T68" fmla="*/ 743 w 1261"/>
                    <a:gd name="T69" fmla="*/ 138 h 1290"/>
                    <a:gd name="T70" fmla="*/ 775 w 1261"/>
                    <a:gd name="T71" fmla="*/ 98 h 1290"/>
                    <a:gd name="T72" fmla="*/ 825 w 1261"/>
                    <a:gd name="T73" fmla="*/ 64 h 1290"/>
                    <a:gd name="T74" fmla="*/ 897 w 1261"/>
                    <a:gd name="T75" fmla="*/ 34 h 1290"/>
                    <a:gd name="T76" fmla="*/ 947 w 1261"/>
                    <a:gd name="T77" fmla="*/ 10 h 1290"/>
                    <a:gd name="T78" fmla="*/ 1001 w 1261"/>
                    <a:gd name="T79" fmla="*/ 2 h 1290"/>
                    <a:gd name="T80" fmla="*/ 1081 w 1261"/>
                    <a:gd name="T81" fmla="*/ 0 h 1290"/>
                    <a:gd name="T82" fmla="*/ 1131 w 1261"/>
                    <a:gd name="T83" fmla="*/ 10 h 1290"/>
                    <a:gd name="T84" fmla="*/ 1201 w 1261"/>
                    <a:gd name="T85" fmla="*/ 50 h 1290"/>
                    <a:gd name="T86" fmla="*/ 1229 w 1261"/>
                    <a:gd name="T87" fmla="*/ 88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1" h="1290">
                      <a:moveTo>
                        <a:pt x="1229" y="88"/>
                      </a:moveTo>
                      <a:lnTo>
                        <a:pt x="1229" y="88"/>
                      </a:lnTo>
                      <a:lnTo>
                        <a:pt x="1237" y="124"/>
                      </a:lnTo>
                      <a:lnTo>
                        <a:pt x="1245" y="162"/>
                      </a:lnTo>
                      <a:lnTo>
                        <a:pt x="1251" y="204"/>
                      </a:lnTo>
                      <a:lnTo>
                        <a:pt x="1255" y="248"/>
                      </a:lnTo>
                      <a:lnTo>
                        <a:pt x="1259" y="294"/>
                      </a:lnTo>
                      <a:lnTo>
                        <a:pt x="1259" y="340"/>
                      </a:lnTo>
                      <a:lnTo>
                        <a:pt x="1261" y="432"/>
                      </a:lnTo>
                      <a:lnTo>
                        <a:pt x="1257" y="520"/>
                      </a:lnTo>
                      <a:lnTo>
                        <a:pt x="1251" y="596"/>
                      </a:lnTo>
                      <a:lnTo>
                        <a:pt x="1245" y="626"/>
                      </a:lnTo>
                      <a:lnTo>
                        <a:pt x="1241" y="654"/>
                      </a:lnTo>
                      <a:lnTo>
                        <a:pt x="1235" y="674"/>
                      </a:lnTo>
                      <a:lnTo>
                        <a:pt x="1229" y="688"/>
                      </a:lnTo>
                      <a:lnTo>
                        <a:pt x="1229" y="688"/>
                      </a:lnTo>
                      <a:lnTo>
                        <a:pt x="1219" y="702"/>
                      </a:lnTo>
                      <a:lnTo>
                        <a:pt x="1201" y="720"/>
                      </a:lnTo>
                      <a:lnTo>
                        <a:pt x="1157" y="762"/>
                      </a:lnTo>
                      <a:lnTo>
                        <a:pt x="1105" y="810"/>
                      </a:lnTo>
                      <a:lnTo>
                        <a:pt x="1079" y="836"/>
                      </a:lnTo>
                      <a:lnTo>
                        <a:pt x="1055" y="864"/>
                      </a:lnTo>
                      <a:lnTo>
                        <a:pt x="1055" y="864"/>
                      </a:lnTo>
                      <a:lnTo>
                        <a:pt x="1041" y="884"/>
                      </a:lnTo>
                      <a:lnTo>
                        <a:pt x="1025" y="910"/>
                      </a:lnTo>
                      <a:lnTo>
                        <a:pt x="989" y="972"/>
                      </a:lnTo>
                      <a:lnTo>
                        <a:pt x="971" y="1004"/>
                      </a:lnTo>
                      <a:lnTo>
                        <a:pt x="951" y="1036"/>
                      </a:lnTo>
                      <a:lnTo>
                        <a:pt x="931" y="1064"/>
                      </a:lnTo>
                      <a:lnTo>
                        <a:pt x="909" y="1090"/>
                      </a:lnTo>
                      <a:lnTo>
                        <a:pt x="909" y="1090"/>
                      </a:lnTo>
                      <a:lnTo>
                        <a:pt x="877" y="1124"/>
                      </a:lnTo>
                      <a:lnTo>
                        <a:pt x="847" y="1150"/>
                      </a:lnTo>
                      <a:lnTo>
                        <a:pt x="821" y="1174"/>
                      </a:lnTo>
                      <a:lnTo>
                        <a:pt x="795" y="1194"/>
                      </a:lnTo>
                      <a:lnTo>
                        <a:pt x="767" y="1212"/>
                      </a:lnTo>
                      <a:lnTo>
                        <a:pt x="737" y="1226"/>
                      </a:lnTo>
                      <a:lnTo>
                        <a:pt x="701" y="1242"/>
                      </a:lnTo>
                      <a:lnTo>
                        <a:pt x="661" y="1256"/>
                      </a:lnTo>
                      <a:lnTo>
                        <a:pt x="661" y="1256"/>
                      </a:lnTo>
                      <a:lnTo>
                        <a:pt x="649" y="1260"/>
                      </a:lnTo>
                      <a:lnTo>
                        <a:pt x="631" y="1266"/>
                      </a:lnTo>
                      <a:lnTo>
                        <a:pt x="608" y="1272"/>
                      </a:lnTo>
                      <a:lnTo>
                        <a:pt x="580" y="1278"/>
                      </a:lnTo>
                      <a:lnTo>
                        <a:pt x="548" y="1282"/>
                      </a:lnTo>
                      <a:lnTo>
                        <a:pt x="510" y="1286"/>
                      </a:lnTo>
                      <a:lnTo>
                        <a:pt x="472" y="1290"/>
                      </a:lnTo>
                      <a:lnTo>
                        <a:pt x="430" y="1290"/>
                      </a:lnTo>
                      <a:lnTo>
                        <a:pt x="386" y="1290"/>
                      </a:lnTo>
                      <a:lnTo>
                        <a:pt x="342" y="1288"/>
                      </a:lnTo>
                      <a:lnTo>
                        <a:pt x="298" y="1282"/>
                      </a:lnTo>
                      <a:lnTo>
                        <a:pt x="254" y="1274"/>
                      </a:lnTo>
                      <a:lnTo>
                        <a:pt x="210" y="1264"/>
                      </a:lnTo>
                      <a:lnTo>
                        <a:pt x="168" y="1248"/>
                      </a:lnTo>
                      <a:lnTo>
                        <a:pt x="150" y="1240"/>
                      </a:lnTo>
                      <a:lnTo>
                        <a:pt x="130" y="1230"/>
                      </a:lnTo>
                      <a:lnTo>
                        <a:pt x="112" y="1218"/>
                      </a:lnTo>
                      <a:lnTo>
                        <a:pt x="94" y="1206"/>
                      </a:lnTo>
                      <a:lnTo>
                        <a:pt x="94" y="1206"/>
                      </a:lnTo>
                      <a:lnTo>
                        <a:pt x="78" y="1194"/>
                      </a:lnTo>
                      <a:lnTo>
                        <a:pt x="64" y="1180"/>
                      </a:lnTo>
                      <a:lnTo>
                        <a:pt x="50" y="1166"/>
                      </a:lnTo>
                      <a:lnTo>
                        <a:pt x="38" y="1154"/>
                      </a:lnTo>
                      <a:lnTo>
                        <a:pt x="28" y="1140"/>
                      </a:lnTo>
                      <a:lnTo>
                        <a:pt x="20" y="1126"/>
                      </a:lnTo>
                      <a:lnTo>
                        <a:pt x="14" y="1112"/>
                      </a:lnTo>
                      <a:lnTo>
                        <a:pt x="8" y="1098"/>
                      </a:lnTo>
                      <a:lnTo>
                        <a:pt x="4" y="1082"/>
                      </a:lnTo>
                      <a:lnTo>
                        <a:pt x="2" y="1068"/>
                      </a:lnTo>
                      <a:lnTo>
                        <a:pt x="0" y="1054"/>
                      </a:lnTo>
                      <a:lnTo>
                        <a:pt x="2" y="1040"/>
                      </a:lnTo>
                      <a:lnTo>
                        <a:pt x="4" y="1024"/>
                      </a:lnTo>
                      <a:lnTo>
                        <a:pt x="6" y="1010"/>
                      </a:lnTo>
                      <a:lnTo>
                        <a:pt x="12" y="996"/>
                      </a:lnTo>
                      <a:lnTo>
                        <a:pt x="18" y="980"/>
                      </a:lnTo>
                      <a:lnTo>
                        <a:pt x="34" y="952"/>
                      </a:lnTo>
                      <a:lnTo>
                        <a:pt x="56" y="922"/>
                      </a:lnTo>
                      <a:lnTo>
                        <a:pt x="82" y="894"/>
                      </a:lnTo>
                      <a:lnTo>
                        <a:pt x="114" y="866"/>
                      </a:lnTo>
                      <a:lnTo>
                        <a:pt x="150" y="838"/>
                      </a:lnTo>
                      <a:lnTo>
                        <a:pt x="190" y="810"/>
                      </a:lnTo>
                      <a:lnTo>
                        <a:pt x="236" y="784"/>
                      </a:lnTo>
                      <a:lnTo>
                        <a:pt x="286" y="760"/>
                      </a:lnTo>
                      <a:lnTo>
                        <a:pt x="286" y="760"/>
                      </a:lnTo>
                      <a:lnTo>
                        <a:pt x="308" y="748"/>
                      </a:lnTo>
                      <a:lnTo>
                        <a:pt x="330" y="736"/>
                      </a:lnTo>
                      <a:lnTo>
                        <a:pt x="350" y="722"/>
                      </a:lnTo>
                      <a:lnTo>
                        <a:pt x="372" y="706"/>
                      </a:lnTo>
                      <a:lnTo>
                        <a:pt x="412" y="670"/>
                      </a:lnTo>
                      <a:lnTo>
                        <a:pt x="452" y="632"/>
                      </a:lnTo>
                      <a:lnTo>
                        <a:pt x="488" y="590"/>
                      </a:lnTo>
                      <a:lnTo>
                        <a:pt x="524" y="546"/>
                      </a:lnTo>
                      <a:lnTo>
                        <a:pt x="556" y="500"/>
                      </a:lnTo>
                      <a:lnTo>
                        <a:pt x="586" y="456"/>
                      </a:lnTo>
                      <a:lnTo>
                        <a:pt x="614" y="412"/>
                      </a:lnTo>
                      <a:lnTo>
                        <a:pt x="637" y="372"/>
                      </a:lnTo>
                      <a:lnTo>
                        <a:pt x="675" y="300"/>
                      </a:lnTo>
                      <a:lnTo>
                        <a:pt x="701" y="252"/>
                      </a:lnTo>
                      <a:lnTo>
                        <a:pt x="709" y="234"/>
                      </a:lnTo>
                      <a:lnTo>
                        <a:pt x="709" y="234"/>
                      </a:lnTo>
                      <a:lnTo>
                        <a:pt x="711" y="224"/>
                      </a:lnTo>
                      <a:lnTo>
                        <a:pt x="717" y="196"/>
                      </a:lnTo>
                      <a:lnTo>
                        <a:pt x="723" y="178"/>
                      </a:lnTo>
                      <a:lnTo>
                        <a:pt x="731" y="158"/>
                      </a:lnTo>
                      <a:lnTo>
                        <a:pt x="743" y="138"/>
                      </a:lnTo>
                      <a:lnTo>
                        <a:pt x="757" y="118"/>
                      </a:lnTo>
                      <a:lnTo>
                        <a:pt x="757" y="118"/>
                      </a:lnTo>
                      <a:lnTo>
                        <a:pt x="775" y="98"/>
                      </a:lnTo>
                      <a:lnTo>
                        <a:pt x="791" y="84"/>
                      </a:lnTo>
                      <a:lnTo>
                        <a:pt x="807" y="72"/>
                      </a:lnTo>
                      <a:lnTo>
                        <a:pt x="825" y="64"/>
                      </a:lnTo>
                      <a:lnTo>
                        <a:pt x="857" y="52"/>
                      </a:lnTo>
                      <a:lnTo>
                        <a:pt x="877" y="44"/>
                      </a:lnTo>
                      <a:lnTo>
                        <a:pt x="897" y="34"/>
                      </a:lnTo>
                      <a:lnTo>
                        <a:pt x="897" y="34"/>
                      </a:lnTo>
                      <a:lnTo>
                        <a:pt x="933" y="16"/>
                      </a:lnTo>
                      <a:lnTo>
                        <a:pt x="947" y="10"/>
                      </a:lnTo>
                      <a:lnTo>
                        <a:pt x="963" y="6"/>
                      </a:lnTo>
                      <a:lnTo>
                        <a:pt x="981" y="2"/>
                      </a:lnTo>
                      <a:lnTo>
                        <a:pt x="1001" y="2"/>
                      </a:lnTo>
                      <a:lnTo>
                        <a:pt x="1063" y="0"/>
                      </a:lnTo>
                      <a:lnTo>
                        <a:pt x="1063" y="0"/>
                      </a:lnTo>
                      <a:lnTo>
                        <a:pt x="1081" y="0"/>
                      </a:lnTo>
                      <a:lnTo>
                        <a:pt x="1099" y="2"/>
                      </a:lnTo>
                      <a:lnTo>
                        <a:pt x="1117" y="6"/>
                      </a:lnTo>
                      <a:lnTo>
                        <a:pt x="1131" y="10"/>
                      </a:lnTo>
                      <a:lnTo>
                        <a:pt x="1159" y="22"/>
                      </a:lnTo>
                      <a:lnTo>
                        <a:pt x="1183" y="36"/>
                      </a:lnTo>
                      <a:lnTo>
                        <a:pt x="1201" y="50"/>
                      </a:lnTo>
                      <a:lnTo>
                        <a:pt x="1215" y="64"/>
                      </a:lnTo>
                      <a:lnTo>
                        <a:pt x="1225" y="78"/>
                      </a:lnTo>
                      <a:lnTo>
                        <a:pt x="1229" y="88"/>
                      </a:lnTo>
                      <a:lnTo>
                        <a:pt x="1229" y="8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Freeform 6">
                  <a:extLst>
                    <a:ext uri="{FF2B5EF4-FFF2-40B4-BE49-F238E27FC236}">
                      <a16:creationId xmlns:a16="http://schemas.microsoft.com/office/drawing/2014/main" id="{1F4A95E1-24B9-5863-09C9-EB1306D65A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38" y="2841625"/>
                  <a:ext cx="1995487" cy="1123950"/>
                </a:xfrm>
                <a:custGeom>
                  <a:avLst/>
                  <a:gdLst>
                    <a:gd name="T0" fmla="*/ 116 w 1257"/>
                    <a:gd name="T1" fmla="*/ 280 h 708"/>
                    <a:gd name="T2" fmla="*/ 52 w 1257"/>
                    <a:gd name="T3" fmla="*/ 342 h 708"/>
                    <a:gd name="T4" fmla="*/ 12 w 1257"/>
                    <a:gd name="T5" fmla="*/ 408 h 708"/>
                    <a:gd name="T6" fmla="*/ 0 w 1257"/>
                    <a:gd name="T7" fmla="*/ 454 h 708"/>
                    <a:gd name="T8" fmla="*/ 12 w 1257"/>
                    <a:gd name="T9" fmla="*/ 530 h 708"/>
                    <a:gd name="T10" fmla="*/ 64 w 1257"/>
                    <a:gd name="T11" fmla="*/ 602 h 708"/>
                    <a:gd name="T12" fmla="*/ 94 w 1257"/>
                    <a:gd name="T13" fmla="*/ 624 h 708"/>
                    <a:gd name="T14" fmla="*/ 176 w 1257"/>
                    <a:gd name="T15" fmla="*/ 670 h 708"/>
                    <a:gd name="T16" fmla="*/ 268 w 1257"/>
                    <a:gd name="T17" fmla="*/ 696 h 708"/>
                    <a:gd name="T18" fmla="*/ 366 w 1257"/>
                    <a:gd name="T19" fmla="*/ 708 h 708"/>
                    <a:gd name="T20" fmla="*/ 516 w 1257"/>
                    <a:gd name="T21" fmla="*/ 704 h 708"/>
                    <a:gd name="T22" fmla="*/ 600 w 1257"/>
                    <a:gd name="T23" fmla="*/ 692 h 708"/>
                    <a:gd name="T24" fmla="*/ 659 w 1257"/>
                    <a:gd name="T25" fmla="*/ 674 h 708"/>
                    <a:gd name="T26" fmla="*/ 735 w 1257"/>
                    <a:gd name="T27" fmla="*/ 644 h 708"/>
                    <a:gd name="T28" fmla="*/ 819 w 1257"/>
                    <a:gd name="T29" fmla="*/ 592 h 708"/>
                    <a:gd name="T30" fmla="*/ 907 w 1257"/>
                    <a:gd name="T31" fmla="*/ 508 h 708"/>
                    <a:gd name="T32" fmla="*/ 949 w 1257"/>
                    <a:gd name="T33" fmla="*/ 454 h 708"/>
                    <a:gd name="T34" fmla="*/ 1023 w 1257"/>
                    <a:gd name="T35" fmla="*/ 328 h 708"/>
                    <a:gd name="T36" fmla="*/ 1053 w 1257"/>
                    <a:gd name="T37" fmla="*/ 282 h 708"/>
                    <a:gd name="T38" fmla="*/ 1163 w 1257"/>
                    <a:gd name="T39" fmla="*/ 170 h 708"/>
                    <a:gd name="T40" fmla="*/ 1243 w 1257"/>
                    <a:gd name="T41" fmla="*/ 88 h 708"/>
                    <a:gd name="T42" fmla="*/ 1255 w 1257"/>
                    <a:gd name="T43" fmla="*/ 58 h 708"/>
                    <a:gd name="T44" fmla="*/ 1257 w 1257"/>
                    <a:gd name="T45" fmla="*/ 10 h 708"/>
                    <a:gd name="T46" fmla="*/ 1251 w 1257"/>
                    <a:gd name="T47" fmla="*/ 0 h 708"/>
                    <a:gd name="T48" fmla="*/ 1245 w 1257"/>
                    <a:gd name="T49" fmla="*/ 6 h 708"/>
                    <a:gd name="T50" fmla="*/ 1165 w 1257"/>
                    <a:gd name="T51" fmla="*/ 90 h 708"/>
                    <a:gd name="T52" fmla="*/ 1053 w 1257"/>
                    <a:gd name="T53" fmla="*/ 202 h 708"/>
                    <a:gd name="T54" fmla="*/ 1023 w 1257"/>
                    <a:gd name="T55" fmla="*/ 248 h 708"/>
                    <a:gd name="T56" fmla="*/ 949 w 1257"/>
                    <a:gd name="T57" fmla="*/ 374 h 708"/>
                    <a:gd name="T58" fmla="*/ 907 w 1257"/>
                    <a:gd name="T59" fmla="*/ 428 h 708"/>
                    <a:gd name="T60" fmla="*/ 819 w 1257"/>
                    <a:gd name="T61" fmla="*/ 512 h 708"/>
                    <a:gd name="T62" fmla="*/ 735 w 1257"/>
                    <a:gd name="T63" fmla="*/ 564 h 708"/>
                    <a:gd name="T64" fmla="*/ 659 w 1257"/>
                    <a:gd name="T65" fmla="*/ 594 h 708"/>
                    <a:gd name="T66" fmla="*/ 651 w 1257"/>
                    <a:gd name="T67" fmla="*/ 578 h 708"/>
                    <a:gd name="T68" fmla="*/ 653 w 1257"/>
                    <a:gd name="T69" fmla="*/ 528 h 708"/>
                    <a:gd name="T70" fmla="*/ 631 w 1257"/>
                    <a:gd name="T71" fmla="*/ 454 h 708"/>
                    <a:gd name="T72" fmla="*/ 582 w 1257"/>
                    <a:gd name="T73" fmla="*/ 386 h 708"/>
                    <a:gd name="T74" fmla="*/ 508 w 1257"/>
                    <a:gd name="T75" fmla="*/ 328 h 708"/>
                    <a:gd name="T76" fmla="*/ 414 w 1257"/>
                    <a:gd name="T77" fmla="*/ 282 h 708"/>
                    <a:gd name="T78" fmla="*/ 344 w 1257"/>
                    <a:gd name="T79" fmla="*/ 262 h 708"/>
                    <a:gd name="T80" fmla="*/ 264 w 1257"/>
                    <a:gd name="T81" fmla="*/ 252 h 708"/>
                    <a:gd name="T82" fmla="*/ 190 w 1257"/>
                    <a:gd name="T83" fmla="*/ 252 h 708"/>
                    <a:gd name="T84" fmla="*/ 142 w 1257"/>
                    <a:gd name="T85" fmla="*/ 260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57" h="708">
                      <a:moveTo>
                        <a:pt x="142" y="260"/>
                      </a:moveTo>
                      <a:lnTo>
                        <a:pt x="142" y="260"/>
                      </a:lnTo>
                      <a:lnTo>
                        <a:pt x="116" y="280"/>
                      </a:lnTo>
                      <a:lnTo>
                        <a:pt x="92" y="300"/>
                      </a:lnTo>
                      <a:lnTo>
                        <a:pt x="70" y="322"/>
                      </a:lnTo>
                      <a:lnTo>
                        <a:pt x="52" y="342"/>
                      </a:lnTo>
                      <a:lnTo>
                        <a:pt x="36" y="364"/>
                      </a:lnTo>
                      <a:lnTo>
                        <a:pt x="22" y="386"/>
                      </a:lnTo>
                      <a:lnTo>
                        <a:pt x="12" y="408"/>
                      </a:lnTo>
                      <a:lnTo>
                        <a:pt x="4" y="430"/>
                      </a:lnTo>
                      <a:lnTo>
                        <a:pt x="4" y="430"/>
                      </a:lnTo>
                      <a:lnTo>
                        <a:pt x="0" y="454"/>
                      </a:lnTo>
                      <a:lnTo>
                        <a:pt x="0" y="480"/>
                      </a:lnTo>
                      <a:lnTo>
                        <a:pt x="4" y="506"/>
                      </a:lnTo>
                      <a:lnTo>
                        <a:pt x="12" y="530"/>
                      </a:lnTo>
                      <a:lnTo>
                        <a:pt x="24" y="554"/>
                      </a:lnTo>
                      <a:lnTo>
                        <a:pt x="42" y="578"/>
                      </a:lnTo>
                      <a:lnTo>
                        <a:pt x="64" y="602"/>
                      </a:lnTo>
                      <a:lnTo>
                        <a:pt x="92" y="624"/>
                      </a:lnTo>
                      <a:lnTo>
                        <a:pt x="94" y="624"/>
                      </a:lnTo>
                      <a:lnTo>
                        <a:pt x="94" y="624"/>
                      </a:lnTo>
                      <a:lnTo>
                        <a:pt x="118" y="642"/>
                      </a:lnTo>
                      <a:lnTo>
                        <a:pt x="146" y="656"/>
                      </a:lnTo>
                      <a:lnTo>
                        <a:pt x="176" y="670"/>
                      </a:lnTo>
                      <a:lnTo>
                        <a:pt x="206" y="680"/>
                      </a:lnTo>
                      <a:lnTo>
                        <a:pt x="236" y="690"/>
                      </a:lnTo>
                      <a:lnTo>
                        <a:pt x="268" y="696"/>
                      </a:lnTo>
                      <a:lnTo>
                        <a:pt x="300" y="702"/>
                      </a:lnTo>
                      <a:lnTo>
                        <a:pt x="334" y="706"/>
                      </a:lnTo>
                      <a:lnTo>
                        <a:pt x="366" y="708"/>
                      </a:lnTo>
                      <a:lnTo>
                        <a:pt x="398" y="708"/>
                      </a:lnTo>
                      <a:lnTo>
                        <a:pt x="460" y="708"/>
                      </a:lnTo>
                      <a:lnTo>
                        <a:pt x="516" y="704"/>
                      </a:lnTo>
                      <a:lnTo>
                        <a:pt x="568" y="698"/>
                      </a:lnTo>
                      <a:lnTo>
                        <a:pt x="568" y="698"/>
                      </a:lnTo>
                      <a:lnTo>
                        <a:pt x="600" y="692"/>
                      </a:lnTo>
                      <a:lnTo>
                        <a:pt x="626" y="686"/>
                      </a:lnTo>
                      <a:lnTo>
                        <a:pt x="647" y="680"/>
                      </a:lnTo>
                      <a:lnTo>
                        <a:pt x="659" y="674"/>
                      </a:lnTo>
                      <a:lnTo>
                        <a:pt x="659" y="674"/>
                      </a:lnTo>
                      <a:lnTo>
                        <a:pt x="699" y="660"/>
                      </a:lnTo>
                      <a:lnTo>
                        <a:pt x="735" y="644"/>
                      </a:lnTo>
                      <a:lnTo>
                        <a:pt x="765" y="630"/>
                      </a:lnTo>
                      <a:lnTo>
                        <a:pt x="793" y="612"/>
                      </a:lnTo>
                      <a:lnTo>
                        <a:pt x="819" y="592"/>
                      </a:lnTo>
                      <a:lnTo>
                        <a:pt x="845" y="568"/>
                      </a:lnTo>
                      <a:lnTo>
                        <a:pt x="875" y="542"/>
                      </a:lnTo>
                      <a:lnTo>
                        <a:pt x="907" y="508"/>
                      </a:lnTo>
                      <a:lnTo>
                        <a:pt x="907" y="508"/>
                      </a:lnTo>
                      <a:lnTo>
                        <a:pt x="929" y="482"/>
                      </a:lnTo>
                      <a:lnTo>
                        <a:pt x="949" y="454"/>
                      </a:lnTo>
                      <a:lnTo>
                        <a:pt x="969" y="422"/>
                      </a:lnTo>
                      <a:lnTo>
                        <a:pt x="987" y="390"/>
                      </a:lnTo>
                      <a:lnTo>
                        <a:pt x="1023" y="328"/>
                      </a:lnTo>
                      <a:lnTo>
                        <a:pt x="1039" y="302"/>
                      </a:lnTo>
                      <a:lnTo>
                        <a:pt x="1053" y="282"/>
                      </a:lnTo>
                      <a:lnTo>
                        <a:pt x="1053" y="282"/>
                      </a:lnTo>
                      <a:lnTo>
                        <a:pt x="1079" y="254"/>
                      </a:lnTo>
                      <a:lnTo>
                        <a:pt x="1107" y="226"/>
                      </a:lnTo>
                      <a:lnTo>
                        <a:pt x="1163" y="170"/>
                      </a:lnTo>
                      <a:lnTo>
                        <a:pt x="1213" y="122"/>
                      </a:lnTo>
                      <a:lnTo>
                        <a:pt x="1231" y="104"/>
                      </a:lnTo>
                      <a:lnTo>
                        <a:pt x="1243" y="88"/>
                      </a:lnTo>
                      <a:lnTo>
                        <a:pt x="1243" y="88"/>
                      </a:lnTo>
                      <a:lnTo>
                        <a:pt x="1249" y="74"/>
                      </a:lnTo>
                      <a:lnTo>
                        <a:pt x="1255" y="58"/>
                      </a:lnTo>
                      <a:lnTo>
                        <a:pt x="1257" y="40"/>
                      </a:lnTo>
                      <a:lnTo>
                        <a:pt x="1257" y="24"/>
                      </a:lnTo>
                      <a:lnTo>
                        <a:pt x="1257" y="10"/>
                      </a:lnTo>
                      <a:lnTo>
                        <a:pt x="1255" y="2"/>
                      </a:lnTo>
                      <a:lnTo>
                        <a:pt x="1253" y="0"/>
                      </a:lnTo>
                      <a:lnTo>
                        <a:pt x="1251" y="0"/>
                      </a:lnTo>
                      <a:lnTo>
                        <a:pt x="1247" y="2"/>
                      </a:lnTo>
                      <a:lnTo>
                        <a:pt x="1245" y="6"/>
                      </a:lnTo>
                      <a:lnTo>
                        <a:pt x="1245" y="6"/>
                      </a:lnTo>
                      <a:lnTo>
                        <a:pt x="1233" y="22"/>
                      </a:lnTo>
                      <a:lnTo>
                        <a:pt x="1215" y="40"/>
                      </a:lnTo>
                      <a:lnTo>
                        <a:pt x="1165" y="90"/>
                      </a:lnTo>
                      <a:lnTo>
                        <a:pt x="1107" y="144"/>
                      </a:lnTo>
                      <a:lnTo>
                        <a:pt x="1079" y="174"/>
                      </a:lnTo>
                      <a:lnTo>
                        <a:pt x="1053" y="202"/>
                      </a:lnTo>
                      <a:lnTo>
                        <a:pt x="1053" y="202"/>
                      </a:lnTo>
                      <a:lnTo>
                        <a:pt x="1039" y="222"/>
                      </a:lnTo>
                      <a:lnTo>
                        <a:pt x="1023" y="248"/>
                      </a:lnTo>
                      <a:lnTo>
                        <a:pt x="987" y="310"/>
                      </a:lnTo>
                      <a:lnTo>
                        <a:pt x="969" y="342"/>
                      </a:lnTo>
                      <a:lnTo>
                        <a:pt x="949" y="374"/>
                      </a:lnTo>
                      <a:lnTo>
                        <a:pt x="929" y="402"/>
                      </a:lnTo>
                      <a:lnTo>
                        <a:pt x="907" y="428"/>
                      </a:lnTo>
                      <a:lnTo>
                        <a:pt x="907" y="428"/>
                      </a:lnTo>
                      <a:lnTo>
                        <a:pt x="875" y="462"/>
                      </a:lnTo>
                      <a:lnTo>
                        <a:pt x="845" y="488"/>
                      </a:lnTo>
                      <a:lnTo>
                        <a:pt x="819" y="512"/>
                      </a:lnTo>
                      <a:lnTo>
                        <a:pt x="793" y="532"/>
                      </a:lnTo>
                      <a:lnTo>
                        <a:pt x="765" y="550"/>
                      </a:lnTo>
                      <a:lnTo>
                        <a:pt x="735" y="564"/>
                      </a:lnTo>
                      <a:lnTo>
                        <a:pt x="699" y="580"/>
                      </a:lnTo>
                      <a:lnTo>
                        <a:pt x="659" y="594"/>
                      </a:lnTo>
                      <a:lnTo>
                        <a:pt x="659" y="594"/>
                      </a:lnTo>
                      <a:lnTo>
                        <a:pt x="645" y="600"/>
                      </a:lnTo>
                      <a:lnTo>
                        <a:pt x="645" y="600"/>
                      </a:lnTo>
                      <a:lnTo>
                        <a:pt x="651" y="578"/>
                      </a:lnTo>
                      <a:lnTo>
                        <a:pt x="651" y="578"/>
                      </a:lnTo>
                      <a:lnTo>
                        <a:pt x="655" y="554"/>
                      </a:lnTo>
                      <a:lnTo>
                        <a:pt x="653" y="528"/>
                      </a:lnTo>
                      <a:lnTo>
                        <a:pt x="649" y="504"/>
                      </a:lnTo>
                      <a:lnTo>
                        <a:pt x="641" y="478"/>
                      </a:lnTo>
                      <a:lnTo>
                        <a:pt x="631" y="454"/>
                      </a:lnTo>
                      <a:lnTo>
                        <a:pt x="618" y="430"/>
                      </a:lnTo>
                      <a:lnTo>
                        <a:pt x="602" y="408"/>
                      </a:lnTo>
                      <a:lnTo>
                        <a:pt x="582" y="386"/>
                      </a:lnTo>
                      <a:lnTo>
                        <a:pt x="560" y="366"/>
                      </a:lnTo>
                      <a:lnTo>
                        <a:pt x="534" y="346"/>
                      </a:lnTo>
                      <a:lnTo>
                        <a:pt x="508" y="328"/>
                      </a:lnTo>
                      <a:lnTo>
                        <a:pt x="478" y="310"/>
                      </a:lnTo>
                      <a:lnTo>
                        <a:pt x="448" y="296"/>
                      </a:lnTo>
                      <a:lnTo>
                        <a:pt x="414" y="282"/>
                      </a:lnTo>
                      <a:lnTo>
                        <a:pt x="380" y="272"/>
                      </a:lnTo>
                      <a:lnTo>
                        <a:pt x="344" y="262"/>
                      </a:lnTo>
                      <a:lnTo>
                        <a:pt x="344" y="262"/>
                      </a:lnTo>
                      <a:lnTo>
                        <a:pt x="318" y="256"/>
                      </a:lnTo>
                      <a:lnTo>
                        <a:pt x="290" y="254"/>
                      </a:lnTo>
                      <a:lnTo>
                        <a:pt x="264" y="252"/>
                      </a:lnTo>
                      <a:lnTo>
                        <a:pt x="240" y="250"/>
                      </a:lnTo>
                      <a:lnTo>
                        <a:pt x="214" y="250"/>
                      </a:lnTo>
                      <a:lnTo>
                        <a:pt x="190" y="252"/>
                      </a:lnTo>
                      <a:lnTo>
                        <a:pt x="166" y="256"/>
                      </a:lnTo>
                      <a:lnTo>
                        <a:pt x="142" y="260"/>
                      </a:lnTo>
                      <a:lnTo>
                        <a:pt x="142" y="26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" name="Freeform 7">
                  <a:extLst>
                    <a:ext uri="{FF2B5EF4-FFF2-40B4-BE49-F238E27FC236}">
                      <a16:creationId xmlns:a16="http://schemas.microsoft.com/office/drawing/2014/main" id="{AC08F8E5-8C32-BBF3-66CD-D71E1A5404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3543300"/>
                  <a:ext cx="701675" cy="422275"/>
                </a:xfrm>
                <a:custGeom>
                  <a:avLst/>
                  <a:gdLst>
                    <a:gd name="T0" fmla="*/ 4 w 442"/>
                    <a:gd name="T1" fmla="*/ 0 h 266"/>
                    <a:gd name="T2" fmla="*/ 4 w 442"/>
                    <a:gd name="T3" fmla="*/ 0 h 266"/>
                    <a:gd name="T4" fmla="*/ 0 w 442"/>
                    <a:gd name="T5" fmla="*/ 24 h 266"/>
                    <a:gd name="T6" fmla="*/ 2 w 442"/>
                    <a:gd name="T7" fmla="*/ 48 h 266"/>
                    <a:gd name="T8" fmla="*/ 8 w 442"/>
                    <a:gd name="T9" fmla="*/ 72 h 266"/>
                    <a:gd name="T10" fmla="*/ 16 w 442"/>
                    <a:gd name="T11" fmla="*/ 94 h 266"/>
                    <a:gd name="T12" fmla="*/ 30 w 442"/>
                    <a:gd name="T13" fmla="*/ 118 h 266"/>
                    <a:gd name="T14" fmla="*/ 48 w 442"/>
                    <a:gd name="T15" fmla="*/ 140 h 266"/>
                    <a:gd name="T16" fmla="*/ 68 w 442"/>
                    <a:gd name="T17" fmla="*/ 160 h 266"/>
                    <a:gd name="T18" fmla="*/ 94 w 442"/>
                    <a:gd name="T19" fmla="*/ 182 h 266"/>
                    <a:gd name="T20" fmla="*/ 94 w 442"/>
                    <a:gd name="T21" fmla="*/ 182 h 266"/>
                    <a:gd name="T22" fmla="*/ 112 w 442"/>
                    <a:gd name="T23" fmla="*/ 194 h 266"/>
                    <a:gd name="T24" fmla="*/ 132 w 442"/>
                    <a:gd name="T25" fmla="*/ 206 h 266"/>
                    <a:gd name="T26" fmla="*/ 152 w 442"/>
                    <a:gd name="T27" fmla="*/ 216 h 266"/>
                    <a:gd name="T28" fmla="*/ 172 w 442"/>
                    <a:gd name="T29" fmla="*/ 226 h 266"/>
                    <a:gd name="T30" fmla="*/ 214 w 442"/>
                    <a:gd name="T31" fmla="*/ 240 h 266"/>
                    <a:gd name="T32" fmla="*/ 260 w 442"/>
                    <a:gd name="T33" fmla="*/ 252 h 266"/>
                    <a:gd name="T34" fmla="*/ 306 w 442"/>
                    <a:gd name="T35" fmla="*/ 260 h 266"/>
                    <a:gd name="T36" fmla="*/ 352 w 442"/>
                    <a:gd name="T37" fmla="*/ 264 h 266"/>
                    <a:gd name="T38" fmla="*/ 398 w 442"/>
                    <a:gd name="T39" fmla="*/ 266 h 266"/>
                    <a:gd name="T40" fmla="*/ 442 w 442"/>
                    <a:gd name="T41" fmla="*/ 266 h 266"/>
                    <a:gd name="T42" fmla="*/ 442 w 442"/>
                    <a:gd name="T43" fmla="*/ 266 h 266"/>
                    <a:gd name="T44" fmla="*/ 432 w 442"/>
                    <a:gd name="T45" fmla="*/ 264 h 266"/>
                    <a:gd name="T46" fmla="*/ 420 w 442"/>
                    <a:gd name="T47" fmla="*/ 260 h 266"/>
                    <a:gd name="T48" fmla="*/ 420 w 442"/>
                    <a:gd name="T49" fmla="*/ 260 h 266"/>
                    <a:gd name="T50" fmla="*/ 384 w 442"/>
                    <a:gd name="T51" fmla="*/ 250 h 266"/>
                    <a:gd name="T52" fmla="*/ 350 w 442"/>
                    <a:gd name="T53" fmla="*/ 238 h 266"/>
                    <a:gd name="T54" fmla="*/ 322 w 442"/>
                    <a:gd name="T55" fmla="*/ 224 h 266"/>
                    <a:gd name="T56" fmla="*/ 296 w 442"/>
                    <a:gd name="T57" fmla="*/ 208 h 266"/>
                    <a:gd name="T58" fmla="*/ 272 w 442"/>
                    <a:gd name="T59" fmla="*/ 190 h 266"/>
                    <a:gd name="T60" fmla="*/ 250 w 442"/>
                    <a:gd name="T61" fmla="*/ 172 h 266"/>
                    <a:gd name="T62" fmla="*/ 208 w 442"/>
                    <a:gd name="T63" fmla="*/ 132 h 266"/>
                    <a:gd name="T64" fmla="*/ 170 w 442"/>
                    <a:gd name="T65" fmla="*/ 92 h 266"/>
                    <a:gd name="T66" fmla="*/ 150 w 442"/>
                    <a:gd name="T67" fmla="*/ 74 h 266"/>
                    <a:gd name="T68" fmla="*/ 130 w 442"/>
                    <a:gd name="T69" fmla="*/ 56 h 266"/>
                    <a:gd name="T70" fmla="*/ 108 w 442"/>
                    <a:gd name="T71" fmla="*/ 40 h 266"/>
                    <a:gd name="T72" fmla="*/ 82 w 442"/>
                    <a:gd name="T73" fmla="*/ 26 h 266"/>
                    <a:gd name="T74" fmla="*/ 56 w 442"/>
                    <a:gd name="T75" fmla="*/ 14 h 266"/>
                    <a:gd name="T76" fmla="*/ 26 w 442"/>
                    <a:gd name="T77" fmla="*/ 4 h 266"/>
                    <a:gd name="T78" fmla="*/ 26 w 442"/>
                    <a:gd name="T79" fmla="*/ 4 h 266"/>
                    <a:gd name="T80" fmla="*/ 14 w 442"/>
                    <a:gd name="T81" fmla="*/ 2 h 266"/>
                    <a:gd name="T82" fmla="*/ 4 w 442"/>
                    <a:gd name="T83" fmla="*/ 0 h 266"/>
                    <a:gd name="T84" fmla="*/ 4 w 442"/>
                    <a:gd name="T8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42" h="26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8" y="72"/>
                      </a:lnTo>
                      <a:lnTo>
                        <a:pt x="16" y="94"/>
                      </a:lnTo>
                      <a:lnTo>
                        <a:pt x="30" y="118"/>
                      </a:lnTo>
                      <a:lnTo>
                        <a:pt x="48" y="140"/>
                      </a:lnTo>
                      <a:lnTo>
                        <a:pt x="68" y="160"/>
                      </a:lnTo>
                      <a:lnTo>
                        <a:pt x="94" y="182"/>
                      </a:lnTo>
                      <a:lnTo>
                        <a:pt x="94" y="182"/>
                      </a:lnTo>
                      <a:lnTo>
                        <a:pt x="112" y="194"/>
                      </a:lnTo>
                      <a:lnTo>
                        <a:pt x="132" y="206"/>
                      </a:lnTo>
                      <a:lnTo>
                        <a:pt x="152" y="216"/>
                      </a:lnTo>
                      <a:lnTo>
                        <a:pt x="172" y="226"/>
                      </a:lnTo>
                      <a:lnTo>
                        <a:pt x="214" y="240"/>
                      </a:lnTo>
                      <a:lnTo>
                        <a:pt x="260" y="252"/>
                      </a:lnTo>
                      <a:lnTo>
                        <a:pt x="306" y="260"/>
                      </a:lnTo>
                      <a:lnTo>
                        <a:pt x="352" y="264"/>
                      </a:lnTo>
                      <a:lnTo>
                        <a:pt x="398" y="266"/>
                      </a:lnTo>
                      <a:lnTo>
                        <a:pt x="442" y="266"/>
                      </a:lnTo>
                      <a:lnTo>
                        <a:pt x="442" y="266"/>
                      </a:lnTo>
                      <a:lnTo>
                        <a:pt x="432" y="264"/>
                      </a:lnTo>
                      <a:lnTo>
                        <a:pt x="420" y="260"/>
                      </a:lnTo>
                      <a:lnTo>
                        <a:pt x="420" y="260"/>
                      </a:lnTo>
                      <a:lnTo>
                        <a:pt x="384" y="250"/>
                      </a:lnTo>
                      <a:lnTo>
                        <a:pt x="350" y="238"/>
                      </a:lnTo>
                      <a:lnTo>
                        <a:pt x="322" y="224"/>
                      </a:lnTo>
                      <a:lnTo>
                        <a:pt x="296" y="208"/>
                      </a:lnTo>
                      <a:lnTo>
                        <a:pt x="272" y="190"/>
                      </a:lnTo>
                      <a:lnTo>
                        <a:pt x="250" y="172"/>
                      </a:lnTo>
                      <a:lnTo>
                        <a:pt x="208" y="132"/>
                      </a:lnTo>
                      <a:lnTo>
                        <a:pt x="170" y="92"/>
                      </a:lnTo>
                      <a:lnTo>
                        <a:pt x="150" y="74"/>
                      </a:lnTo>
                      <a:lnTo>
                        <a:pt x="130" y="56"/>
                      </a:lnTo>
                      <a:lnTo>
                        <a:pt x="108" y="40"/>
                      </a:lnTo>
                      <a:lnTo>
                        <a:pt x="82" y="26"/>
                      </a:lnTo>
                      <a:lnTo>
                        <a:pt x="56" y="14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" name="Freeform 8">
                  <a:extLst>
                    <a:ext uri="{FF2B5EF4-FFF2-40B4-BE49-F238E27FC236}">
                      <a16:creationId xmlns:a16="http://schemas.microsoft.com/office/drawing/2014/main" id="{8D8FC2EA-304F-ACFA-BA5E-2E2331B02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825" y="1987550"/>
                  <a:ext cx="752475" cy="628650"/>
                </a:xfrm>
                <a:custGeom>
                  <a:avLst/>
                  <a:gdLst>
                    <a:gd name="T0" fmla="*/ 228 w 474"/>
                    <a:gd name="T1" fmla="*/ 26 h 396"/>
                    <a:gd name="T2" fmla="*/ 170 w 474"/>
                    <a:gd name="T3" fmla="*/ 44 h 396"/>
                    <a:gd name="T4" fmla="*/ 124 w 474"/>
                    <a:gd name="T5" fmla="*/ 64 h 396"/>
                    <a:gd name="T6" fmla="*/ 94 w 474"/>
                    <a:gd name="T7" fmla="*/ 84 h 396"/>
                    <a:gd name="T8" fmla="*/ 86 w 474"/>
                    <a:gd name="T9" fmla="*/ 92 h 396"/>
                    <a:gd name="T10" fmla="*/ 58 w 474"/>
                    <a:gd name="T11" fmla="*/ 138 h 396"/>
                    <a:gd name="T12" fmla="*/ 30 w 474"/>
                    <a:gd name="T13" fmla="*/ 202 h 396"/>
                    <a:gd name="T14" fmla="*/ 0 w 474"/>
                    <a:gd name="T15" fmla="*/ 284 h 396"/>
                    <a:gd name="T16" fmla="*/ 10 w 474"/>
                    <a:gd name="T17" fmla="*/ 282 h 396"/>
                    <a:gd name="T18" fmla="*/ 50 w 474"/>
                    <a:gd name="T19" fmla="*/ 280 h 396"/>
                    <a:gd name="T20" fmla="*/ 86 w 474"/>
                    <a:gd name="T21" fmla="*/ 286 h 396"/>
                    <a:gd name="T22" fmla="*/ 106 w 474"/>
                    <a:gd name="T23" fmla="*/ 292 h 396"/>
                    <a:gd name="T24" fmla="*/ 126 w 474"/>
                    <a:gd name="T25" fmla="*/ 302 h 396"/>
                    <a:gd name="T26" fmla="*/ 172 w 474"/>
                    <a:gd name="T27" fmla="*/ 338 h 396"/>
                    <a:gd name="T28" fmla="*/ 226 w 474"/>
                    <a:gd name="T29" fmla="*/ 374 h 396"/>
                    <a:gd name="T30" fmla="*/ 256 w 474"/>
                    <a:gd name="T31" fmla="*/ 388 h 396"/>
                    <a:gd name="T32" fmla="*/ 286 w 474"/>
                    <a:gd name="T33" fmla="*/ 396 h 396"/>
                    <a:gd name="T34" fmla="*/ 318 w 474"/>
                    <a:gd name="T35" fmla="*/ 394 h 396"/>
                    <a:gd name="T36" fmla="*/ 330 w 474"/>
                    <a:gd name="T37" fmla="*/ 392 h 396"/>
                    <a:gd name="T38" fmla="*/ 350 w 474"/>
                    <a:gd name="T39" fmla="*/ 382 h 396"/>
                    <a:gd name="T40" fmla="*/ 378 w 474"/>
                    <a:gd name="T41" fmla="*/ 360 h 396"/>
                    <a:gd name="T42" fmla="*/ 410 w 474"/>
                    <a:gd name="T43" fmla="*/ 318 h 396"/>
                    <a:gd name="T44" fmla="*/ 434 w 474"/>
                    <a:gd name="T45" fmla="*/ 268 h 396"/>
                    <a:gd name="T46" fmla="*/ 454 w 474"/>
                    <a:gd name="T47" fmla="*/ 216 h 396"/>
                    <a:gd name="T48" fmla="*/ 470 w 474"/>
                    <a:gd name="T49" fmla="*/ 142 h 396"/>
                    <a:gd name="T50" fmla="*/ 474 w 474"/>
                    <a:gd name="T51" fmla="*/ 94 h 396"/>
                    <a:gd name="T52" fmla="*/ 474 w 474"/>
                    <a:gd name="T53" fmla="*/ 86 h 396"/>
                    <a:gd name="T54" fmla="*/ 462 w 474"/>
                    <a:gd name="T55" fmla="*/ 62 h 396"/>
                    <a:gd name="T56" fmla="*/ 436 w 474"/>
                    <a:gd name="T57" fmla="*/ 36 h 396"/>
                    <a:gd name="T58" fmla="*/ 400 w 474"/>
                    <a:gd name="T59" fmla="*/ 12 h 396"/>
                    <a:gd name="T60" fmla="*/ 354 w 474"/>
                    <a:gd name="T61" fmla="*/ 0 h 396"/>
                    <a:gd name="T62" fmla="*/ 334 w 474"/>
                    <a:gd name="T63" fmla="*/ 0 h 396"/>
                    <a:gd name="T64" fmla="*/ 292 w 474"/>
                    <a:gd name="T65" fmla="*/ 6 h 396"/>
                    <a:gd name="T66" fmla="*/ 240 w 474"/>
                    <a:gd name="T67" fmla="*/ 22 h 396"/>
                    <a:gd name="T68" fmla="*/ 228 w 474"/>
                    <a:gd name="T69" fmla="*/ 2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4" h="396">
                      <a:moveTo>
                        <a:pt x="228" y="26"/>
                      </a:moveTo>
                      <a:lnTo>
                        <a:pt x="228" y="26"/>
                      </a:lnTo>
                      <a:lnTo>
                        <a:pt x="210" y="30"/>
                      </a:lnTo>
                      <a:lnTo>
                        <a:pt x="170" y="44"/>
                      </a:lnTo>
                      <a:lnTo>
                        <a:pt x="146" y="54"/>
                      </a:lnTo>
                      <a:lnTo>
                        <a:pt x="124" y="64"/>
                      </a:lnTo>
                      <a:lnTo>
                        <a:pt x="102" y="78"/>
                      </a:lnTo>
                      <a:lnTo>
                        <a:pt x="94" y="84"/>
                      </a:lnTo>
                      <a:lnTo>
                        <a:pt x="86" y="92"/>
                      </a:lnTo>
                      <a:lnTo>
                        <a:pt x="86" y="92"/>
                      </a:lnTo>
                      <a:lnTo>
                        <a:pt x="72" y="112"/>
                      </a:lnTo>
                      <a:lnTo>
                        <a:pt x="58" y="138"/>
                      </a:lnTo>
                      <a:lnTo>
                        <a:pt x="42" y="170"/>
                      </a:lnTo>
                      <a:lnTo>
                        <a:pt x="30" y="202"/>
                      </a:lnTo>
                      <a:lnTo>
                        <a:pt x="8" y="260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10" y="282"/>
                      </a:lnTo>
                      <a:lnTo>
                        <a:pt x="34" y="280"/>
                      </a:lnTo>
                      <a:lnTo>
                        <a:pt x="50" y="280"/>
                      </a:lnTo>
                      <a:lnTo>
                        <a:pt x="68" y="282"/>
                      </a:lnTo>
                      <a:lnTo>
                        <a:pt x="86" y="286"/>
                      </a:lnTo>
                      <a:lnTo>
                        <a:pt x="106" y="292"/>
                      </a:lnTo>
                      <a:lnTo>
                        <a:pt x="106" y="292"/>
                      </a:lnTo>
                      <a:lnTo>
                        <a:pt x="116" y="296"/>
                      </a:lnTo>
                      <a:lnTo>
                        <a:pt x="126" y="302"/>
                      </a:lnTo>
                      <a:lnTo>
                        <a:pt x="148" y="318"/>
                      </a:lnTo>
                      <a:lnTo>
                        <a:pt x="172" y="338"/>
                      </a:lnTo>
                      <a:lnTo>
                        <a:pt x="198" y="356"/>
                      </a:lnTo>
                      <a:lnTo>
                        <a:pt x="226" y="374"/>
                      </a:lnTo>
                      <a:lnTo>
                        <a:pt x="240" y="382"/>
                      </a:lnTo>
                      <a:lnTo>
                        <a:pt x="256" y="388"/>
                      </a:lnTo>
                      <a:lnTo>
                        <a:pt x="270" y="392"/>
                      </a:lnTo>
                      <a:lnTo>
                        <a:pt x="286" y="396"/>
                      </a:lnTo>
                      <a:lnTo>
                        <a:pt x="302" y="396"/>
                      </a:lnTo>
                      <a:lnTo>
                        <a:pt x="318" y="394"/>
                      </a:lnTo>
                      <a:lnTo>
                        <a:pt x="318" y="394"/>
                      </a:lnTo>
                      <a:lnTo>
                        <a:pt x="330" y="392"/>
                      </a:lnTo>
                      <a:lnTo>
                        <a:pt x="340" y="386"/>
                      </a:lnTo>
                      <a:lnTo>
                        <a:pt x="350" y="382"/>
                      </a:lnTo>
                      <a:lnTo>
                        <a:pt x="360" y="376"/>
                      </a:lnTo>
                      <a:lnTo>
                        <a:pt x="378" y="360"/>
                      </a:lnTo>
                      <a:lnTo>
                        <a:pt x="394" y="340"/>
                      </a:lnTo>
                      <a:lnTo>
                        <a:pt x="410" y="318"/>
                      </a:lnTo>
                      <a:lnTo>
                        <a:pt x="424" y="294"/>
                      </a:lnTo>
                      <a:lnTo>
                        <a:pt x="434" y="268"/>
                      </a:lnTo>
                      <a:lnTo>
                        <a:pt x="444" y="242"/>
                      </a:lnTo>
                      <a:lnTo>
                        <a:pt x="454" y="216"/>
                      </a:lnTo>
                      <a:lnTo>
                        <a:pt x="460" y="190"/>
                      </a:lnTo>
                      <a:lnTo>
                        <a:pt x="470" y="142"/>
                      </a:lnTo>
                      <a:lnTo>
                        <a:pt x="474" y="106"/>
                      </a:lnTo>
                      <a:lnTo>
                        <a:pt x="474" y="94"/>
                      </a:lnTo>
                      <a:lnTo>
                        <a:pt x="474" y="86"/>
                      </a:lnTo>
                      <a:lnTo>
                        <a:pt x="474" y="86"/>
                      </a:lnTo>
                      <a:lnTo>
                        <a:pt x="470" y="74"/>
                      </a:lnTo>
                      <a:lnTo>
                        <a:pt x="462" y="62"/>
                      </a:lnTo>
                      <a:lnTo>
                        <a:pt x="450" y="48"/>
                      </a:lnTo>
                      <a:lnTo>
                        <a:pt x="436" y="36"/>
                      </a:lnTo>
                      <a:lnTo>
                        <a:pt x="420" y="24"/>
                      </a:lnTo>
                      <a:lnTo>
                        <a:pt x="400" y="12"/>
                      </a:lnTo>
                      <a:lnTo>
                        <a:pt x="378" y="4"/>
                      </a:lnTo>
                      <a:lnTo>
                        <a:pt x="354" y="0"/>
                      </a:lnTo>
                      <a:lnTo>
                        <a:pt x="354" y="0"/>
                      </a:lnTo>
                      <a:lnTo>
                        <a:pt x="334" y="0"/>
                      </a:lnTo>
                      <a:lnTo>
                        <a:pt x="312" y="2"/>
                      </a:lnTo>
                      <a:lnTo>
                        <a:pt x="292" y="6"/>
                      </a:lnTo>
                      <a:lnTo>
                        <a:pt x="272" y="10"/>
                      </a:lnTo>
                      <a:lnTo>
                        <a:pt x="240" y="22"/>
                      </a:lnTo>
                      <a:lnTo>
                        <a:pt x="228" y="26"/>
                      </a:lnTo>
                      <a:lnTo>
                        <a:pt x="228" y="2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" name="Freeform 9">
                  <a:extLst>
                    <a:ext uri="{FF2B5EF4-FFF2-40B4-BE49-F238E27FC236}">
                      <a16:creationId xmlns:a16="http://schemas.microsoft.com/office/drawing/2014/main" id="{412CC512-7996-3FDE-B0F6-9AFE7B5255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213" y="25273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7 w 309"/>
                    <a:gd name="T7" fmla="*/ 2 h 170"/>
                    <a:gd name="T8" fmla="*/ 79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1 w 309"/>
                    <a:gd name="T81" fmla="*/ 60 h 170"/>
                    <a:gd name="T82" fmla="*/ 67 w 309"/>
                    <a:gd name="T83" fmla="*/ 58 h 170"/>
                    <a:gd name="T84" fmla="*/ 43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7" y="2"/>
                      </a:lnTo>
                      <a:lnTo>
                        <a:pt x="79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1" y="60"/>
                      </a:lnTo>
                      <a:lnTo>
                        <a:pt x="67" y="58"/>
                      </a:lnTo>
                      <a:lnTo>
                        <a:pt x="43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Freeform 10">
                  <a:extLst>
                    <a:ext uri="{FF2B5EF4-FFF2-40B4-BE49-F238E27FC236}">
                      <a16:creationId xmlns:a16="http://schemas.microsoft.com/office/drawing/2014/main" id="{88083A9D-5FDF-9FCC-AAF4-30F78602A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313" y="28194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Freeform 11">
                  <a:extLst>
                    <a:ext uri="{FF2B5EF4-FFF2-40B4-BE49-F238E27FC236}">
                      <a16:creationId xmlns:a16="http://schemas.microsoft.com/office/drawing/2014/main" id="{365366BD-08DA-DACA-32DE-F7E21503C1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6313" y="26670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Freeform 12">
                  <a:extLst>
                    <a:ext uri="{FF2B5EF4-FFF2-40B4-BE49-F238E27FC236}">
                      <a16:creationId xmlns:a16="http://schemas.microsoft.com/office/drawing/2014/main" id="{37EA12E8-0198-EA18-11BD-6AA9133D5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9591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90 w 309"/>
                    <a:gd name="T19" fmla="*/ 22 h 170"/>
                    <a:gd name="T20" fmla="*/ 190 w 309"/>
                    <a:gd name="T21" fmla="*/ 22 h 170"/>
                    <a:gd name="T22" fmla="*/ 216 w 309"/>
                    <a:gd name="T23" fmla="*/ 36 h 170"/>
                    <a:gd name="T24" fmla="*/ 238 w 309"/>
                    <a:gd name="T25" fmla="*/ 52 h 170"/>
                    <a:gd name="T26" fmla="*/ 256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50 w 309"/>
                    <a:gd name="T61" fmla="*/ 152 h 170"/>
                    <a:gd name="T62" fmla="*/ 238 w 309"/>
                    <a:gd name="T63" fmla="*/ 136 h 170"/>
                    <a:gd name="T64" fmla="*/ 224 w 309"/>
                    <a:gd name="T65" fmla="*/ 118 h 170"/>
                    <a:gd name="T66" fmla="*/ 208 w 309"/>
                    <a:gd name="T67" fmla="*/ 100 h 170"/>
                    <a:gd name="T68" fmla="*/ 190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90" y="22"/>
                      </a:lnTo>
                      <a:lnTo>
                        <a:pt x="190" y="22"/>
                      </a:lnTo>
                      <a:lnTo>
                        <a:pt x="216" y="36"/>
                      </a:lnTo>
                      <a:lnTo>
                        <a:pt x="238" y="52"/>
                      </a:lnTo>
                      <a:lnTo>
                        <a:pt x="256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50" y="152"/>
                      </a:lnTo>
                      <a:lnTo>
                        <a:pt x="238" y="136"/>
                      </a:lnTo>
                      <a:lnTo>
                        <a:pt x="224" y="118"/>
                      </a:lnTo>
                      <a:lnTo>
                        <a:pt x="208" y="100"/>
                      </a:lnTo>
                      <a:lnTo>
                        <a:pt x="190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A723B5C-4ABC-0E72-2598-CB94E676E8D9}"/>
                </a:ext>
              </a:extLst>
            </p:cNvPr>
            <p:cNvGrpSpPr/>
            <p:nvPr/>
          </p:nvGrpSpPr>
          <p:grpSpPr>
            <a:xfrm>
              <a:off x="3218707" y="5132054"/>
              <a:ext cx="1264393" cy="1018140"/>
              <a:chOff x="1535874" y="2054895"/>
              <a:chExt cx="2773097" cy="223301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F5C2D1F-2CC6-7BE3-A265-D6703D8CC7AE}"/>
                  </a:ext>
                </a:extLst>
              </p:cNvPr>
              <p:cNvGrpSpPr/>
              <p:nvPr/>
            </p:nvGrpSpPr>
            <p:grpSpPr>
              <a:xfrm>
                <a:off x="1535874" y="2054895"/>
                <a:ext cx="1867726" cy="1910680"/>
                <a:chOff x="1401763" y="1917700"/>
                <a:chExt cx="2001837" cy="2047875"/>
              </a:xfrm>
            </p:grpSpPr>
            <p:sp>
              <p:nvSpPr>
                <p:cNvPr id="17" name="Freeform 5">
                  <a:extLst>
                    <a:ext uri="{FF2B5EF4-FFF2-40B4-BE49-F238E27FC236}">
                      <a16:creationId xmlns:a16="http://schemas.microsoft.com/office/drawing/2014/main" id="{5C9CA29A-BCBE-E77B-BAA8-5109F7F9BE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1917700"/>
                  <a:ext cx="2001837" cy="2047875"/>
                </a:xfrm>
                <a:custGeom>
                  <a:avLst/>
                  <a:gdLst>
                    <a:gd name="T0" fmla="*/ 1237 w 1261"/>
                    <a:gd name="T1" fmla="*/ 124 h 1290"/>
                    <a:gd name="T2" fmla="*/ 1255 w 1261"/>
                    <a:gd name="T3" fmla="*/ 248 h 1290"/>
                    <a:gd name="T4" fmla="*/ 1261 w 1261"/>
                    <a:gd name="T5" fmla="*/ 432 h 1290"/>
                    <a:gd name="T6" fmla="*/ 1245 w 1261"/>
                    <a:gd name="T7" fmla="*/ 626 h 1290"/>
                    <a:gd name="T8" fmla="*/ 1229 w 1261"/>
                    <a:gd name="T9" fmla="*/ 688 h 1290"/>
                    <a:gd name="T10" fmla="*/ 1201 w 1261"/>
                    <a:gd name="T11" fmla="*/ 720 h 1290"/>
                    <a:gd name="T12" fmla="*/ 1079 w 1261"/>
                    <a:gd name="T13" fmla="*/ 836 h 1290"/>
                    <a:gd name="T14" fmla="*/ 1041 w 1261"/>
                    <a:gd name="T15" fmla="*/ 884 h 1290"/>
                    <a:gd name="T16" fmla="*/ 971 w 1261"/>
                    <a:gd name="T17" fmla="*/ 1004 h 1290"/>
                    <a:gd name="T18" fmla="*/ 909 w 1261"/>
                    <a:gd name="T19" fmla="*/ 1090 h 1290"/>
                    <a:gd name="T20" fmla="*/ 847 w 1261"/>
                    <a:gd name="T21" fmla="*/ 1150 h 1290"/>
                    <a:gd name="T22" fmla="*/ 767 w 1261"/>
                    <a:gd name="T23" fmla="*/ 1212 h 1290"/>
                    <a:gd name="T24" fmla="*/ 661 w 1261"/>
                    <a:gd name="T25" fmla="*/ 1256 h 1290"/>
                    <a:gd name="T26" fmla="*/ 631 w 1261"/>
                    <a:gd name="T27" fmla="*/ 1266 h 1290"/>
                    <a:gd name="T28" fmla="*/ 548 w 1261"/>
                    <a:gd name="T29" fmla="*/ 1282 h 1290"/>
                    <a:gd name="T30" fmla="*/ 430 w 1261"/>
                    <a:gd name="T31" fmla="*/ 1290 h 1290"/>
                    <a:gd name="T32" fmla="*/ 298 w 1261"/>
                    <a:gd name="T33" fmla="*/ 1282 h 1290"/>
                    <a:gd name="T34" fmla="*/ 168 w 1261"/>
                    <a:gd name="T35" fmla="*/ 1248 h 1290"/>
                    <a:gd name="T36" fmla="*/ 112 w 1261"/>
                    <a:gd name="T37" fmla="*/ 1218 h 1290"/>
                    <a:gd name="T38" fmla="*/ 78 w 1261"/>
                    <a:gd name="T39" fmla="*/ 1194 h 1290"/>
                    <a:gd name="T40" fmla="*/ 38 w 1261"/>
                    <a:gd name="T41" fmla="*/ 1154 h 1290"/>
                    <a:gd name="T42" fmla="*/ 14 w 1261"/>
                    <a:gd name="T43" fmla="*/ 1112 h 1290"/>
                    <a:gd name="T44" fmla="*/ 2 w 1261"/>
                    <a:gd name="T45" fmla="*/ 1068 h 1290"/>
                    <a:gd name="T46" fmla="*/ 4 w 1261"/>
                    <a:gd name="T47" fmla="*/ 1024 h 1290"/>
                    <a:gd name="T48" fmla="*/ 18 w 1261"/>
                    <a:gd name="T49" fmla="*/ 980 h 1290"/>
                    <a:gd name="T50" fmla="*/ 82 w 1261"/>
                    <a:gd name="T51" fmla="*/ 894 h 1290"/>
                    <a:gd name="T52" fmla="*/ 190 w 1261"/>
                    <a:gd name="T53" fmla="*/ 810 h 1290"/>
                    <a:gd name="T54" fmla="*/ 286 w 1261"/>
                    <a:gd name="T55" fmla="*/ 760 h 1290"/>
                    <a:gd name="T56" fmla="*/ 350 w 1261"/>
                    <a:gd name="T57" fmla="*/ 722 h 1290"/>
                    <a:gd name="T58" fmla="*/ 452 w 1261"/>
                    <a:gd name="T59" fmla="*/ 632 h 1290"/>
                    <a:gd name="T60" fmla="*/ 556 w 1261"/>
                    <a:gd name="T61" fmla="*/ 500 h 1290"/>
                    <a:gd name="T62" fmla="*/ 637 w 1261"/>
                    <a:gd name="T63" fmla="*/ 372 h 1290"/>
                    <a:gd name="T64" fmla="*/ 709 w 1261"/>
                    <a:gd name="T65" fmla="*/ 234 h 1290"/>
                    <a:gd name="T66" fmla="*/ 717 w 1261"/>
                    <a:gd name="T67" fmla="*/ 196 h 1290"/>
                    <a:gd name="T68" fmla="*/ 743 w 1261"/>
                    <a:gd name="T69" fmla="*/ 138 h 1290"/>
                    <a:gd name="T70" fmla="*/ 775 w 1261"/>
                    <a:gd name="T71" fmla="*/ 98 h 1290"/>
                    <a:gd name="T72" fmla="*/ 825 w 1261"/>
                    <a:gd name="T73" fmla="*/ 64 h 1290"/>
                    <a:gd name="T74" fmla="*/ 897 w 1261"/>
                    <a:gd name="T75" fmla="*/ 34 h 1290"/>
                    <a:gd name="T76" fmla="*/ 947 w 1261"/>
                    <a:gd name="T77" fmla="*/ 10 h 1290"/>
                    <a:gd name="T78" fmla="*/ 1001 w 1261"/>
                    <a:gd name="T79" fmla="*/ 2 h 1290"/>
                    <a:gd name="T80" fmla="*/ 1081 w 1261"/>
                    <a:gd name="T81" fmla="*/ 0 h 1290"/>
                    <a:gd name="T82" fmla="*/ 1131 w 1261"/>
                    <a:gd name="T83" fmla="*/ 10 h 1290"/>
                    <a:gd name="T84" fmla="*/ 1201 w 1261"/>
                    <a:gd name="T85" fmla="*/ 50 h 1290"/>
                    <a:gd name="T86" fmla="*/ 1229 w 1261"/>
                    <a:gd name="T87" fmla="*/ 88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1" h="1290">
                      <a:moveTo>
                        <a:pt x="1229" y="88"/>
                      </a:moveTo>
                      <a:lnTo>
                        <a:pt x="1229" y="88"/>
                      </a:lnTo>
                      <a:lnTo>
                        <a:pt x="1237" y="124"/>
                      </a:lnTo>
                      <a:lnTo>
                        <a:pt x="1245" y="162"/>
                      </a:lnTo>
                      <a:lnTo>
                        <a:pt x="1251" y="204"/>
                      </a:lnTo>
                      <a:lnTo>
                        <a:pt x="1255" y="248"/>
                      </a:lnTo>
                      <a:lnTo>
                        <a:pt x="1259" y="294"/>
                      </a:lnTo>
                      <a:lnTo>
                        <a:pt x="1259" y="340"/>
                      </a:lnTo>
                      <a:lnTo>
                        <a:pt x="1261" y="432"/>
                      </a:lnTo>
                      <a:lnTo>
                        <a:pt x="1257" y="520"/>
                      </a:lnTo>
                      <a:lnTo>
                        <a:pt x="1251" y="596"/>
                      </a:lnTo>
                      <a:lnTo>
                        <a:pt x="1245" y="626"/>
                      </a:lnTo>
                      <a:lnTo>
                        <a:pt x="1241" y="654"/>
                      </a:lnTo>
                      <a:lnTo>
                        <a:pt x="1235" y="674"/>
                      </a:lnTo>
                      <a:lnTo>
                        <a:pt x="1229" y="688"/>
                      </a:lnTo>
                      <a:lnTo>
                        <a:pt x="1229" y="688"/>
                      </a:lnTo>
                      <a:lnTo>
                        <a:pt x="1219" y="702"/>
                      </a:lnTo>
                      <a:lnTo>
                        <a:pt x="1201" y="720"/>
                      </a:lnTo>
                      <a:lnTo>
                        <a:pt x="1157" y="762"/>
                      </a:lnTo>
                      <a:lnTo>
                        <a:pt x="1105" y="810"/>
                      </a:lnTo>
                      <a:lnTo>
                        <a:pt x="1079" y="836"/>
                      </a:lnTo>
                      <a:lnTo>
                        <a:pt x="1055" y="864"/>
                      </a:lnTo>
                      <a:lnTo>
                        <a:pt x="1055" y="864"/>
                      </a:lnTo>
                      <a:lnTo>
                        <a:pt x="1041" y="884"/>
                      </a:lnTo>
                      <a:lnTo>
                        <a:pt x="1025" y="910"/>
                      </a:lnTo>
                      <a:lnTo>
                        <a:pt x="989" y="972"/>
                      </a:lnTo>
                      <a:lnTo>
                        <a:pt x="971" y="1004"/>
                      </a:lnTo>
                      <a:lnTo>
                        <a:pt x="951" y="1036"/>
                      </a:lnTo>
                      <a:lnTo>
                        <a:pt x="931" y="1064"/>
                      </a:lnTo>
                      <a:lnTo>
                        <a:pt x="909" y="1090"/>
                      </a:lnTo>
                      <a:lnTo>
                        <a:pt x="909" y="1090"/>
                      </a:lnTo>
                      <a:lnTo>
                        <a:pt x="877" y="1124"/>
                      </a:lnTo>
                      <a:lnTo>
                        <a:pt x="847" y="1150"/>
                      </a:lnTo>
                      <a:lnTo>
                        <a:pt x="821" y="1174"/>
                      </a:lnTo>
                      <a:lnTo>
                        <a:pt x="795" y="1194"/>
                      </a:lnTo>
                      <a:lnTo>
                        <a:pt x="767" y="1212"/>
                      </a:lnTo>
                      <a:lnTo>
                        <a:pt x="737" y="1226"/>
                      </a:lnTo>
                      <a:lnTo>
                        <a:pt x="701" y="1242"/>
                      </a:lnTo>
                      <a:lnTo>
                        <a:pt x="661" y="1256"/>
                      </a:lnTo>
                      <a:lnTo>
                        <a:pt x="661" y="1256"/>
                      </a:lnTo>
                      <a:lnTo>
                        <a:pt x="649" y="1260"/>
                      </a:lnTo>
                      <a:lnTo>
                        <a:pt x="631" y="1266"/>
                      </a:lnTo>
                      <a:lnTo>
                        <a:pt x="608" y="1272"/>
                      </a:lnTo>
                      <a:lnTo>
                        <a:pt x="580" y="1278"/>
                      </a:lnTo>
                      <a:lnTo>
                        <a:pt x="548" y="1282"/>
                      </a:lnTo>
                      <a:lnTo>
                        <a:pt x="510" y="1286"/>
                      </a:lnTo>
                      <a:lnTo>
                        <a:pt x="472" y="1290"/>
                      </a:lnTo>
                      <a:lnTo>
                        <a:pt x="430" y="1290"/>
                      </a:lnTo>
                      <a:lnTo>
                        <a:pt x="386" y="1290"/>
                      </a:lnTo>
                      <a:lnTo>
                        <a:pt x="342" y="1288"/>
                      </a:lnTo>
                      <a:lnTo>
                        <a:pt x="298" y="1282"/>
                      </a:lnTo>
                      <a:lnTo>
                        <a:pt x="254" y="1274"/>
                      </a:lnTo>
                      <a:lnTo>
                        <a:pt x="210" y="1264"/>
                      </a:lnTo>
                      <a:lnTo>
                        <a:pt x="168" y="1248"/>
                      </a:lnTo>
                      <a:lnTo>
                        <a:pt x="150" y="1240"/>
                      </a:lnTo>
                      <a:lnTo>
                        <a:pt x="130" y="1230"/>
                      </a:lnTo>
                      <a:lnTo>
                        <a:pt x="112" y="1218"/>
                      </a:lnTo>
                      <a:lnTo>
                        <a:pt x="94" y="1206"/>
                      </a:lnTo>
                      <a:lnTo>
                        <a:pt x="94" y="1206"/>
                      </a:lnTo>
                      <a:lnTo>
                        <a:pt x="78" y="1194"/>
                      </a:lnTo>
                      <a:lnTo>
                        <a:pt x="64" y="1180"/>
                      </a:lnTo>
                      <a:lnTo>
                        <a:pt x="50" y="1166"/>
                      </a:lnTo>
                      <a:lnTo>
                        <a:pt x="38" y="1154"/>
                      </a:lnTo>
                      <a:lnTo>
                        <a:pt x="28" y="1140"/>
                      </a:lnTo>
                      <a:lnTo>
                        <a:pt x="20" y="1126"/>
                      </a:lnTo>
                      <a:lnTo>
                        <a:pt x="14" y="1112"/>
                      </a:lnTo>
                      <a:lnTo>
                        <a:pt x="8" y="1098"/>
                      </a:lnTo>
                      <a:lnTo>
                        <a:pt x="4" y="1082"/>
                      </a:lnTo>
                      <a:lnTo>
                        <a:pt x="2" y="1068"/>
                      </a:lnTo>
                      <a:lnTo>
                        <a:pt x="0" y="1054"/>
                      </a:lnTo>
                      <a:lnTo>
                        <a:pt x="2" y="1040"/>
                      </a:lnTo>
                      <a:lnTo>
                        <a:pt x="4" y="1024"/>
                      </a:lnTo>
                      <a:lnTo>
                        <a:pt x="6" y="1010"/>
                      </a:lnTo>
                      <a:lnTo>
                        <a:pt x="12" y="996"/>
                      </a:lnTo>
                      <a:lnTo>
                        <a:pt x="18" y="980"/>
                      </a:lnTo>
                      <a:lnTo>
                        <a:pt x="34" y="952"/>
                      </a:lnTo>
                      <a:lnTo>
                        <a:pt x="56" y="922"/>
                      </a:lnTo>
                      <a:lnTo>
                        <a:pt x="82" y="894"/>
                      </a:lnTo>
                      <a:lnTo>
                        <a:pt x="114" y="866"/>
                      </a:lnTo>
                      <a:lnTo>
                        <a:pt x="150" y="838"/>
                      </a:lnTo>
                      <a:lnTo>
                        <a:pt x="190" y="810"/>
                      </a:lnTo>
                      <a:lnTo>
                        <a:pt x="236" y="784"/>
                      </a:lnTo>
                      <a:lnTo>
                        <a:pt x="286" y="760"/>
                      </a:lnTo>
                      <a:lnTo>
                        <a:pt x="286" y="760"/>
                      </a:lnTo>
                      <a:lnTo>
                        <a:pt x="308" y="748"/>
                      </a:lnTo>
                      <a:lnTo>
                        <a:pt x="330" y="736"/>
                      </a:lnTo>
                      <a:lnTo>
                        <a:pt x="350" y="722"/>
                      </a:lnTo>
                      <a:lnTo>
                        <a:pt x="372" y="706"/>
                      </a:lnTo>
                      <a:lnTo>
                        <a:pt x="412" y="670"/>
                      </a:lnTo>
                      <a:lnTo>
                        <a:pt x="452" y="632"/>
                      </a:lnTo>
                      <a:lnTo>
                        <a:pt x="488" y="590"/>
                      </a:lnTo>
                      <a:lnTo>
                        <a:pt x="524" y="546"/>
                      </a:lnTo>
                      <a:lnTo>
                        <a:pt x="556" y="500"/>
                      </a:lnTo>
                      <a:lnTo>
                        <a:pt x="586" y="456"/>
                      </a:lnTo>
                      <a:lnTo>
                        <a:pt x="614" y="412"/>
                      </a:lnTo>
                      <a:lnTo>
                        <a:pt x="637" y="372"/>
                      </a:lnTo>
                      <a:lnTo>
                        <a:pt x="675" y="300"/>
                      </a:lnTo>
                      <a:lnTo>
                        <a:pt x="701" y="252"/>
                      </a:lnTo>
                      <a:lnTo>
                        <a:pt x="709" y="234"/>
                      </a:lnTo>
                      <a:lnTo>
                        <a:pt x="709" y="234"/>
                      </a:lnTo>
                      <a:lnTo>
                        <a:pt x="711" y="224"/>
                      </a:lnTo>
                      <a:lnTo>
                        <a:pt x="717" y="196"/>
                      </a:lnTo>
                      <a:lnTo>
                        <a:pt x="723" y="178"/>
                      </a:lnTo>
                      <a:lnTo>
                        <a:pt x="731" y="158"/>
                      </a:lnTo>
                      <a:lnTo>
                        <a:pt x="743" y="138"/>
                      </a:lnTo>
                      <a:lnTo>
                        <a:pt x="757" y="118"/>
                      </a:lnTo>
                      <a:lnTo>
                        <a:pt x="757" y="118"/>
                      </a:lnTo>
                      <a:lnTo>
                        <a:pt x="775" y="98"/>
                      </a:lnTo>
                      <a:lnTo>
                        <a:pt x="791" y="84"/>
                      </a:lnTo>
                      <a:lnTo>
                        <a:pt x="807" y="72"/>
                      </a:lnTo>
                      <a:lnTo>
                        <a:pt x="825" y="64"/>
                      </a:lnTo>
                      <a:lnTo>
                        <a:pt x="857" y="52"/>
                      </a:lnTo>
                      <a:lnTo>
                        <a:pt x="877" y="44"/>
                      </a:lnTo>
                      <a:lnTo>
                        <a:pt x="897" y="34"/>
                      </a:lnTo>
                      <a:lnTo>
                        <a:pt x="897" y="34"/>
                      </a:lnTo>
                      <a:lnTo>
                        <a:pt x="933" y="16"/>
                      </a:lnTo>
                      <a:lnTo>
                        <a:pt x="947" y="10"/>
                      </a:lnTo>
                      <a:lnTo>
                        <a:pt x="963" y="6"/>
                      </a:lnTo>
                      <a:lnTo>
                        <a:pt x="981" y="2"/>
                      </a:lnTo>
                      <a:lnTo>
                        <a:pt x="1001" y="2"/>
                      </a:lnTo>
                      <a:lnTo>
                        <a:pt x="1063" y="0"/>
                      </a:lnTo>
                      <a:lnTo>
                        <a:pt x="1063" y="0"/>
                      </a:lnTo>
                      <a:lnTo>
                        <a:pt x="1081" y="0"/>
                      </a:lnTo>
                      <a:lnTo>
                        <a:pt x="1099" y="2"/>
                      </a:lnTo>
                      <a:lnTo>
                        <a:pt x="1117" y="6"/>
                      </a:lnTo>
                      <a:lnTo>
                        <a:pt x="1131" y="10"/>
                      </a:lnTo>
                      <a:lnTo>
                        <a:pt x="1159" y="22"/>
                      </a:lnTo>
                      <a:lnTo>
                        <a:pt x="1183" y="36"/>
                      </a:lnTo>
                      <a:lnTo>
                        <a:pt x="1201" y="50"/>
                      </a:lnTo>
                      <a:lnTo>
                        <a:pt x="1215" y="64"/>
                      </a:lnTo>
                      <a:lnTo>
                        <a:pt x="1225" y="78"/>
                      </a:lnTo>
                      <a:lnTo>
                        <a:pt x="1229" y="88"/>
                      </a:lnTo>
                      <a:lnTo>
                        <a:pt x="1229" y="8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" name="Freeform 6">
                  <a:extLst>
                    <a:ext uri="{FF2B5EF4-FFF2-40B4-BE49-F238E27FC236}">
                      <a16:creationId xmlns:a16="http://schemas.microsoft.com/office/drawing/2014/main" id="{0799A5D5-4E85-2FDC-70DD-22D1E8B143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38" y="2841625"/>
                  <a:ext cx="1995487" cy="1123950"/>
                </a:xfrm>
                <a:custGeom>
                  <a:avLst/>
                  <a:gdLst>
                    <a:gd name="T0" fmla="*/ 116 w 1257"/>
                    <a:gd name="T1" fmla="*/ 280 h 708"/>
                    <a:gd name="T2" fmla="*/ 52 w 1257"/>
                    <a:gd name="T3" fmla="*/ 342 h 708"/>
                    <a:gd name="T4" fmla="*/ 12 w 1257"/>
                    <a:gd name="T5" fmla="*/ 408 h 708"/>
                    <a:gd name="T6" fmla="*/ 0 w 1257"/>
                    <a:gd name="T7" fmla="*/ 454 h 708"/>
                    <a:gd name="T8" fmla="*/ 12 w 1257"/>
                    <a:gd name="T9" fmla="*/ 530 h 708"/>
                    <a:gd name="T10" fmla="*/ 64 w 1257"/>
                    <a:gd name="T11" fmla="*/ 602 h 708"/>
                    <a:gd name="T12" fmla="*/ 94 w 1257"/>
                    <a:gd name="T13" fmla="*/ 624 h 708"/>
                    <a:gd name="T14" fmla="*/ 176 w 1257"/>
                    <a:gd name="T15" fmla="*/ 670 h 708"/>
                    <a:gd name="T16" fmla="*/ 268 w 1257"/>
                    <a:gd name="T17" fmla="*/ 696 h 708"/>
                    <a:gd name="T18" fmla="*/ 366 w 1257"/>
                    <a:gd name="T19" fmla="*/ 708 h 708"/>
                    <a:gd name="T20" fmla="*/ 516 w 1257"/>
                    <a:gd name="T21" fmla="*/ 704 h 708"/>
                    <a:gd name="T22" fmla="*/ 600 w 1257"/>
                    <a:gd name="T23" fmla="*/ 692 h 708"/>
                    <a:gd name="T24" fmla="*/ 659 w 1257"/>
                    <a:gd name="T25" fmla="*/ 674 h 708"/>
                    <a:gd name="T26" fmla="*/ 735 w 1257"/>
                    <a:gd name="T27" fmla="*/ 644 h 708"/>
                    <a:gd name="T28" fmla="*/ 819 w 1257"/>
                    <a:gd name="T29" fmla="*/ 592 h 708"/>
                    <a:gd name="T30" fmla="*/ 907 w 1257"/>
                    <a:gd name="T31" fmla="*/ 508 h 708"/>
                    <a:gd name="T32" fmla="*/ 949 w 1257"/>
                    <a:gd name="T33" fmla="*/ 454 h 708"/>
                    <a:gd name="T34" fmla="*/ 1023 w 1257"/>
                    <a:gd name="T35" fmla="*/ 328 h 708"/>
                    <a:gd name="T36" fmla="*/ 1053 w 1257"/>
                    <a:gd name="T37" fmla="*/ 282 h 708"/>
                    <a:gd name="T38" fmla="*/ 1163 w 1257"/>
                    <a:gd name="T39" fmla="*/ 170 h 708"/>
                    <a:gd name="T40" fmla="*/ 1243 w 1257"/>
                    <a:gd name="T41" fmla="*/ 88 h 708"/>
                    <a:gd name="T42" fmla="*/ 1255 w 1257"/>
                    <a:gd name="T43" fmla="*/ 58 h 708"/>
                    <a:gd name="T44" fmla="*/ 1257 w 1257"/>
                    <a:gd name="T45" fmla="*/ 10 h 708"/>
                    <a:gd name="T46" fmla="*/ 1251 w 1257"/>
                    <a:gd name="T47" fmla="*/ 0 h 708"/>
                    <a:gd name="T48" fmla="*/ 1245 w 1257"/>
                    <a:gd name="T49" fmla="*/ 6 h 708"/>
                    <a:gd name="T50" fmla="*/ 1165 w 1257"/>
                    <a:gd name="T51" fmla="*/ 90 h 708"/>
                    <a:gd name="T52" fmla="*/ 1053 w 1257"/>
                    <a:gd name="T53" fmla="*/ 202 h 708"/>
                    <a:gd name="T54" fmla="*/ 1023 w 1257"/>
                    <a:gd name="T55" fmla="*/ 248 h 708"/>
                    <a:gd name="T56" fmla="*/ 949 w 1257"/>
                    <a:gd name="T57" fmla="*/ 374 h 708"/>
                    <a:gd name="T58" fmla="*/ 907 w 1257"/>
                    <a:gd name="T59" fmla="*/ 428 h 708"/>
                    <a:gd name="T60" fmla="*/ 819 w 1257"/>
                    <a:gd name="T61" fmla="*/ 512 h 708"/>
                    <a:gd name="T62" fmla="*/ 735 w 1257"/>
                    <a:gd name="T63" fmla="*/ 564 h 708"/>
                    <a:gd name="T64" fmla="*/ 659 w 1257"/>
                    <a:gd name="T65" fmla="*/ 594 h 708"/>
                    <a:gd name="T66" fmla="*/ 651 w 1257"/>
                    <a:gd name="T67" fmla="*/ 578 h 708"/>
                    <a:gd name="T68" fmla="*/ 653 w 1257"/>
                    <a:gd name="T69" fmla="*/ 528 h 708"/>
                    <a:gd name="T70" fmla="*/ 631 w 1257"/>
                    <a:gd name="T71" fmla="*/ 454 h 708"/>
                    <a:gd name="T72" fmla="*/ 582 w 1257"/>
                    <a:gd name="T73" fmla="*/ 386 h 708"/>
                    <a:gd name="T74" fmla="*/ 508 w 1257"/>
                    <a:gd name="T75" fmla="*/ 328 h 708"/>
                    <a:gd name="T76" fmla="*/ 414 w 1257"/>
                    <a:gd name="T77" fmla="*/ 282 h 708"/>
                    <a:gd name="T78" fmla="*/ 344 w 1257"/>
                    <a:gd name="T79" fmla="*/ 262 h 708"/>
                    <a:gd name="T80" fmla="*/ 264 w 1257"/>
                    <a:gd name="T81" fmla="*/ 252 h 708"/>
                    <a:gd name="T82" fmla="*/ 190 w 1257"/>
                    <a:gd name="T83" fmla="*/ 252 h 708"/>
                    <a:gd name="T84" fmla="*/ 142 w 1257"/>
                    <a:gd name="T85" fmla="*/ 260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57" h="708">
                      <a:moveTo>
                        <a:pt x="142" y="260"/>
                      </a:moveTo>
                      <a:lnTo>
                        <a:pt x="142" y="260"/>
                      </a:lnTo>
                      <a:lnTo>
                        <a:pt x="116" y="280"/>
                      </a:lnTo>
                      <a:lnTo>
                        <a:pt x="92" y="300"/>
                      </a:lnTo>
                      <a:lnTo>
                        <a:pt x="70" y="322"/>
                      </a:lnTo>
                      <a:lnTo>
                        <a:pt x="52" y="342"/>
                      </a:lnTo>
                      <a:lnTo>
                        <a:pt x="36" y="364"/>
                      </a:lnTo>
                      <a:lnTo>
                        <a:pt x="22" y="386"/>
                      </a:lnTo>
                      <a:lnTo>
                        <a:pt x="12" y="408"/>
                      </a:lnTo>
                      <a:lnTo>
                        <a:pt x="4" y="430"/>
                      </a:lnTo>
                      <a:lnTo>
                        <a:pt x="4" y="430"/>
                      </a:lnTo>
                      <a:lnTo>
                        <a:pt x="0" y="454"/>
                      </a:lnTo>
                      <a:lnTo>
                        <a:pt x="0" y="480"/>
                      </a:lnTo>
                      <a:lnTo>
                        <a:pt x="4" y="506"/>
                      </a:lnTo>
                      <a:lnTo>
                        <a:pt x="12" y="530"/>
                      </a:lnTo>
                      <a:lnTo>
                        <a:pt x="24" y="554"/>
                      </a:lnTo>
                      <a:lnTo>
                        <a:pt x="42" y="578"/>
                      </a:lnTo>
                      <a:lnTo>
                        <a:pt x="64" y="602"/>
                      </a:lnTo>
                      <a:lnTo>
                        <a:pt x="92" y="624"/>
                      </a:lnTo>
                      <a:lnTo>
                        <a:pt x="94" y="624"/>
                      </a:lnTo>
                      <a:lnTo>
                        <a:pt x="94" y="624"/>
                      </a:lnTo>
                      <a:lnTo>
                        <a:pt x="118" y="642"/>
                      </a:lnTo>
                      <a:lnTo>
                        <a:pt x="146" y="656"/>
                      </a:lnTo>
                      <a:lnTo>
                        <a:pt x="176" y="670"/>
                      </a:lnTo>
                      <a:lnTo>
                        <a:pt x="206" y="680"/>
                      </a:lnTo>
                      <a:lnTo>
                        <a:pt x="236" y="690"/>
                      </a:lnTo>
                      <a:lnTo>
                        <a:pt x="268" y="696"/>
                      </a:lnTo>
                      <a:lnTo>
                        <a:pt x="300" y="702"/>
                      </a:lnTo>
                      <a:lnTo>
                        <a:pt x="334" y="706"/>
                      </a:lnTo>
                      <a:lnTo>
                        <a:pt x="366" y="708"/>
                      </a:lnTo>
                      <a:lnTo>
                        <a:pt x="398" y="708"/>
                      </a:lnTo>
                      <a:lnTo>
                        <a:pt x="460" y="708"/>
                      </a:lnTo>
                      <a:lnTo>
                        <a:pt x="516" y="704"/>
                      </a:lnTo>
                      <a:lnTo>
                        <a:pt x="568" y="698"/>
                      </a:lnTo>
                      <a:lnTo>
                        <a:pt x="568" y="698"/>
                      </a:lnTo>
                      <a:lnTo>
                        <a:pt x="600" y="692"/>
                      </a:lnTo>
                      <a:lnTo>
                        <a:pt x="626" y="686"/>
                      </a:lnTo>
                      <a:lnTo>
                        <a:pt x="647" y="680"/>
                      </a:lnTo>
                      <a:lnTo>
                        <a:pt x="659" y="674"/>
                      </a:lnTo>
                      <a:lnTo>
                        <a:pt x="659" y="674"/>
                      </a:lnTo>
                      <a:lnTo>
                        <a:pt x="699" y="660"/>
                      </a:lnTo>
                      <a:lnTo>
                        <a:pt x="735" y="644"/>
                      </a:lnTo>
                      <a:lnTo>
                        <a:pt x="765" y="630"/>
                      </a:lnTo>
                      <a:lnTo>
                        <a:pt x="793" y="612"/>
                      </a:lnTo>
                      <a:lnTo>
                        <a:pt x="819" y="592"/>
                      </a:lnTo>
                      <a:lnTo>
                        <a:pt x="845" y="568"/>
                      </a:lnTo>
                      <a:lnTo>
                        <a:pt x="875" y="542"/>
                      </a:lnTo>
                      <a:lnTo>
                        <a:pt x="907" y="508"/>
                      </a:lnTo>
                      <a:lnTo>
                        <a:pt x="907" y="508"/>
                      </a:lnTo>
                      <a:lnTo>
                        <a:pt x="929" y="482"/>
                      </a:lnTo>
                      <a:lnTo>
                        <a:pt x="949" y="454"/>
                      </a:lnTo>
                      <a:lnTo>
                        <a:pt x="969" y="422"/>
                      </a:lnTo>
                      <a:lnTo>
                        <a:pt x="987" y="390"/>
                      </a:lnTo>
                      <a:lnTo>
                        <a:pt x="1023" y="328"/>
                      </a:lnTo>
                      <a:lnTo>
                        <a:pt x="1039" y="302"/>
                      </a:lnTo>
                      <a:lnTo>
                        <a:pt x="1053" y="282"/>
                      </a:lnTo>
                      <a:lnTo>
                        <a:pt x="1053" y="282"/>
                      </a:lnTo>
                      <a:lnTo>
                        <a:pt x="1079" y="254"/>
                      </a:lnTo>
                      <a:lnTo>
                        <a:pt x="1107" y="226"/>
                      </a:lnTo>
                      <a:lnTo>
                        <a:pt x="1163" y="170"/>
                      </a:lnTo>
                      <a:lnTo>
                        <a:pt x="1213" y="122"/>
                      </a:lnTo>
                      <a:lnTo>
                        <a:pt x="1231" y="104"/>
                      </a:lnTo>
                      <a:lnTo>
                        <a:pt x="1243" y="88"/>
                      </a:lnTo>
                      <a:lnTo>
                        <a:pt x="1243" y="88"/>
                      </a:lnTo>
                      <a:lnTo>
                        <a:pt x="1249" y="74"/>
                      </a:lnTo>
                      <a:lnTo>
                        <a:pt x="1255" y="58"/>
                      </a:lnTo>
                      <a:lnTo>
                        <a:pt x="1257" y="40"/>
                      </a:lnTo>
                      <a:lnTo>
                        <a:pt x="1257" y="24"/>
                      </a:lnTo>
                      <a:lnTo>
                        <a:pt x="1257" y="10"/>
                      </a:lnTo>
                      <a:lnTo>
                        <a:pt x="1255" y="2"/>
                      </a:lnTo>
                      <a:lnTo>
                        <a:pt x="1253" y="0"/>
                      </a:lnTo>
                      <a:lnTo>
                        <a:pt x="1251" y="0"/>
                      </a:lnTo>
                      <a:lnTo>
                        <a:pt x="1247" y="2"/>
                      </a:lnTo>
                      <a:lnTo>
                        <a:pt x="1245" y="6"/>
                      </a:lnTo>
                      <a:lnTo>
                        <a:pt x="1245" y="6"/>
                      </a:lnTo>
                      <a:lnTo>
                        <a:pt x="1233" y="22"/>
                      </a:lnTo>
                      <a:lnTo>
                        <a:pt x="1215" y="40"/>
                      </a:lnTo>
                      <a:lnTo>
                        <a:pt x="1165" y="90"/>
                      </a:lnTo>
                      <a:lnTo>
                        <a:pt x="1107" y="144"/>
                      </a:lnTo>
                      <a:lnTo>
                        <a:pt x="1079" y="174"/>
                      </a:lnTo>
                      <a:lnTo>
                        <a:pt x="1053" y="202"/>
                      </a:lnTo>
                      <a:lnTo>
                        <a:pt x="1053" y="202"/>
                      </a:lnTo>
                      <a:lnTo>
                        <a:pt x="1039" y="222"/>
                      </a:lnTo>
                      <a:lnTo>
                        <a:pt x="1023" y="248"/>
                      </a:lnTo>
                      <a:lnTo>
                        <a:pt x="987" y="310"/>
                      </a:lnTo>
                      <a:lnTo>
                        <a:pt x="969" y="342"/>
                      </a:lnTo>
                      <a:lnTo>
                        <a:pt x="949" y="374"/>
                      </a:lnTo>
                      <a:lnTo>
                        <a:pt x="929" y="402"/>
                      </a:lnTo>
                      <a:lnTo>
                        <a:pt x="907" y="428"/>
                      </a:lnTo>
                      <a:lnTo>
                        <a:pt x="907" y="428"/>
                      </a:lnTo>
                      <a:lnTo>
                        <a:pt x="875" y="462"/>
                      </a:lnTo>
                      <a:lnTo>
                        <a:pt x="845" y="488"/>
                      </a:lnTo>
                      <a:lnTo>
                        <a:pt x="819" y="512"/>
                      </a:lnTo>
                      <a:lnTo>
                        <a:pt x="793" y="532"/>
                      </a:lnTo>
                      <a:lnTo>
                        <a:pt x="765" y="550"/>
                      </a:lnTo>
                      <a:lnTo>
                        <a:pt x="735" y="564"/>
                      </a:lnTo>
                      <a:lnTo>
                        <a:pt x="699" y="580"/>
                      </a:lnTo>
                      <a:lnTo>
                        <a:pt x="659" y="594"/>
                      </a:lnTo>
                      <a:lnTo>
                        <a:pt x="659" y="594"/>
                      </a:lnTo>
                      <a:lnTo>
                        <a:pt x="645" y="600"/>
                      </a:lnTo>
                      <a:lnTo>
                        <a:pt x="645" y="600"/>
                      </a:lnTo>
                      <a:lnTo>
                        <a:pt x="651" y="578"/>
                      </a:lnTo>
                      <a:lnTo>
                        <a:pt x="651" y="578"/>
                      </a:lnTo>
                      <a:lnTo>
                        <a:pt x="655" y="554"/>
                      </a:lnTo>
                      <a:lnTo>
                        <a:pt x="653" y="528"/>
                      </a:lnTo>
                      <a:lnTo>
                        <a:pt x="649" y="504"/>
                      </a:lnTo>
                      <a:lnTo>
                        <a:pt x="641" y="478"/>
                      </a:lnTo>
                      <a:lnTo>
                        <a:pt x="631" y="454"/>
                      </a:lnTo>
                      <a:lnTo>
                        <a:pt x="618" y="430"/>
                      </a:lnTo>
                      <a:lnTo>
                        <a:pt x="602" y="408"/>
                      </a:lnTo>
                      <a:lnTo>
                        <a:pt x="582" y="386"/>
                      </a:lnTo>
                      <a:lnTo>
                        <a:pt x="560" y="366"/>
                      </a:lnTo>
                      <a:lnTo>
                        <a:pt x="534" y="346"/>
                      </a:lnTo>
                      <a:lnTo>
                        <a:pt x="508" y="328"/>
                      </a:lnTo>
                      <a:lnTo>
                        <a:pt x="478" y="310"/>
                      </a:lnTo>
                      <a:lnTo>
                        <a:pt x="448" y="296"/>
                      </a:lnTo>
                      <a:lnTo>
                        <a:pt x="414" y="282"/>
                      </a:lnTo>
                      <a:lnTo>
                        <a:pt x="380" y="272"/>
                      </a:lnTo>
                      <a:lnTo>
                        <a:pt x="344" y="262"/>
                      </a:lnTo>
                      <a:lnTo>
                        <a:pt x="344" y="262"/>
                      </a:lnTo>
                      <a:lnTo>
                        <a:pt x="318" y="256"/>
                      </a:lnTo>
                      <a:lnTo>
                        <a:pt x="290" y="254"/>
                      </a:lnTo>
                      <a:lnTo>
                        <a:pt x="264" y="252"/>
                      </a:lnTo>
                      <a:lnTo>
                        <a:pt x="240" y="250"/>
                      </a:lnTo>
                      <a:lnTo>
                        <a:pt x="214" y="250"/>
                      </a:lnTo>
                      <a:lnTo>
                        <a:pt x="190" y="252"/>
                      </a:lnTo>
                      <a:lnTo>
                        <a:pt x="166" y="256"/>
                      </a:lnTo>
                      <a:lnTo>
                        <a:pt x="142" y="260"/>
                      </a:lnTo>
                      <a:lnTo>
                        <a:pt x="142" y="26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" name="Freeform 7">
                  <a:extLst>
                    <a:ext uri="{FF2B5EF4-FFF2-40B4-BE49-F238E27FC236}">
                      <a16:creationId xmlns:a16="http://schemas.microsoft.com/office/drawing/2014/main" id="{4880A331-39C0-6C7A-5251-681BD2A358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3543300"/>
                  <a:ext cx="701675" cy="422275"/>
                </a:xfrm>
                <a:custGeom>
                  <a:avLst/>
                  <a:gdLst>
                    <a:gd name="T0" fmla="*/ 4 w 442"/>
                    <a:gd name="T1" fmla="*/ 0 h 266"/>
                    <a:gd name="T2" fmla="*/ 4 w 442"/>
                    <a:gd name="T3" fmla="*/ 0 h 266"/>
                    <a:gd name="T4" fmla="*/ 0 w 442"/>
                    <a:gd name="T5" fmla="*/ 24 h 266"/>
                    <a:gd name="T6" fmla="*/ 2 w 442"/>
                    <a:gd name="T7" fmla="*/ 48 h 266"/>
                    <a:gd name="T8" fmla="*/ 8 w 442"/>
                    <a:gd name="T9" fmla="*/ 72 h 266"/>
                    <a:gd name="T10" fmla="*/ 16 w 442"/>
                    <a:gd name="T11" fmla="*/ 94 h 266"/>
                    <a:gd name="T12" fmla="*/ 30 w 442"/>
                    <a:gd name="T13" fmla="*/ 118 h 266"/>
                    <a:gd name="T14" fmla="*/ 48 w 442"/>
                    <a:gd name="T15" fmla="*/ 140 h 266"/>
                    <a:gd name="T16" fmla="*/ 68 w 442"/>
                    <a:gd name="T17" fmla="*/ 160 h 266"/>
                    <a:gd name="T18" fmla="*/ 94 w 442"/>
                    <a:gd name="T19" fmla="*/ 182 h 266"/>
                    <a:gd name="T20" fmla="*/ 94 w 442"/>
                    <a:gd name="T21" fmla="*/ 182 h 266"/>
                    <a:gd name="T22" fmla="*/ 112 w 442"/>
                    <a:gd name="T23" fmla="*/ 194 h 266"/>
                    <a:gd name="T24" fmla="*/ 132 w 442"/>
                    <a:gd name="T25" fmla="*/ 206 h 266"/>
                    <a:gd name="T26" fmla="*/ 152 w 442"/>
                    <a:gd name="T27" fmla="*/ 216 h 266"/>
                    <a:gd name="T28" fmla="*/ 172 w 442"/>
                    <a:gd name="T29" fmla="*/ 226 h 266"/>
                    <a:gd name="T30" fmla="*/ 214 w 442"/>
                    <a:gd name="T31" fmla="*/ 240 h 266"/>
                    <a:gd name="T32" fmla="*/ 260 w 442"/>
                    <a:gd name="T33" fmla="*/ 252 h 266"/>
                    <a:gd name="T34" fmla="*/ 306 w 442"/>
                    <a:gd name="T35" fmla="*/ 260 h 266"/>
                    <a:gd name="T36" fmla="*/ 352 w 442"/>
                    <a:gd name="T37" fmla="*/ 264 h 266"/>
                    <a:gd name="T38" fmla="*/ 398 w 442"/>
                    <a:gd name="T39" fmla="*/ 266 h 266"/>
                    <a:gd name="T40" fmla="*/ 442 w 442"/>
                    <a:gd name="T41" fmla="*/ 266 h 266"/>
                    <a:gd name="T42" fmla="*/ 442 w 442"/>
                    <a:gd name="T43" fmla="*/ 266 h 266"/>
                    <a:gd name="T44" fmla="*/ 432 w 442"/>
                    <a:gd name="T45" fmla="*/ 264 h 266"/>
                    <a:gd name="T46" fmla="*/ 420 w 442"/>
                    <a:gd name="T47" fmla="*/ 260 h 266"/>
                    <a:gd name="T48" fmla="*/ 420 w 442"/>
                    <a:gd name="T49" fmla="*/ 260 h 266"/>
                    <a:gd name="T50" fmla="*/ 384 w 442"/>
                    <a:gd name="T51" fmla="*/ 250 h 266"/>
                    <a:gd name="T52" fmla="*/ 350 w 442"/>
                    <a:gd name="T53" fmla="*/ 238 h 266"/>
                    <a:gd name="T54" fmla="*/ 322 w 442"/>
                    <a:gd name="T55" fmla="*/ 224 h 266"/>
                    <a:gd name="T56" fmla="*/ 296 w 442"/>
                    <a:gd name="T57" fmla="*/ 208 h 266"/>
                    <a:gd name="T58" fmla="*/ 272 w 442"/>
                    <a:gd name="T59" fmla="*/ 190 h 266"/>
                    <a:gd name="T60" fmla="*/ 250 w 442"/>
                    <a:gd name="T61" fmla="*/ 172 h 266"/>
                    <a:gd name="T62" fmla="*/ 208 w 442"/>
                    <a:gd name="T63" fmla="*/ 132 h 266"/>
                    <a:gd name="T64" fmla="*/ 170 w 442"/>
                    <a:gd name="T65" fmla="*/ 92 h 266"/>
                    <a:gd name="T66" fmla="*/ 150 w 442"/>
                    <a:gd name="T67" fmla="*/ 74 h 266"/>
                    <a:gd name="T68" fmla="*/ 130 w 442"/>
                    <a:gd name="T69" fmla="*/ 56 h 266"/>
                    <a:gd name="T70" fmla="*/ 108 w 442"/>
                    <a:gd name="T71" fmla="*/ 40 h 266"/>
                    <a:gd name="T72" fmla="*/ 82 w 442"/>
                    <a:gd name="T73" fmla="*/ 26 h 266"/>
                    <a:gd name="T74" fmla="*/ 56 w 442"/>
                    <a:gd name="T75" fmla="*/ 14 h 266"/>
                    <a:gd name="T76" fmla="*/ 26 w 442"/>
                    <a:gd name="T77" fmla="*/ 4 h 266"/>
                    <a:gd name="T78" fmla="*/ 26 w 442"/>
                    <a:gd name="T79" fmla="*/ 4 h 266"/>
                    <a:gd name="T80" fmla="*/ 14 w 442"/>
                    <a:gd name="T81" fmla="*/ 2 h 266"/>
                    <a:gd name="T82" fmla="*/ 4 w 442"/>
                    <a:gd name="T83" fmla="*/ 0 h 266"/>
                    <a:gd name="T84" fmla="*/ 4 w 442"/>
                    <a:gd name="T8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42" h="26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8" y="72"/>
                      </a:lnTo>
                      <a:lnTo>
                        <a:pt x="16" y="94"/>
                      </a:lnTo>
                      <a:lnTo>
                        <a:pt x="30" y="118"/>
                      </a:lnTo>
                      <a:lnTo>
                        <a:pt x="48" y="140"/>
                      </a:lnTo>
                      <a:lnTo>
                        <a:pt x="68" y="160"/>
                      </a:lnTo>
                      <a:lnTo>
                        <a:pt x="94" y="182"/>
                      </a:lnTo>
                      <a:lnTo>
                        <a:pt x="94" y="182"/>
                      </a:lnTo>
                      <a:lnTo>
                        <a:pt x="112" y="194"/>
                      </a:lnTo>
                      <a:lnTo>
                        <a:pt x="132" y="206"/>
                      </a:lnTo>
                      <a:lnTo>
                        <a:pt x="152" y="216"/>
                      </a:lnTo>
                      <a:lnTo>
                        <a:pt x="172" y="226"/>
                      </a:lnTo>
                      <a:lnTo>
                        <a:pt x="214" y="240"/>
                      </a:lnTo>
                      <a:lnTo>
                        <a:pt x="260" y="252"/>
                      </a:lnTo>
                      <a:lnTo>
                        <a:pt x="306" y="260"/>
                      </a:lnTo>
                      <a:lnTo>
                        <a:pt x="352" y="264"/>
                      </a:lnTo>
                      <a:lnTo>
                        <a:pt x="398" y="266"/>
                      </a:lnTo>
                      <a:lnTo>
                        <a:pt x="442" y="266"/>
                      </a:lnTo>
                      <a:lnTo>
                        <a:pt x="442" y="266"/>
                      </a:lnTo>
                      <a:lnTo>
                        <a:pt x="432" y="264"/>
                      </a:lnTo>
                      <a:lnTo>
                        <a:pt x="420" y="260"/>
                      </a:lnTo>
                      <a:lnTo>
                        <a:pt x="420" y="260"/>
                      </a:lnTo>
                      <a:lnTo>
                        <a:pt x="384" y="250"/>
                      </a:lnTo>
                      <a:lnTo>
                        <a:pt x="350" y="238"/>
                      </a:lnTo>
                      <a:lnTo>
                        <a:pt x="322" y="224"/>
                      </a:lnTo>
                      <a:lnTo>
                        <a:pt x="296" y="208"/>
                      </a:lnTo>
                      <a:lnTo>
                        <a:pt x="272" y="190"/>
                      </a:lnTo>
                      <a:lnTo>
                        <a:pt x="250" y="172"/>
                      </a:lnTo>
                      <a:lnTo>
                        <a:pt x="208" y="132"/>
                      </a:lnTo>
                      <a:lnTo>
                        <a:pt x="170" y="92"/>
                      </a:lnTo>
                      <a:lnTo>
                        <a:pt x="150" y="74"/>
                      </a:lnTo>
                      <a:lnTo>
                        <a:pt x="130" y="56"/>
                      </a:lnTo>
                      <a:lnTo>
                        <a:pt x="108" y="40"/>
                      </a:lnTo>
                      <a:lnTo>
                        <a:pt x="82" y="26"/>
                      </a:lnTo>
                      <a:lnTo>
                        <a:pt x="56" y="14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" name="Freeform 8">
                  <a:extLst>
                    <a:ext uri="{FF2B5EF4-FFF2-40B4-BE49-F238E27FC236}">
                      <a16:creationId xmlns:a16="http://schemas.microsoft.com/office/drawing/2014/main" id="{50B885B3-0B6E-3F50-1E8C-38C2950E7E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825" y="1987550"/>
                  <a:ext cx="752475" cy="628650"/>
                </a:xfrm>
                <a:custGeom>
                  <a:avLst/>
                  <a:gdLst>
                    <a:gd name="T0" fmla="*/ 228 w 474"/>
                    <a:gd name="T1" fmla="*/ 26 h 396"/>
                    <a:gd name="T2" fmla="*/ 170 w 474"/>
                    <a:gd name="T3" fmla="*/ 44 h 396"/>
                    <a:gd name="T4" fmla="*/ 124 w 474"/>
                    <a:gd name="T5" fmla="*/ 64 h 396"/>
                    <a:gd name="T6" fmla="*/ 94 w 474"/>
                    <a:gd name="T7" fmla="*/ 84 h 396"/>
                    <a:gd name="T8" fmla="*/ 86 w 474"/>
                    <a:gd name="T9" fmla="*/ 92 h 396"/>
                    <a:gd name="T10" fmla="*/ 58 w 474"/>
                    <a:gd name="T11" fmla="*/ 138 h 396"/>
                    <a:gd name="T12" fmla="*/ 30 w 474"/>
                    <a:gd name="T13" fmla="*/ 202 h 396"/>
                    <a:gd name="T14" fmla="*/ 0 w 474"/>
                    <a:gd name="T15" fmla="*/ 284 h 396"/>
                    <a:gd name="T16" fmla="*/ 10 w 474"/>
                    <a:gd name="T17" fmla="*/ 282 h 396"/>
                    <a:gd name="T18" fmla="*/ 50 w 474"/>
                    <a:gd name="T19" fmla="*/ 280 h 396"/>
                    <a:gd name="T20" fmla="*/ 86 w 474"/>
                    <a:gd name="T21" fmla="*/ 286 h 396"/>
                    <a:gd name="T22" fmla="*/ 106 w 474"/>
                    <a:gd name="T23" fmla="*/ 292 h 396"/>
                    <a:gd name="T24" fmla="*/ 126 w 474"/>
                    <a:gd name="T25" fmla="*/ 302 h 396"/>
                    <a:gd name="T26" fmla="*/ 172 w 474"/>
                    <a:gd name="T27" fmla="*/ 338 h 396"/>
                    <a:gd name="T28" fmla="*/ 226 w 474"/>
                    <a:gd name="T29" fmla="*/ 374 h 396"/>
                    <a:gd name="T30" fmla="*/ 256 w 474"/>
                    <a:gd name="T31" fmla="*/ 388 h 396"/>
                    <a:gd name="T32" fmla="*/ 286 w 474"/>
                    <a:gd name="T33" fmla="*/ 396 h 396"/>
                    <a:gd name="T34" fmla="*/ 318 w 474"/>
                    <a:gd name="T35" fmla="*/ 394 h 396"/>
                    <a:gd name="T36" fmla="*/ 330 w 474"/>
                    <a:gd name="T37" fmla="*/ 392 h 396"/>
                    <a:gd name="T38" fmla="*/ 350 w 474"/>
                    <a:gd name="T39" fmla="*/ 382 h 396"/>
                    <a:gd name="T40" fmla="*/ 378 w 474"/>
                    <a:gd name="T41" fmla="*/ 360 h 396"/>
                    <a:gd name="T42" fmla="*/ 410 w 474"/>
                    <a:gd name="T43" fmla="*/ 318 h 396"/>
                    <a:gd name="T44" fmla="*/ 434 w 474"/>
                    <a:gd name="T45" fmla="*/ 268 h 396"/>
                    <a:gd name="T46" fmla="*/ 454 w 474"/>
                    <a:gd name="T47" fmla="*/ 216 h 396"/>
                    <a:gd name="T48" fmla="*/ 470 w 474"/>
                    <a:gd name="T49" fmla="*/ 142 h 396"/>
                    <a:gd name="T50" fmla="*/ 474 w 474"/>
                    <a:gd name="T51" fmla="*/ 94 h 396"/>
                    <a:gd name="T52" fmla="*/ 474 w 474"/>
                    <a:gd name="T53" fmla="*/ 86 h 396"/>
                    <a:gd name="T54" fmla="*/ 462 w 474"/>
                    <a:gd name="T55" fmla="*/ 62 h 396"/>
                    <a:gd name="T56" fmla="*/ 436 w 474"/>
                    <a:gd name="T57" fmla="*/ 36 h 396"/>
                    <a:gd name="T58" fmla="*/ 400 w 474"/>
                    <a:gd name="T59" fmla="*/ 12 h 396"/>
                    <a:gd name="T60" fmla="*/ 354 w 474"/>
                    <a:gd name="T61" fmla="*/ 0 h 396"/>
                    <a:gd name="T62" fmla="*/ 334 w 474"/>
                    <a:gd name="T63" fmla="*/ 0 h 396"/>
                    <a:gd name="T64" fmla="*/ 292 w 474"/>
                    <a:gd name="T65" fmla="*/ 6 h 396"/>
                    <a:gd name="T66" fmla="*/ 240 w 474"/>
                    <a:gd name="T67" fmla="*/ 22 h 396"/>
                    <a:gd name="T68" fmla="*/ 228 w 474"/>
                    <a:gd name="T69" fmla="*/ 2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4" h="396">
                      <a:moveTo>
                        <a:pt x="228" y="26"/>
                      </a:moveTo>
                      <a:lnTo>
                        <a:pt x="228" y="26"/>
                      </a:lnTo>
                      <a:lnTo>
                        <a:pt x="210" y="30"/>
                      </a:lnTo>
                      <a:lnTo>
                        <a:pt x="170" y="44"/>
                      </a:lnTo>
                      <a:lnTo>
                        <a:pt x="146" y="54"/>
                      </a:lnTo>
                      <a:lnTo>
                        <a:pt x="124" y="64"/>
                      </a:lnTo>
                      <a:lnTo>
                        <a:pt x="102" y="78"/>
                      </a:lnTo>
                      <a:lnTo>
                        <a:pt x="94" y="84"/>
                      </a:lnTo>
                      <a:lnTo>
                        <a:pt x="86" y="92"/>
                      </a:lnTo>
                      <a:lnTo>
                        <a:pt x="86" y="92"/>
                      </a:lnTo>
                      <a:lnTo>
                        <a:pt x="72" y="112"/>
                      </a:lnTo>
                      <a:lnTo>
                        <a:pt x="58" y="138"/>
                      </a:lnTo>
                      <a:lnTo>
                        <a:pt x="42" y="170"/>
                      </a:lnTo>
                      <a:lnTo>
                        <a:pt x="30" y="202"/>
                      </a:lnTo>
                      <a:lnTo>
                        <a:pt x="8" y="260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10" y="282"/>
                      </a:lnTo>
                      <a:lnTo>
                        <a:pt x="34" y="280"/>
                      </a:lnTo>
                      <a:lnTo>
                        <a:pt x="50" y="280"/>
                      </a:lnTo>
                      <a:lnTo>
                        <a:pt x="68" y="282"/>
                      </a:lnTo>
                      <a:lnTo>
                        <a:pt x="86" y="286"/>
                      </a:lnTo>
                      <a:lnTo>
                        <a:pt x="106" y="292"/>
                      </a:lnTo>
                      <a:lnTo>
                        <a:pt x="106" y="292"/>
                      </a:lnTo>
                      <a:lnTo>
                        <a:pt x="116" y="296"/>
                      </a:lnTo>
                      <a:lnTo>
                        <a:pt x="126" y="302"/>
                      </a:lnTo>
                      <a:lnTo>
                        <a:pt x="148" y="318"/>
                      </a:lnTo>
                      <a:lnTo>
                        <a:pt x="172" y="338"/>
                      </a:lnTo>
                      <a:lnTo>
                        <a:pt x="198" y="356"/>
                      </a:lnTo>
                      <a:lnTo>
                        <a:pt x="226" y="374"/>
                      </a:lnTo>
                      <a:lnTo>
                        <a:pt x="240" y="382"/>
                      </a:lnTo>
                      <a:lnTo>
                        <a:pt x="256" y="388"/>
                      </a:lnTo>
                      <a:lnTo>
                        <a:pt x="270" y="392"/>
                      </a:lnTo>
                      <a:lnTo>
                        <a:pt x="286" y="396"/>
                      </a:lnTo>
                      <a:lnTo>
                        <a:pt x="302" y="396"/>
                      </a:lnTo>
                      <a:lnTo>
                        <a:pt x="318" y="394"/>
                      </a:lnTo>
                      <a:lnTo>
                        <a:pt x="318" y="394"/>
                      </a:lnTo>
                      <a:lnTo>
                        <a:pt x="330" y="392"/>
                      </a:lnTo>
                      <a:lnTo>
                        <a:pt x="340" y="386"/>
                      </a:lnTo>
                      <a:lnTo>
                        <a:pt x="350" y="382"/>
                      </a:lnTo>
                      <a:lnTo>
                        <a:pt x="360" y="376"/>
                      </a:lnTo>
                      <a:lnTo>
                        <a:pt x="378" y="360"/>
                      </a:lnTo>
                      <a:lnTo>
                        <a:pt x="394" y="340"/>
                      </a:lnTo>
                      <a:lnTo>
                        <a:pt x="410" y="318"/>
                      </a:lnTo>
                      <a:lnTo>
                        <a:pt x="424" y="294"/>
                      </a:lnTo>
                      <a:lnTo>
                        <a:pt x="434" y="268"/>
                      </a:lnTo>
                      <a:lnTo>
                        <a:pt x="444" y="242"/>
                      </a:lnTo>
                      <a:lnTo>
                        <a:pt x="454" y="216"/>
                      </a:lnTo>
                      <a:lnTo>
                        <a:pt x="460" y="190"/>
                      </a:lnTo>
                      <a:lnTo>
                        <a:pt x="470" y="142"/>
                      </a:lnTo>
                      <a:lnTo>
                        <a:pt x="474" y="106"/>
                      </a:lnTo>
                      <a:lnTo>
                        <a:pt x="474" y="94"/>
                      </a:lnTo>
                      <a:lnTo>
                        <a:pt x="474" y="86"/>
                      </a:lnTo>
                      <a:lnTo>
                        <a:pt x="474" y="86"/>
                      </a:lnTo>
                      <a:lnTo>
                        <a:pt x="470" y="74"/>
                      </a:lnTo>
                      <a:lnTo>
                        <a:pt x="462" y="62"/>
                      </a:lnTo>
                      <a:lnTo>
                        <a:pt x="450" y="48"/>
                      </a:lnTo>
                      <a:lnTo>
                        <a:pt x="436" y="36"/>
                      </a:lnTo>
                      <a:lnTo>
                        <a:pt x="420" y="24"/>
                      </a:lnTo>
                      <a:lnTo>
                        <a:pt x="400" y="12"/>
                      </a:lnTo>
                      <a:lnTo>
                        <a:pt x="378" y="4"/>
                      </a:lnTo>
                      <a:lnTo>
                        <a:pt x="354" y="0"/>
                      </a:lnTo>
                      <a:lnTo>
                        <a:pt x="354" y="0"/>
                      </a:lnTo>
                      <a:lnTo>
                        <a:pt x="334" y="0"/>
                      </a:lnTo>
                      <a:lnTo>
                        <a:pt x="312" y="2"/>
                      </a:lnTo>
                      <a:lnTo>
                        <a:pt x="292" y="6"/>
                      </a:lnTo>
                      <a:lnTo>
                        <a:pt x="272" y="10"/>
                      </a:lnTo>
                      <a:lnTo>
                        <a:pt x="240" y="22"/>
                      </a:lnTo>
                      <a:lnTo>
                        <a:pt x="228" y="26"/>
                      </a:lnTo>
                      <a:lnTo>
                        <a:pt x="228" y="2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" name="Freeform 9">
                  <a:extLst>
                    <a:ext uri="{FF2B5EF4-FFF2-40B4-BE49-F238E27FC236}">
                      <a16:creationId xmlns:a16="http://schemas.microsoft.com/office/drawing/2014/main" id="{C61B68BB-4BC2-8993-521E-5ED540608F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213" y="25273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7 w 309"/>
                    <a:gd name="T7" fmla="*/ 2 h 170"/>
                    <a:gd name="T8" fmla="*/ 79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1 w 309"/>
                    <a:gd name="T81" fmla="*/ 60 h 170"/>
                    <a:gd name="T82" fmla="*/ 67 w 309"/>
                    <a:gd name="T83" fmla="*/ 58 h 170"/>
                    <a:gd name="T84" fmla="*/ 43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7" y="2"/>
                      </a:lnTo>
                      <a:lnTo>
                        <a:pt x="79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1" y="60"/>
                      </a:lnTo>
                      <a:lnTo>
                        <a:pt x="67" y="58"/>
                      </a:lnTo>
                      <a:lnTo>
                        <a:pt x="43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" name="Freeform 10">
                  <a:extLst>
                    <a:ext uri="{FF2B5EF4-FFF2-40B4-BE49-F238E27FC236}">
                      <a16:creationId xmlns:a16="http://schemas.microsoft.com/office/drawing/2014/main" id="{C6A99EF0-55C4-29B9-73BD-A74C3D9461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313" y="28194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" name="Freeform 11">
                  <a:extLst>
                    <a:ext uri="{FF2B5EF4-FFF2-40B4-BE49-F238E27FC236}">
                      <a16:creationId xmlns:a16="http://schemas.microsoft.com/office/drawing/2014/main" id="{EA387107-3EAF-A393-96F8-331C99E832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6313" y="26670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" name="Freeform 12">
                  <a:extLst>
                    <a:ext uri="{FF2B5EF4-FFF2-40B4-BE49-F238E27FC236}">
                      <a16:creationId xmlns:a16="http://schemas.microsoft.com/office/drawing/2014/main" id="{EE8AA57B-396F-E5FC-EDA1-BF05DFF73F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9591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90 w 309"/>
                    <a:gd name="T19" fmla="*/ 22 h 170"/>
                    <a:gd name="T20" fmla="*/ 190 w 309"/>
                    <a:gd name="T21" fmla="*/ 22 h 170"/>
                    <a:gd name="T22" fmla="*/ 216 w 309"/>
                    <a:gd name="T23" fmla="*/ 36 h 170"/>
                    <a:gd name="T24" fmla="*/ 238 w 309"/>
                    <a:gd name="T25" fmla="*/ 52 h 170"/>
                    <a:gd name="T26" fmla="*/ 256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50 w 309"/>
                    <a:gd name="T61" fmla="*/ 152 h 170"/>
                    <a:gd name="T62" fmla="*/ 238 w 309"/>
                    <a:gd name="T63" fmla="*/ 136 h 170"/>
                    <a:gd name="T64" fmla="*/ 224 w 309"/>
                    <a:gd name="T65" fmla="*/ 118 h 170"/>
                    <a:gd name="T66" fmla="*/ 208 w 309"/>
                    <a:gd name="T67" fmla="*/ 100 h 170"/>
                    <a:gd name="T68" fmla="*/ 190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90" y="22"/>
                      </a:lnTo>
                      <a:lnTo>
                        <a:pt x="190" y="22"/>
                      </a:lnTo>
                      <a:lnTo>
                        <a:pt x="216" y="36"/>
                      </a:lnTo>
                      <a:lnTo>
                        <a:pt x="238" y="52"/>
                      </a:lnTo>
                      <a:lnTo>
                        <a:pt x="256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50" y="152"/>
                      </a:lnTo>
                      <a:lnTo>
                        <a:pt x="238" y="136"/>
                      </a:lnTo>
                      <a:lnTo>
                        <a:pt x="224" y="118"/>
                      </a:lnTo>
                      <a:lnTo>
                        <a:pt x="208" y="100"/>
                      </a:lnTo>
                      <a:lnTo>
                        <a:pt x="190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888F6E06-1B41-C162-43DD-82BF8BE06007}"/>
                  </a:ext>
                </a:extLst>
              </p:cNvPr>
              <p:cNvGrpSpPr/>
              <p:nvPr/>
            </p:nvGrpSpPr>
            <p:grpSpPr>
              <a:xfrm>
                <a:off x="2307134" y="2240030"/>
                <a:ext cx="2001837" cy="2047875"/>
                <a:chOff x="1401763" y="1917700"/>
                <a:chExt cx="2001837" cy="2047875"/>
              </a:xfrm>
            </p:grpSpPr>
            <p:sp>
              <p:nvSpPr>
                <p:cNvPr id="9" name="Freeform 5">
                  <a:extLst>
                    <a:ext uri="{FF2B5EF4-FFF2-40B4-BE49-F238E27FC236}">
                      <a16:creationId xmlns:a16="http://schemas.microsoft.com/office/drawing/2014/main" id="{17FC5EA3-5346-70E5-01C7-F19B648D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1917700"/>
                  <a:ext cx="2001837" cy="2047875"/>
                </a:xfrm>
                <a:custGeom>
                  <a:avLst/>
                  <a:gdLst>
                    <a:gd name="T0" fmla="*/ 1237 w 1261"/>
                    <a:gd name="T1" fmla="*/ 124 h 1290"/>
                    <a:gd name="T2" fmla="*/ 1255 w 1261"/>
                    <a:gd name="T3" fmla="*/ 248 h 1290"/>
                    <a:gd name="T4" fmla="*/ 1261 w 1261"/>
                    <a:gd name="T5" fmla="*/ 432 h 1290"/>
                    <a:gd name="T6" fmla="*/ 1245 w 1261"/>
                    <a:gd name="T7" fmla="*/ 626 h 1290"/>
                    <a:gd name="T8" fmla="*/ 1229 w 1261"/>
                    <a:gd name="T9" fmla="*/ 688 h 1290"/>
                    <a:gd name="T10" fmla="*/ 1201 w 1261"/>
                    <a:gd name="T11" fmla="*/ 720 h 1290"/>
                    <a:gd name="T12" fmla="*/ 1079 w 1261"/>
                    <a:gd name="T13" fmla="*/ 836 h 1290"/>
                    <a:gd name="T14" fmla="*/ 1041 w 1261"/>
                    <a:gd name="T15" fmla="*/ 884 h 1290"/>
                    <a:gd name="T16" fmla="*/ 971 w 1261"/>
                    <a:gd name="T17" fmla="*/ 1004 h 1290"/>
                    <a:gd name="T18" fmla="*/ 909 w 1261"/>
                    <a:gd name="T19" fmla="*/ 1090 h 1290"/>
                    <a:gd name="T20" fmla="*/ 847 w 1261"/>
                    <a:gd name="T21" fmla="*/ 1150 h 1290"/>
                    <a:gd name="T22" fmla="*/ 767 w 1261"/>
                    <a:gd name="T23" fmla="*/ 1212 h 1290"/>
                    <a:gd name="T24" fmla="*/ 661 w 1261"/>
                    <a:gd name="T25" fmla="*/ 1256 h 1290"/>
                    <a:gd name="T26" fmla="*/ 631 w 1261"/>
                    <a:gd name="T27" fmla="*/ 1266 h 1290"/>
                    <a:gd name="T28" fmla="*/ 548 w 1261"/>
                    <a:gd name="T29" fmla="*/ 1282 h 1290"/>
                    <a:gd name="T30" fmla="*/ 430 w 1261"/>
                    <a:gd name="T31" fmla="*/ 1290 h 1290"/>
                    <a:gd name="T32" fmla="*/ 298 w 1261"/>
                    <a:gd name="T33" fmla="*/ 1282 h 1290"/>
                    <a:gd name="T34" fmla="*/ 168 w 1261"/>
                    <a:gd name="T35" fmla="*/ 1248 h 1290"/>
                    <a:gd name="T36" fmla="*/ 112 w 1261"/>
                    <a:gd name="T37" fmla="*/ 1218 h 1290"/>
                    <a:gd name="T38" fmla="*/ 78 w 1261"/>
                    <a:gd name="T39" fmla="*/ 1194 h 1290"/>
                    <a:gd name="T40" fmla="*/ 38 w 1261"/>
                    <a:gd name="T41" fmla="*/ 1154 h 1290"/>
                    <a:gd name="T42" fmla="*/ 14 w 1261"/>
                    <a:gd name="T43" fmla="*/ 1112 h 1290"/>
                    <a:gd name="T44" fmla="*/ 2 w 1261"/>
                    <a:gd name="T45" fmla="*/ 1068 h 1290"/>
                    <a:gd name="T46" fmla="*/ 4 w 1261"/>
                    <a:gd name="T47" fmla="*/ 1024 h 1290"/>
                    <a:gd name="T48" fmla="*/ 18 w 1261"/>
                    <a:gd name="T49" fmla="*/ 980 h 1290"/>
                    <a:gd name="T50" fmla="*/ 82 w 1261"/>
                    <a:gd name="T51" fmla="*/ 894 h 1290"/>
                    <a:gd name="T52" fmla="*/ 190 w 1261"/>
                    <a:gd name="T53" fmla="*/ 810 h 1290"/>
                    <a:gd name="T54" fmla="*/ 286 w 1261"/>
                    <a:gd name="T55" fmla="*/ 760 h 1290"/>
                    <a:gd name="T56" fmla="*/ 350 w 1261"/>
                    <a:gd name="T57" fmla="*/ 722 h 1290"/>
                    <a:gd name="T58" fmla="*/ 452 w 1261"/>
                    <a:gd name="T59" fmla="*/ 632 h 1290"/>
                    <a:gd name="T60" fmla="*/ 556 w 1261"/>
                    <a:gd name="T61" fmla="*/ 500 h 1290"/>
                    <a:gd name="T62" fmla="*/ 637 w 1261"/>
                    <a:gd name="T63" fmla="*/ 372 h 1290"/>
                    <a:gd name="T64" fmla="*/ 709 w 1261"/>
                    <a:gd name="T65" fmla="*/ 234 h 1290"/>
                    <a:gd name="T66" fmla="*/ 717 w 1261"/>
                    <a:gd name="T67" fmla="*/ 196 h 1290"/>
                    <a:gd name="T68" fmla="*/ 743 w 1261"/>
                    <a:gd name="T69" fmla="*/ 138 h 1290"/>
                    <a:gd name="T70" fmla="*/ 775 w 1261"/>
                    <a:gd name="T71" fmla="*/ 98 h 1290"/>
                    <a:gd name="T72" fmla="*/ 825 w 1261"/>
                    <a:gd name="T73" fmla="*/ 64 h 1290"/>
                    <a:gd name="T74" fmla="*/ 897 w 1261"/>
                    <a:gd name="T75" fmla="*/ 34 h 1290"/>
                    <a:gd name="T76" fmla="*/ 947 w 1261"/>
                    <a:gd name="T77" fmla="*/ 10 h 1290"/>
                    <a:gd name="T78" fmla="*/ 1001 w 1261"/>
                    <a:gd name="T79" fmla="*/ 2 h 1290"/>
                    <a:gd name="T80" fmla="*/ 1081 w 1261"/>
                    <a:gd name="T81" fmla="*/ 0 h 1290"/>
                    <a:gd name="T82" fmla="*/ 1131 w 1261"/>
                    <a:gd name="T83" fmla="*/ 10 h 1290"/>
                    <a:gd name="T84" fmla="*/ 1201 w 1261"/>
                    <a:gd name="T85" fmla="*/ 50 h 1290"/>
                    <a:gd name="T86" fmla="*/ 1229 w 1261"/>
                    <a:gd name="T87" fmla="*/ 88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1" h="1290">
                      <a:moveTo>
                        <a:pt x="1229" y="88"/>
                      </a:moveTo>
                      <a:lnTo>
                        <a:pt x="1229" y="88"/>
                      </a:lnTo>
                      <a:lnTo>
                        <a:pt x="1237" y="124"/>
                      </a:lnTo>
                      <a:lnTo>
                        <a:pt x="1245" y="162"/>
                      </a:lnTo>
                      <a:lnTo>
                        <a:pt x="1251" y="204"/>
                      </a:lnTo>
                      <a:lnTo>
                        <a:pt x="1255" y="248"/>
                      </a:lnTo>
                      <a:lnTo>
                        <a:pt x="1259" y="294"/>
                      </a:lnTo>
                      <a:lnTo>
                        <a:pt x="1259" y="340"/>
                      </a:lnTo>
                      <a:lnTo>
                        <a:pt x="1261" y="432"/>
                      </a:lnTo>
                      <a:lnTo>
                        <a:pt x="1257" y="520"/>
                      </a:lnTo>
                      <a:lnTo>
                        <a:pt x="1251" y="596"/>
                      </a:lnTo>
                      <a:lnTo>
                        <a:pt x="1245" y="626"/>
                      </a:lnTo>
                      <a:lnTo>
                        <a:pt x="1241" y="654"/>
                      </a:lnTo>
                      <a:lnTo>
                        <a:pt x="1235" y="674"/>
                      </a:lnTo>
                      <a:lnTo>
                        <a:pt x="1229" y="688"/>
                      </a:lnTo>
                      <a:lnTo>
                        <a:pt x="1229" y="688"/>
                      </a:lnTo>
                      <a:lnTo>
                        <a:pt x="1219" y="702"/>
                      </a:lnTo>
                      <a:lnTo>
                        <a:pt x="1201" y="720"/>
                      </a:lnTo>
                      <a:lnTo>
                        <a:pt x="1157" y="762"/>
                      </a:lnTo>
                      <a:lnTo>
                        <a:pt x="1105" y="810"/>
                      </a:lnTo>
                      <a:lnTo>
                        <a:pt x="1079" y="836"/>
                      </a:lnTo>
                      <a:lnTo>
                        <a:pt x="1055" y="864"/>
                      </a:lnTo>
                      <a:lnTo>
                        <a:pt x="1055" y="864"/>
                      </a:lnTo>
                      <a:lnTo>
                        <a:pt x="1041" y="884"/>
                      </a:lnTo>
                      <a:lnTo>
                        <a:pt x="1025" y="910"/>
                      </a:lnTo>
                      <a:lnTo>
                        <a:pt x="989" y="972"/>
                      </a:lnTo>
                      <a:lnTo>
                        <a:pt x="971" y="1004"/>
                      </a:lnTo>
                      <a:lnTo>
                        <a:pt x="951" y="1036"/>
                      </a:lnTo>
                      <a:lnTo>
                        <a:pt x="931" y="1064"/>
                      </a:lnTo>
                      <a:lnTo>
                        <a:pt x="909" y="1090"/>
                      </a:lnTo>
                      <a:lnTo>
                        <a:pt x="909" y="1090"/>
                      </a:lnTo>
                      <a:lnTo>
                        <a:pt x="877" y="1124"/>
                      </a:lnTo>
                      <a:lnTo>
                        <a:pt x="847" y="1150"/>
                      </a:lnTo>
                      <a:lnTo>
                        <a:pt x="821" y="1174"/>
                      </a:lnTo>
                      <a:lnTo>
                        <a:pt x="795" y="1194"/>
                      </a:lnTo>
                      <a:lnTo>
                        <a:pt x="767" y="1212"/>
                      </a:lnTo>
                      <a:lnTo>
                        <a:pt x="737" y="1226"/>
                      </a:lnTo>
                      <a:lnTo>
                        <a:pt x="701" y="1242"/>
                      </a:lnTo>
                      <a:lnTo>
                        <a:pt x="661" y="1256"/>
                      </a:lnTo>
                      <a:lnTo>
                        <a:pt x="661" y="1256"/>
                      </a:lnTo>
                      <a:lnTo>
                        <a:pt x="649" y="1260"/>
                      </a:lnTo>
                      <a:lnTo>
                        <a:pt x="631" y="1266"/>
                      </a:lnTo>
                      <a:lnTo>
                        <a:pt x="608" y="1272"/>
                      </a:lnTo>
                      <a:lnTo>
                        <a:pt x="580" y="1278"/>
                      </a:lnTo>
                      <a:lnTo>
                        <a:pt x="548" y="1282"/>
                      </a:lnTo>
                      <a:lnTo>
                        <a:pt x="510" y="1286"/>
                      </a:lnTo>
                      <a:lnTo>
                        <a:pt x="472" y="1290"/>
                      </a:lnTo>
                      <a:lnTo>
                        <a:pt x="430" y="1290"/>
                      </a:lnTo>
                      <a:lnTo>
                        <a:pt x="386" y="1290"/>
                      </a:lnTo>
                      <a:lnTo>
                        <a:pt x="342" y="1288"/>
                      </a:lnTo>
                      <a:lnTo>
                        <a:pt x="298" y="1282"/>
                      </a:lnTo>
                      <a:lnTo>
                        <a:pt x="254" y="1274"/>
                      </a:lnTo>
                      <a:lnTo>
                        <a:pt x="210" y="1264"/>
                      </a:lnTo>
                      <a:lnTo>
                        <a:pt x="168" y="1248"/>
                      </a:lnTo>
                      <a:lnTo>
                        <a:pt x="150" y="1240"/>
                      </a:lnTo>
                      <a:lnTo>
                        <a:pt x="130" y="1230"/>
                      </a:lnTo>
                      <a:lnTo>
                        <a:pt x="112" y="1218"/>
                      </a:lnTo>
                      <a:lnTo>
                        <a:pt x="94" y="1206"/>
                      </a:lnTo>
                      <a:lnTo>
                        <a:pt x="94" y="1206"/>
                      </a:lnTo>
                      <a:lnTo>
                        <a:pt x="78" y="1194"/>
                      </a:lnTo>
                      <a:lnTo>
                        <a:pt x="64" y="1180"/>
                      </a:lnTo>
                      <a:lnTo>
                        <a:pt x="50" y="1166"/>
                      </a:lnTo>
                      <a:lnTo>
                        <a:pt x="38" y="1154"/>
                      </a:lnTo>
                      <a:lnTo>
                        <a:pt x="28" y="1140"/>
                      </a:lnTo>
                      <a:lnTo>
                        <a:pt x="20" y="1126"/>
                      </a:lnTo>
                      <a:lnTo>
                        <a:pt x="14" y="1112"/>
                      </a:lnTo>
                      <a:lnTo>
                        <a:pt x="8" y="1098"/>
                      </a:lnTo>
                      <a:lnTo>
                        <a:pt x="4" y="1082"/>
                      </a:lnTo>
                      <a:lnTo>
                        <a:pt x="2" y="1068"/>
                      </a:lnTo>
                      <a:lnTo>
                        <a:pt x="0" y="1054"/>
                      </a:lnTo>
                      <a:lnTo>
                        <a:pt x="2" y="1040"/>
                      </a:lnTo>
                      <a:lnTo>
                        <a:pt x="4" y="1024"/>
                      </a:lnTo>
                      <a:lnTo>
                        <a:pt x="6" y="1010"/>
                      </a:lnTo>
                      <a:lnTo>
                        <a:pt x="12" y="996"/>
                      </a:lnTo>
                      <a:lnTo>
                        <a:pt x="18" y="980"/>
                      </a:lnTo>
                      <a:lnTo>
                        <a:pt x="34" y="952"/>
                      </a:lnTo>
                      <a:lnTo>
                        <a:pt x="56" y="922"/>
                      </a:lnTo>
                      <a:lnTo>
                        <a:pt x="82" y="894"/>
                      </a:lnTo>
                      <a:lnTo>
                        <a:pt x="114" y="866"/>
                      </a:lnTo>
                      <a:lnTo>
                        <a:pt x="150" y="838"/>
                      </a:lnTo>
                      <a:lnTo>
                        <a:pt x="190" y="810"/>
                      </a:lnTo>
                      <a:lnTo>
                        <a:pt x="236" y="784"/>
                      </a:lnTo>
                      <a:lnTo>
                        <a:pt x="286" y="760"/>
                      </a:lnTo>
                      <a:lnTo>
                        <a:pt x="286" y="760"/>
                      </a:lnTo>
                      <a:lnTo>
                        <a:pt x="308" y="748"/>
                      </a:lnTo>
                      <a:lnTo>
                        <a:pt x="330" y="736"/>
                      </a:lnTo>
                      <a:lnTo>
                        <a:pt x="350" y="722"/>
                      </a:lnTo>
                      <a:lnTo>
                        <a:pt x="372" y="706"/>
                      </a:lnTo>
                      <a:lnTo>
                        <a:pt x="412" y="670"/>
                      </a:lnTo>
                      <a:lnTo>
                        <a:pt x="452" y="632"/>
                      </a:lnTo>
                      <a:lnTo>
                        <a:pt x="488" y="590"/>
                      </a:lnTo>
                      <a:lnTo>
                        <a:pt x="524" y="546"/>
                      </a:lnTo>
                      <a:lnTo>
                        <a:pt x="556" y="500"/>
                      </a:lnTo>
                      <a:lnTo>
                        <a:pt x="586" y="456"/>
                      </a:lnTo>
                      <a:lnTo>
                        <a:pt x="614" y="412"/>
                      </a:lnTo>
                      <a:lnTo>
                        <a:pt x="637" y="372"/>
                      </a:lnTo>
                      <a:lnTo>
                        <a:pt x="675" y="300"/>
                      </a:lnTo>
                      <a:lnTo>
                        <a:pt x="701" y="252"/>
                      </a:lnTo>
                      <a:lnTo>
                        <a:pt x="709" y="234"/>
                      </a:lnTo>
                      <a:lnTo>
                        <a:pt x="709" y="234"/>
                      </a:lnTo>
                      <a:lnTo>
                        <a:pt x="711" y="224"/>
                      </a:lnTo>
                      <a:lnTo>
                        <a:pt x="717" y="196"/>
                      </a:lnTo>
                      <a:lnTo>
                        <a:pt x="723" y="178"/>
                      </a:lnTo>
                      <a:lnTo>
                        <a:pt x="731" y="158"/>
                      </a:lnTo>
                      <a:lnTo>
                        <a:pt x="743" y="138"/>
                      </a:lnTo>
                      <a:lnTo>
                        <a:pt x="757" y="118"/>
                      </a:lnTo>
                      <a:lnTo>
                        <a:pt x="757" y="118"/>
                      </a:lnTo>
                      <a:lnTo>
                        <a:pt x="775" y="98"/>
                      </a:lnTo>
                      <a:lnTo>
                        <a:pt x="791" y="84"/>
                      </a:lnTo>
                      <a:lnTo>
                        <a:pt x="807" y="72"/>
                      </a:lnTo>
                      <a:lnTo>
                        <a:pt x="825" y="64"/>
                      </a:lnTo>
                      <a:lnTo>
                        <a:pt x="857" y="52"/>
                      </a:lnTo>
                      <a:lnTo>
                        <a:pt x="877" y="44"/>
                      </a:lnTo>
                      <a:lnTo>
                        <a:pt x="897" y="34"/>
                      </a:lnTo>
                      <a:lnTo>
                        <a:pt x="897" y="34"/>
                      </a:lnTo>
                      <a:lnTo>
                        <a:pt x="933" y="16"/>
                      </a:lnTo>
                      <a:lnTo>
                        <a:pt x="947" y="10"/>
                      </a:lnTo>
                      <a:lnTo>
                        <a:pt x="963" y="6"/>
                      </a:lnTo>
                      <a:lnTo>
                        <a:pt x="981" y="2"/>
                      </a:lnTo>
                      <a:lnTo>
                        <a:pt x="1001" y="2"/>
                      </a:lnTo>
                      <a:lnTo>
                        <a:pt x="1063" y="0"/>
                      </a:lnTo>
                      <a:lnTo>
                        <a:pt x="1063" y="0"/>
                      </a:lnTo>
                      <a:lnTo>
                        <a:pt x="1081" y="0"/>
                      </a:lnTo>
                      <a:lnTo>
                        <a:pt x="1099" y="2"/>
                      </a:lnTo>
                      <a:lnTo>
                        <a:pt x="1117" y="6"/>
                      </a:lnTo>
                      <a:lnTo>
                        <a:pt x="1131" y="10"/>
                      </a:lnTo>
                      <a:lnTo>
                        <a:pt x="1159" y="22"/>
                      </a:lnTo>
                      <a:lnTo>
                        <a:pt x="1183" y="36"/>
                      </a:lnTo>
                      <a:lnTo>
                        <a:pt x="1201" y="50"/>
                      </a:lnTo>
                      <a:lnTo>
                        <a:pt x="1215" y="64"/>
                      </a:lnTo>
                      <a:lnTo>
                        <a:pt x="1225" y="78"/>
                      </a:lnTo>
                      <a:lnTo>
                        <a:pt x="1229" y="88"/>
                      </a:lnTo>
                      <a:lnTo>
                        <a:pt x="1229" y="8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" name="Freeform 6">
                  <a:extLst>
                    <a:ext uri="{FF2B5EF4-FFF2-40B4-BE49-F238E27FC236}">
                      <a16:creationId xmlns:a16="http://schemas.microsoft.com/office/drawing/2014/main" id="{A6FA3B10-0E79-1E88-FDF4-420AD4B00D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38" y="2841625"/>
                  <a:ext cx="1995487" cy="1123950"/>
                </a:xfrm>
                <a:custGeom>
                  <a:avLst/>
                  <a:gdLst>
                    <a:gd name="T0" fmla="*/ 116 w 1257"/>
                    <a:gd name="T1" fmla="*/ 280 h 708"/>
                    <a:gd name="T2" fmla="*/ 52 w 1257"/>
                    <a:gd name="T3" fmla="*/ 342 h 708"/>
                    <a:gd name="T4" fmla="*/ 12 w 1257"/>
                    <a:gd name="T5" fmla="*/ 408 h 708"/>
                    <a:gd name="T6" fmla="*/ 0 w 1257"/>
                    <a:gd name="T7" fmla="*/ 454 h 708"/>
                    <a:gd name="T8" fmla="*/ 12 w 1257"/>
                    <a:gd name="T9" fmla="*/ 530 h 708"/>
                    <a:gd name="T10" fmla="*/ 64 w 1257"/>
                    <a:gd name="T11" fmla="*/ 602 h 708"/>
                    <a:gd name="T12" fmla="*/ 94 w 1257"/>
                    <a:gd name="T13" fmla="*/ 624 h 708"/>
                    <a:gd name="T14" fmla="*/ 176 w 1257"/>
                    <a:gd name="T15" fmla="*/ 670 h 708"/>
                    <a:gd name="T16" fmla="*/ 268 w 1257"/>
                    <a:gd name="T17" fmla="*/ 696 h 708"/>
                    <a:gd name="T18" fmla="*/ 366 w 1257"/>
                    <a:gd name="T19" fmla="*/ 708 h 708"/>
                    <a:gd name="T20" fmla="*/ 516 w 1257"/>
                    <a:gd name="T21" fmla="*/ 704 h 708"/>
                    <a:gd name="T22" fmla="*/ 600 w 1257"/>
                    <a:gd name="T23" fmla="*/ 692 h 708"/>
                    <a:gd name="T24" fmla="*/ 659 w 1257"/>
                    <a:gd name="T25" fmla="*/ 674 h 708"/>
                    <a:gd name="T26" fmla="*/ 735 w 1257"/>
                    <a:gd name="T27" fmla="*/ 644 h 708"/>
                    <a:gd name="T28" fmla="*/ 819 w 1257"/>
                    <a:gd name="T29" fmla="*/ 592 h 708"/>
                    <a:gd name="T30" fmla="*/ 907 w 1257"/>
                    <a:gd name="T31" fmla="*/ 508 h 708"/>
                    <a:gd name="T32" fmla="*/ 949 w 1257"/>
                    <a:gd name="T33" fmla="*/ 454 h 708"/>
                    <a:gd name="T34" fmla="*/ 1023 w 1257"/>
                    <a:gd name="T35" fmla="*/ 328 h 708"/>
                    <a:gd name="T36" fmla="*/ 1053 w 1257"/>
                    <a:gd name="T37" fmla="*/ 282 h 708"/>
                    <a:gd name="T38" fmla="*/ 1163 w 1257"/>
                    <a:gd name="T39" fmla="*/ 170 h 708"/>
                    <a:gd name="T40" fmla="*/ 1243 w 1257"/>
                    <a:gd name="T41" fmla="*/ 88 h 708"/>
                    <a:gd name="T42" fmla="*/ 1255 w 1257"/>
                    <a:gd name="T43" fmla="*/ 58 h 708"/>
                    <a:gd name="T44" fmla="*/ 1257 w 1257"/>
                    <a:gd name="T45" fmla="*/ 10 h 708"/>
                    <a:gd name="T46" fmla="*/ 1251 w 1257"/>
                    <a:gd name="T47" fmla="*/ 0 h 708"/>
                    <a:gd name="T48" fmla="*/ 1245 w 1257"/>
                    <a:gd name="T49" fmla="*/ 6 h 708"/>
                    <a:gd name="T50" fmla="*/ 1165 w 1257"/>
                    <a:gd name="T51" fmla="*/ 90 h 708"/>
                    <a:gd name="T52" fmla="*/ 1053 w 1257"/>
                    <a:gd name="T53" fmla="*/ 202 h 708"/>
                    <a:gd name="T54" fmla="*/ 1023 w 1257"/>
                    <a:gd name="T55" fmla="*/ 248 h 708"/>
                    <a:gd name="T56" fmla="*/ 949 w 1257"/>
                    <a:gd name="T57" fmla="*/ 374 h 708"/>
                    <a:gd name="T58" fmla="*/ 907 w 1257"/>
                    <a:gd name="T59" fmla="*/ 428 h 708"/>
                    <a:gd name="T60" fmla="*/ 819 w 1257"/>
                    <a:gd name="T61" fmla="*/ 512 h 708"/>
                    <a:gd name="T62" fmla="*/ 735 w 1257"/>
                    <a:gd name="T63" fmla="*/ 564 h 708"/>
                    <a:gd name="T64" fmla="*/ 659 w 1257"/>
                    <a:gd name="T65" fmla="*/ 594 h 708"/>
                    <a:gd name="T66" fmla="*/ 651 w 1257"/>
                    <a:gd name="T67" fmla="*/ 578 h 708"/>
                    <a:gd name="T68" fmla="*/ 653 w 1257"/>
                    <a:gd name="T69" fmla="*/ 528 h 708"/>
                    <a:gd name="T70" fmla="*/ 631 w 1257"/>
                    <a:gd name="T71" fmla="*/ 454 h 708"/>
                    <a:gd name="T72" fmla="*/ 582 w 1257"/>
                    <a:gd name="T73" fmla="*/ 386 h 708"/>
                    <a:gd name="T74" fmla="*/ 508 w 1257"/>
                    <a:gd name="T75" fmla="*/ 328 h 708"/>
                    <a:gd name="T76" fmla="*/ 414 w 1257"/>
                    <a:gd name="T77" fmla="*/ 282 h 708"/>
                    <a:gd name="T78" fmla="*/ 344 w 1257"/>
                    <a:gd name="T79" fmla="*/ 262 h 708"/>
                    <a:gd name="T80" fmla="*/ 264 w 1257"/>
                    <a:gd name="T81" fmla="*/ 252 h 708"/>
                    <a:gd name="T82" fmla="*/ 190 w 1257"/>
                    <a:gd name="T83" fmla="*/ 252 h 708"/>
                    <a:gd name="T84" fmla="*/ 142 w 1257"/>
                    <a:gd name="T85" fmla="*/ 260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57" h="708">
                      <a:moveTo>
                        <a:pt x="142" y="260"/>
                      </a:moveTo>
                      <a:lnTo>
                        <a:pt x="142" y="260"/>
                      </a:lnTo>
                      <a:lnTo>
                        <a:pt x="116" y="280"/>
                      </a:lnTo>
                      <a:lnTo>
                        <a:pt x="92" y="300"/>
                      </a:lnTo>
                      <a:lnTo>
                        <a:pt x="70" y="322"/>
                      </a:lnTo>
                      <a:lnTo>
                        <a:pt x="52" y="342"/>
                      </a:lnTo>
                      <a:lnTo>
                        <a:pt x="36" y="364"/>
                      </a:lnTo>
                      <a:lnTo>
                        <a:pt x="22" y="386"/>
                      </a:lnTo>
                      <a:lnTo>
                        <a:pt x="12" y="408"/>
                      </a:lnTo>
                      <a:lnTo>
                        <a:pt x="4" y="430"/>
                      </a:lnTo>
                      <a:lnTo>
                        <a:pt x="4" y="430"/>
                      </a:lnTo>
                      <a:lnTo>
                        <a:pt x="0" y="454"/>
                      </a:lnTo>
                      <a:lnTo>
                        <a:pt x="0" y="480"/>
                      </a:lnTo>
                      <a:lnTo>
                        <a:pt x="4" y="506"/>
                      </a:lnTo>
                      <a:lnTo>
                        <a:pt x="12" y="530"/>
                      </a:lnTo>
                      <a:lnTo>
                        <a:pt x="24" y="554"/>
                      </a:lnTo>
                      <a:lnTo>
                        <a:pt x="42" y="578"/>
                      </a:lnTo>
                      <a:lnTo>
                        <a:pt x="64" y="602"/>
                      </a:lnTo>
                      <a:lnTo>
                        <a:pt x="92" y="624"/>
                      </a:lnTo>
                      <a:lnTo>
                        <a:pt x="94" y="624"/>
                      </a:lnTo>
                      <a:lnTo>
                        <a:pt x="94" y="624"/>
                      </a:lnTo>
                      <a:lnTo>
                        <a:pt x="118" y="642"/>
                      </a:lnTo>
                      <a:lnTo>
                        <a:pt x="146" y="656"/>
                      </a:lnTo>
                      <a:lnTo>
                        <a:pt x="176" y="670"/>
                      </a:lnTo>
                      <a:lnTo>
                        <a:pt x="206" y="680"/>
                      </a:lnTo>
                      <a:lnTo>
                        <a:pt x="236" y="690"/>
                      </a:lnTo>
                      <a:lnTo>
                        <a:pt x="268" y="696"/>
                      </a:lnTo>
                      <a:lnTo>
                        <a:pt x="300" y="702"/>
                      </a:lnTo>
                      <a:lnTo>
                        <a:pt x="334" y="706"/>
                      </a:lnTo>
                      <a:lnTo>
                        <a:pt x="366" y="708"/>
                      </a:lnTo>
                      <a:lnTo>
                        <a:pt x="398" y="708"/>
                      </a:lnTo>
                      <a:lnTo>
                        <a:pt x="460" y="708"/>
                      </a:lnTo>
                      <a:lnTo>
                        <a:pt x="516" y="704"/>
                      </a:lnTo>
                      <a:lnTo>
                        <a:pt x="568" y="698"/>
                      </a:lnTo>
                      <a:lnTo>
                        <a:pt x="568" y="698"/>
                      </a:lnTo>
                      <a:lnTo>
                        <a:pt x="600" y="692"/>
                      </a:lnTo>
                      <a:lnTo>
                        <a:pt x="626" y="686"/>
                      </a:lnTo>
                      <a:lnTo>
                        <a:pt x="647" y="680"/>
                      </a:lnTo>
                      <a:lnTo>
                        <a:pt x="659" y="674"/>
                      </a:lnTo>
                      <a:lnTo>
                        <a:pt x="659" y="674"/>
                      </a:lnTo>
                      <a:lnTo>
                        <a:pt x="699" y="660"/>
                      </a:lnTo>
                      <a:lnTo>
                        <a:pt x="735" y="644"/>
                      </a:lnTo>
                      <a:lnTo>
                        <a:pt x="765" y="630"/>
                      </a:lnTo>
                      <a:lnTo>
                        <a:pt x="793" y="612"/>
                      </a:lnTo>
                      <a:lnTo>
                        <a:pt x="819" y="592"/>
                      </a:lnTo>
                      <a:lnTo>
                        <a:pt x="845" y="568"/>
                      </a:lnTo>
                      <a:lnTo>
                        <a:pt x="875" y="542"/>
                      </a:lnTo>
                      <a:lnTo>
                        <a:pt x="907" y="508"/>
                      </a:lnTo>
                      <a:lnTo>
                        <a:pt x="907" y="508"/>
                      </a:lnTo>
                      <a:lnTo>
                        <a:pt x="929" y="482"/>
                      </a:lnTo>
                      <a:lnTo>
                        <a:pt x="949" y="454"/>
                      </a:lnTo>
                      <a:lnTo>
                        <a:pt x="969" y="422"/>
                      </a:lnTo>
                      <a:lnTo>
                        <a:pt x="987" y="390"/>
                      </a:lnTo>
                      <a:lnTo>
                        <a:pt x="1023" y="328"/>
                      </a:lnTo>
                      <a:lnTo>
                        <a:pt x="1039" y="302"/>
                      </a:lnTo>
                      <a:lnTo>
                        <a:pt x="1053" y="282"/>
                      </a:lnTo>
                      <a:lnTo>
                        <a:pt x="1053" y="282"/>
                      </a:lnTo>
                      <a:lnTo>
                        <a:pt x="1079" y="254"/>
                      </a:lnTo>
                      <a:lnTo>
                        <a:pt x="1107" y="226"/>
                      </a:lnTo>
                      <a:lnTo>
                        <a:pt x="1163" y="170"/>
                      </a:lnTo>
                      <a:lnTo>
                        <a:pt x="1213" y="122"/>
                      </a:lnTo>
                      <a:lnTo>
                        <a:pt x="1231" y="104"/>
                      </a:lnTo>
                      <a:lnTo>
                        <a:pt x="1243" y="88"/>
                      </a:lnTo>
                      <a:lnTo>
                        <a:pt x="1243" y="88"/>
                      </a:lnTo>
                      <a:lnTo>
                        <a:pt x="1249" y="74"/>
                      </a:lnTo>
                      <a:lnTo>
                        <a:pt x="1255" y="58"/>
                      </a:lnTo>
                      <a:lnTo>
                        <a:pt x="1257" y="40"/>
                      </a:lnTo>
                      <a:lnTo>
                        <a:pt x="1257" y="24"/>
                      </a:lnTo>
                      <a:lnTo>
                        <a:pt x="1257" y="10"/>
                      </a:lnTo>
                      <a:lnTo>
                        <a:pt x="1255" y="2"/>
                      </a:lnTo>
                      <a:lnTo>
                        <a:pt x="1253" y="0"/>
                      </a:lnTo>
                      <a:lnTo>
                        <a:pt x="1251" y="0"/>
                      </a:lnTo>
                      <a:lnTo>
                        <a:pt x="1247" y="2"/>
                      </a:lnTo>
                      <a:lnTo>
                        <a:pt x="1245" y="6"/>
                      </a:lnTo>
                      <a:lnTo>
                        <a:pt x="1245" y="6"/>
                      </a:lnTo>
                      <a:lnTo>
                        <a:pt x="1233" y="22"/>
                      </a:lnTo>
                      <a:lnTo>
                        <a:pt x="1215" y="40"/>
                      </a:lnTo>
                      <a:lnTo>
                        <a:pt x="1165" y="90"/>
                      </a:lnTo>
                      <a:lnTo>
                        <a:pt x="1107" y="144"/>
                      </a:lnTo>
                      <a:lnTo>
                        <a:pt x="1079" y="174"/>
                      </a:lnTo>
                      <a:lnTo>
                        <a:pt x="1053" y="202"/>
                      </a:lnTo>
                      <a:lnTo>
                        <a:pt x="1053" y="202"/>
                      </a:lnTo>
                      <a:lnTo>
                        <a:pt x="1039" y="222"/>
                      </a:lnTo>
                      <a:lnTo>
                        <a:pt x="1023" y="248"/>
                      </a:lnTo>
                      <a:lnTo>
                        <a:pt x="987" y="310"/>
                      </a:lnTo>
                      <a:lnTo>
                        <a:pt x="969" y="342"/>
                      </a:lnTo>
                      <a:lnTo>
                        <a:pt x="949" y="374"/>
                      </a:lnTo>
                      <a:lnTo>
                        <a:pt x="929" y="402"/>
                      </a:lnTo>
                      <a:lnTo>
                        <a:pt x="907" y="428"/>
                      </a:lnTo>
                      <a:lnTo>
                        <a:pt x="907" y="428"/>
                      </a:lnTo>
                      <a:lnTo>
                        <a:pt x="875" y="462"/>
                      </a:lnTo>
                      <a:lnTo>
                        <a:pt x="845" y="488"/>
                      </a:lnTo>
                      <a:lnTo>
                        <a:pt x="819" y="512"/>
                      </a:lnTo>
                      <a:lnTo>
                        <a:pt x="793" y="532"/>
                      </a:lnTo>
                      <a:lnTo>
                        <a:pt x="765" y="550"/>
                      </a:lnTo>
                      <a:lnTo>
                        <a:pt x="735" y="564"/>
                      </a:lnTo>
                      <a:lnTo>
                        <a:pt x="699" y="580"/>
                      </a:lnTo>
                      <a:lnTo>
                        <a:pt x="659" y="594"/>
                      </a:lnTo>
                      <a:lnTo>
                        <a:pt x="659" y="594"/>
                      </a:lnTo>
                      <a:lnTo>
                        <a:pt x="645" y="600"/>
                      </a:lnTo>
                      <a:lnTo>
                        <a:pt x="645" y="600"/>
                      </a:lnTo>
                      <a:lnTo>
                        <a:pt x="651" y="578"/>
                      </a:lnTo>
                      <a:lnTo>
                        <a:pt x="651" y="578"/>
                      </a:lnTo>
                      <a:lnTo>
                        <a:pt x="655" y="554"/>
                      </a:lnTo>
                      <a:lnTo>
                        <a:pt x="653" y="528"/>
                      </a:lnTo>
                      <a:lnTo>
                        <a:pt x="649" y="504"/>
                      </a:lnTo>
                      <a:lnTo>
                        <a:pt x="641" y="478"/>
                      </a:lnTo>
                      <a:lnTo>
                        <a:pt x="631" y="454"/>
                      </a:lnTo>
                      <a:lnTo>
                        <a:pt x="618" y="430"/>
                      </a:lnTo>
                      <a:lnTo>
                        <a:pt x="602" y="408"/>
                      </a:lnTo>
                      <a:lnTo>
                        <a:pt x="582" y="386"/>
                      </a:lnTo>
                      <a:lnTo>
                        <a:pt x="560" y="366"/>
                      </a:lnTo>
                      <a:lnTo>
                        <a:pt x="534" y="346"/>
                      </a:lnTo>
                      <a:lnTo>
                        <a:pt x="508" y="328"/>
                      </a:lnTo>
                      <a:lnTo>
                        <a:pt x="478" y="310"/>
                      </a:lnTo>
                      <a:lnTo>
                        <a:pt x="448" y="296"/>
                      </a:lnTo>
                      <a:lnTo>
                        <a:pt x="414" y="282"/>
                      </a:lnTo>
                      <a:lnTo>
                        <a:pt x="380" y="272"/>
                      </a:lnTo>
                      <a:lnTo>
                        <a:pt x="344" y="262"/>
                      </a:lnTo>
                      <a:lnTo>
                        <a:pt x="344" y="262"/>
                      </a:lnTo>
                      <a:lnTo>
                        <a:pt x="318" y="256"/>
                      </a:lnTo>
                      <a:lnTo>
                        <a:pt x="290" y="254"/>
                      </a:lnTo>
                      <a:lnTo>
                        <a:pt x="264" y="252"/>
                      </a:lnTo>
                      <a:lnTo>
                        <a:pt x="240" y="250"/>
                      </a:lnTo>
                      <a:lnTo>
                        <a:pt x="214" y="250"/>
                      </a:lnTo>
                      <a:lnTo>
                        <a:pt x="190" y="252"/>
                      </a:lnTo>
                      <a:lnTo>
                        <a:pt x="166" y="256"/>
                      </a:lnTo>
                      <a:lnTo>
                        <a:pt x="142" y="260"/>
                      </a:lnTo>
                      <a:lnTo>
                        <a:pt x="142" y="26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" name="Freeform 7">
                  <a:extLst>
                    <a:ext uri="{FF2B5EF4-FFF2-40B4-BE49-F238E27FC236}">
                      <a16:creationId xmlns:a16="http://schemas.microsoft.com/office/drawing/2014/main" id="{6DFEF3F5-BE3A-4ACB-6A72-03F02C09FA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3543300"/>
                  <a:ext cx="701675" cy="422275"/>
                </a:xfrm>
                <a:custGeom>
                  <a:avLst/>
                  <a:gdLst>
                    <a:gd name="T0" fmla="*/ 4 w 442"/>
                    <a:gd name="T1" fmla="*/ 0 h 266"/>
                    <a:gd name="T2" fmla="*/ 4 w 442"/>
                    <a:gd name="T3" fmla="*/ 0 h 266"/>
                    <a:gd name="T4" fmla="*/ 0 w 442"/>
                    <a:gd name="T5" fmla="*/ 24 h 266"/>
                    <a:gd name="T6" fmla="*/ 2 w 442"/>
                    <a:gd name="T7" fmla="*/ 48 h 266"/>
                    <a:gd name="T8" fmla="*/ 8 w 442"/>
                    <a:gd name="T9" fmla="*/ 72 h 266"/>
                    <a:gd name="T10" fmla="*/ 16 w 442"/>
                    <a:gd name="T11" fmla="*/ 94 h 266"/>
                    <a:gd name="T12" fmla="*/ 30 w 442"/>
                    <a:gd name="T13" fmla="*/ 118 h 266"/>
                    <a:gd name="T14" fmla="*/ 48 w 442"/>
                    <a:gd name="T15" fmla="*/ 140 h 266"/>
                    <a:gd name="T16" fmla="*/ 68 w 442"/>
                    <a:gd name="T17" fmla="*/ 160 h 266"/>
                    <a:gd name="T18" fmla="*/ 94 w 442"/>
                    <a:gd name="T19" fmla="*/ 182 h 266"/>
                    <a:gd name="T20" fmla="*/ 94 w 442"/>
                    <a:gd name="T21" fmla="*/ 182 h 266"/>
                    <a:gd name="T22" fmla="*/ 112 w 442"/>
                    <a:gd name="T23" fmla="*/ 194 h 266"/>
                    <a:gd name="T24" fmla="*/ 132 w 442"/>
                    <a:gd name="T25" fmla="*/ 206 h 266"/>
                    <a:gd name="T26" fmla="*/ 152 w 442"/>
                    <a:gd name="T27" fmla="*/ 216 h 266"/>
                    <a:gd name="T28" fmla="*/ 172 w 442"/>
                    <a:gd name="T29" fmla="*/ 226 h 266"/>
                    <a:gd name="T30" fmla="*/ 214 w 442"/>
                    <a:gd name="T31" fmla="*/ 240 h 266"/>
                    <a:gd name="T32" fmla="*/ 260 w 442"/>
                    <a:gd name="T33" fmla="*/ 252 h 266"/>
                    <a:gd name="T34" fmla="*/ 306 w 442"/>
                    <a:gd name="T35" fmla="*/ 260 h 266"/>
                    <a:gd name="T36" fmla="*/ 352 w 442"/>
                    <a:gd name="T37" fmla="*/ 264 h 266"/>
                    <a:gd name="T38" fmla="*/ 398 w 442"/>
                    <a:gd name="T39" fmla="*/ 266 h 266"/>
                    <a:gd name="T40" fmla="*/ 442 w 442"/>
                    <a:gd name="T41" fmla="*/ 266 h 266"/>
                    <a:gd name="T42" fmla="*/ 442 w 442"/>
                    <a:gd name="T43" fmla="*/ 266 h 266"/>
                    <a:gd name="T44" fmla="*/ 432 w 442"/>
                    <a:gd name="T45" fmla="*/ 264 h 266"/>
                    <a:gd name="T46" fmla="*/ 420 w 442"/>
                    <a:gd name="T47" fmla="*/ 260 h 266"/>
                    <a:gd name="T48" fmla="*/ 420 w 442"/>
                    <a:gd name="T49" fmla="*/ 260 h 266"/>
                    <a:gd name="T50" fmla="*/ 384 w 442"/>
                    <a:gd name="T51" fmla="*/ 250 h 266"/>
                    <a:gd name="T52" fmla="*/ 350 w 442"/>
                    <a:gd name="T53" fmla="*/ 238 h 266"/>
                    <a:gd name="T54" fmla="*/ 322 w 442"/>
                    <a:gd name="T55" fmla="*/ 224 h 266"/>
                    <a:gd name="T56" fmla="*/ 296 w 442"/>
                    <a:gd name="T57" fmla="*/ 208 h 266"/>
                    <a:gd name="T58" fmla="*/ 272 w 442"/>
                    <a:gd name="T59" fmla="*/ 190 h 266"/>
                    <a:gd name="T60" fmla="*/ 250 w 442"/>
                    <a:gd name="T61" fmla="*/ 172 h 266"/>
                    <a:gd name="T62" fmla="*/ 208 w 442"/>
                    <a:gd name="T63" fmla="*/ 132 h 266"/>
                    <a:gd name="T64" fmla="*/ 170 w 442"/>
                    <a:gd name="T65" fmla="*/ 92 h 266"/>
                    <a:gd name="T66" fmla="*/ 150 w 442"/>
                    <a:gd name="T67" fmla="*/ 74 h 266"/>
                    <a:gd name="T68" fmla="*/ 130 w 442"/>
                    <a:gd name="T69" fmla="*/ 56 h 266"/>
                    <a:gd name="T70" fmla="*/ 108 w 442"/>
                    <a:gd name="T71" fmla="*/ 40 h 266"/>
                    <a:gd name="T72" fmla="*/ 82 w 442"/>
                    <a:gd name="T73" fmla="*/ 26 h 266"/>
                    <a:gd name="T74" fmla="*/ 56 w 442"/>
                    <a:gd name="T75" fmla="*/ 14 h 266"/>
                    <a:gd name="T76" fmla="*/ 26 w 442"/>
                    <a:gd name="T77" fmla="*/ 4 h 266"/>
                    <a:gd name="T78" fmla="*/ 26 w 442"/>
                    <a:gd name="T79" fmla="*/ 4 h 266"/>
                    <a:gd name="T80" fmla="*/ 14 w 442"/>
                    <a:gd name="T81" fmla="*/ 2 h 266"/>
                    <a:gd name="T82" fmla="*/ 4 w 442"/>
                    <a:gd name="T83" fmla="*/ 0 h 266"/>
                    <a:gd name="T84" fmla="*/ 4 w 442"/>
                    <a:gd name="T8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42" h="26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8" y="72"/>
                      </a:lnTo>
                      <a:lnTo>
                        <a:pt x="16" y="94"/>
                      </a:lnTo>
                      <a:lnTo>
                        <a:pt x="30" y="118"/>
                      </a:lnTo>
                      <a:lnTo>
                        <a:pt x="48" y="140"/>
                      </a:lnTo>
                      <a:lnTo>
                        <a:pt x="68" y="160"/>
                      </a:lnTo>
                      <a:lnTo>
                        <a:pt x="94" y="182"/>
                      </a:lnTo>
                      <a:lnTo>
                        <a:pt x="94" y="182"/>
                      </a:lnTo>
                      <a:lnTo>
                        <a:pt x="112" y="194"/>
                      </a:lnTo>
                      <a:lnTo>
                        <a:pt x="132" y="206"/>
                      </a:lnTo>
                      <a:lnTo>
                        <a:pt x="152" y="216"/>
                      </a:lnTo>
                      <a:lnTo>
                        <a:pt x="172" y="226"/>
                      </a:lnTo>
                      <a:lnTo>
                        <a:pt x="214" y="240"/>
                      </a:lnTo>
                      <a:lnTo>
                        <a:pt x="260" y="252"/>
                      </a:lnTo>
                      <a:lnTo>
                        <a:pt x="306" y="260"/>
                      </a:lnTo>
                      <a:lnTo>
                        <a:pt x="352" y="264"/>
                      </a:lnTo>
                      <a:lnTo>
                        <a:pt x="398" y="266"/>
                      </a:lnTo>
                      <a:lnTo>
                        <a:pt x="442" y="266"/>
                      </a:lnTo>
                      <a:lnTo>
                        <a:pt x="442" y="266"/>
                      </a:lnTo>
                      <a:lnTo>
                        <a:pt x="432" y="264"/>
                      </a:lnTo>
                      <a:lnTo>
                        <a:pt x="420" y="260"/>
                      </a:lnTo>
                      <a:lnTo>
                        <a:pt x="420" y="260"/>
                      </a:lnTo>
                      <a:lnTo>
                        <a:pt x="384" y="250"/>
                      </a:lnTo>
                      <a:lnTo>
                        <a:pt x="350" y="238"/>
                      </a:lnTo>
                      <a:lnTo>
                        <a:pt x="322" y="224"/>
                      </a:lnTo>
                      <a:lnTo>
                        <a:pt x="296" y="208"/>
                      </a:lnTo>
                      <a:lnTo>
                        <a:pt x="272" y="190"/>
                      </a:lnTo>
                      <a:lnTo>
                        <a:pt x="250" y="172"/>
                      </a:lnTo>
                      <a:lnTo>
                        <a:pt x="208" y="132"/>
                      </a:lnTo>
                      <a:lnTo>
                        <a:pt x="170" y="92"/>
                      </a:lnTo>
                      <a:lnTo>
                        <a:pt x="150" y="74"/>
                      </a:lnTo>
                      <a:lnTo>
                        <a:pt x="130" y="56"/>
                      </a:lnTo>
                      <a:lnTo>
                        <a:pt x="108" y="40"/>
                      </a:lnTo>
                      <a:lnTo>
                        <a:pt x="82" y="26"/>
                      </a:lnTo>
                      <a:lnTo>
                        <a:pt x="56" y="14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" name="Freeform 8">
                  <a:extLst>
                    <a:ext uri="{FF2B5EF4-FFF2-40B4-BE49-F238E27FC236}">
                      <a16:creationId xmlns:a16="http://schemas.microsoft.com/office/drawing/2014/main" id="{9B430600-6BCF-414A-7D81-669A4420C1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825" y="1987550"/>
                  <a:ext cx="752475" cy="628650"/>
                </a:xfrm>
                <a:custGeom>
                  <a:avLst/>
                  <a:gdLst>
                    <a:gd name="T0" fmla="*/ 228 w 474"/>
                    <a:gd name="T1" fmla="*/ 26 h 396"/>
                    <a:gd name="T2" fmla="*/ 170 w 474"/>
                    <a:gd name="T3" fmla="*/ 44 h 396"/>
                    <a:gd name="T4" fmla="*/ 124 w 474"/>
                    <a:gd name="T5" fmla="*/ 64 h 396"/>
                    <a:gd name="T6" fmla="*/ 94 w 474"/>
                    <a:gd name="T7" fmla="*/ 84 h 396"/>
                    <a:gd name="T8" fmla="*/ 86 w 474"/>
                    <a:gd name="T9" fmla="*/ 92 h 396"/>
                    <a:gd name="T10" fmla="*/ 58 w 474"/>
                    <a:gd name="T11" fmla="*/ 138 h 396"/>
                    <a:gd name="T12" fmla="*/ 30 w 474"/>
                    <a:gd name="T13" fmla="*/ 202 h 396"/>
                    <a:gd name="T14" fmla="*/ 0 w 474"/>
                    <a:gd name="T15" fmla="*/ 284 h 396"/>
                    <a:gd name="T16" fmla="*/ 10 w 474"/>
                    <a:gd name="T17" fmla="*/ 282 h 396"/>
                    <a:gd name="T18" fmla="*/ 50 w 474"/>
                    <a:gd name="T19" fmla="*/ 280 h 396"/>
                    <a:gd name="T20" fmla="*/ 86 w 474"/>
                    <a:gd name="T21" fmla="*/ 286 h 396"/>
                    <a:gd name="T22" fmla="*/ 106 w 474"/>
                    <a:gd name="T23" fmla="*/ 292 h 396"/>
                    <a:gd name="T24" fmla="*/ 126 w 474"/>
                    <a:gd name="T25" fmla="*/ 302 h 396"/>
                    <a:gd name="T26" fmla="*/ 172 w 474"/>
                    <a:gd name="T27" fmla="*/ 338 h 396"/>
                    <a:gd name="T28" fmla="*/ 226 w 474"/>
                    <a:gd name="T29" fmla="*/ 374 h 396"/>
                    <a:gd name="T30" fmla="*/ 256 w 474"/>
                    <a:gd name="T31" fmla="*/ 388 h 396"/>
                    <a:gd name="T32" fmla="*/ 286 w 474"/>
                    <a:gd name="T33" fmla="*/ 396 h 396"/>
                    <a:gd name="T34" fmla="*/ 318 w 474"/>
                    <a:gd name="T35" fmla="*/ 394 h 396"/>
                    <a:gd name="T36" fmla="*/ 330 w 474"/>
                    <a:gd name="T37" fmla="*/ 392 h 396"/>
                    <a:gd name="T38" fmla="*/ 350 w 474"/>
                    <a:gd name="T39" fmla="*/ 382 h 396"/>
                    <a:gd name="T40" fmla="*/ 378 w 474"/>
                    <a:gd name="T41" fmla="*/ 360 h 396"/>
                    <a:gd name="T42" fmla="*/ 410 w 474"/>
                    <a:gd name="T43" fmla="*/ 318 h 396"/>
                    <a:gd name="T44" fmla="*/ 434 w 474"/>
                    <a:gd name="T45" fmla="*/ 268 h 396"/>
                    <a:gd name="T46" fmla="*/ 454 w 474"/>
                    <a:gd name="T47" fmla="*/ 216 h 396"/>
                    <a:gd name="T48" fmla="*/ 470 w 474"/>
                    <a:gd name="T49" fmla="*/ 142 h 396"/>
                    <a:gd name="T50" fmla="*/ 474 w 474"/>
                    <a:gd name="T51" fmla="*/ 94 h 396"/>
                    <a:gd name="T52" fmla="*/ 474 w 474"/>
                    <a:gd name="T53" fmla="*/ 86 h 396"/>
                    <a:gd name="T54" fmla="*/ 462 w 474"/>
                    <a:gd name="T55" fmla="*/ 62 h 396"/>
                    <a:gd name="T56" fmla="*/ 436 w 474"/>
                    <a:gd name="T57" fmla="*/ 36 h 396"/>
                    <a:gd name="T58" fmla="*/ 400 w 474"/>
                    <a:gd name="T59" fmla="*/ 12 h 396"/>
                    <a:gd name="T60" fmla="*/ 354 w 474"/>
                    <a:gd name="T61" fmla="*/ 0 h 396"/>
                    <a:gd name="T62" fmla="*/ 334 w 474"/>
                    <a:gd name="T63" fmla="*/ 0 h 396"/>
                    <a:gd name="T64" fmla="*/ 292 w 474"/>
                    <a:gd name="T65" fmla="*/ 6 h 396"/>
                    <a:gd name="T66" fmla="*/ 240 w 474"/>
                    <a:gd name="T67" fmla="*/ 22 h 396"/>
                    <a:gd name="T68" fmla="*/ 228 w 474"/>
                    <a:gd name="T69" fmla="*/ 2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4" h="396">
                      <a:moveTo>
                        <a:pt x="228" y="26"/>
                      </a:moveTo>
                      <a:lnTo>
                        <a:pt x="228" y="26"/>
                      </a:lnTo>
                      <a:lnTo>
                        <a:pt x="210" y="30"/>
                      </a:lnTo>
                      <a:lnTo>
                        <a:pt x="170" y="44"/>
                      </a:lnTo>
                      <a:lnTo>
                        <a:pt x="146" y="54"/>
                      </a:lnTo>
                      <a:lnTo>
                        <a:pt x="124" y="64"/>
                      </a:lnTo>
                      <a:lnTo>
                        <a:pt x="102" y="78"/>
                      </a:lnTo>
                      <a:lnTo>
                        <a:pt x="94" y="84"/>
                      </a:lnTo>
                      <a:lnTo>
                        <a:pt x="86" y="92"/>
                      </a:lnTo>
                      <a:lnTo>
                        <a:pt x="86" y="92"/>
                      </a:lnTo>
                      <a:lnTo>
                        <a:pt x="72" y="112"/>
                      </a:lnTo>
                      <a:lnTo>
                        <a:pt x="58" y="138"/>
                      </a:lnTo>
                      <a:lnTo>
                        <a:pt x="42" y="170"/>
                      </a:lnTo>
                      <a:lnTo>
                        <a:pt x="30" y="202"/>
                      </a:lnTo>
                      <a:lnTo>
                        <a:pt x="8" y="260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10" y="282"/>
                      </a:lnTo>
                      <a:lnTo>
                        <a:pt x="34" y="280"/>
                      </a:lnTo>
                      <a:lnTo>
                        <a:pt x="50" y="280"/>
                      </a:lnTo>
                      <a:lnTo>
                        <a:pt x="68" y="282"/>
                      </a:lnTo>
                      <a:lnTo>
                        <a:pt x="86" y="286"/>
                      </a:lnTo>
                      <a:lnTo>
                        <a:pt x="106" y="292"/>
                      </a:lnTo>
                      <a:lnTo>
                        <a:pt x="106" y="292"/>
                      </a:lnTo>
                      <a:lnTo>
                        <a:pt x="116" y="296"/>
                      </a:lnTo>
                      <a:lnTo>
                        <a:pt x="126" y="302"/>
                      </a:lnTo>
                      <a:lnTo>
                        <a:pt x="148" y="318"/>
                      </a:lnTo>
                      <a:lnTo>
                        <a:pt x="172" y="338"/>
                      </a:lnTo>
                      <a:lnTo>
                        <a:pt x="198" y="356"/>
                      </a:lnTo>
                      <a:lnTo>
                        <a:pt x="226" y="374"/>
                      </a:lnTo>
                      <a:lnTo>
                        <a:pt x="240" y="382"/>
                      </a:lnTo>
                      <a:lnTo>
                        <a:pt x="256" y="388"/>
                      </a:lnTo>
                      <a:lnTo>
                        <a:pt x="270" y="392"/>
                      </a:lnTo>
                      <a:lnTo>
                        <a:pt x="286" y="396"/>
                      </a:lnTo>
                      <a:lnTo>
                        <a:pt x="302" y="396"/>
                      </a:lnTo>
                      <a:lnTo>
                        <a:pt x="318" y="394"/>
                      </a:lnTo>
                      <a:lnTo>
                        <a:pt x="318" y="394"/>
                      </a:lnTo>
                      <a:lnTo>
                        <a:pt x="330" y="392"/>
                      </a:lnTo>
                      <a:lnTo>
                        <a:pt x="340" y="386"/>
                      </a:lnTo>
                      <a:lnTo>
                        <a:pt x="350" y="382"/>
                      </a:lnTo>
                      <a:lnTo>
                        <a:pt x="360" y="376"/>
                      </a:lnTo>
                      <a:lnTo>
                        <a:pt x="378" y="360"/>
                      </a:lnTo>
                      <a:lnTo>
                        <a:pt x="394" y="340"/>
                      </a:lnTo>
                      <a:lnTo>
                        <a:pt x="410" y="318"/>
                      </a:lnTo>
                      <a:lnTo>
                        <a:pt x="424" y="294"/>
                      </a:lnTo>
                      <a:lnTo>
                        <a:pt x="434" y="268"/>
                      </a:lnTo>
                      <a:lnTo>
                        <a:pt x="444" y="242"/>
                      </a:lnTo>
                      <a:lnTo>
                        <a:pt x="454" y="216"/>
                      </a:lnTo>
                      <a:lnTo>
                        <a:pt x="460" y="190"/>
                      </a:lnTo>
                      <a:lnTo>
                        <a:pt x="470" y="142"/>
                      </a:lnTo>
                      <a:lnTo>
                        <a:pt x="474" y="106"/>
                      </a:lnTo>
                      <a:lnTo>
                        <a:pt x="474" y="94"/>
                      </a:lnTo>
                      <a:lnTo>
                        <a:pt x="474" y="86"/>
                      </a:lnTo>
                      <a:lnTo>
                        <a:pt x="474" y="86"/>
                      </a:lnTo>
                      <a:lnTo>
                        <a:pt x="470" y="74"/>
                      </a:lnTo>
                      <a:lnTo>
                        <a:pt x="462" y="62"/>
                      </a:lnTo>
                      <a:lnTo>
                        <a:pt x="450" y="48"/>
                      </a:lnTo>
                      <a:lnTo>
                        <a:pt x="436" y="36"/>
                      </a:lnTo>
                      <a:lnTo>
                        <a:pt x="420" y="24"/>
                      </a:lnTo>
                      <a:lnTo>
                        <a:pt x="400" y="12"/>
                      </a:lnTo>
                      <a:lnTo>
                        <a:pt x="378" y="4"/>
                      </a:lnTo>
                      <a:lnTo>
                        <a:pt x="354" y="0"/>
                      </a:lnTo>
                      <a:lnTo>
                        <a:pt x="354" y="0"/>
                      </a:lnTo>
                      <a:lnTo>
                        <a:pt x="334" y="0"/>
                      </a:lnTo>
                      <a:lnTo>
                        <a:pt x="312" y="2"/>
                      </a:lnTo>
                      <a:lnTo>
                        <a:pt x="292" y="6"/>
                      </a:lnTo>
                      <a:lnTo>
                        <a:pt x="272" y="10"/>
                      </a:lnTo>
                      <a:lnTo>
                        <a:pt x="240" y="22"/>
                      </a:lnTo>
                      <a:lnTo>
                        <a:pt x="228" y="26"/>
                      </a:lnTo>
                      <a:lnTo>
                        <a:pt x="228" y="2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" name="Freeform 9">
                  <a:extLst>
                    <a:ext uri="{FF2B5EF4-FFF2-40B4-BE49-F238E27FC236}">
                      <a16:creationId xmlns:a16="http://schemas.microsoft.com/office/drawing/2014/main" id="{7197381A-4204-D200-059A-F3D8370BCD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213" y="25273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7 w 309"/>
                    <a:gd name="T7" fmla="*/ 2 h 170"/>
                    <a:gd name="T8" fmla="*/ 79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1 w 309"/>
                    <a:gd name="T81" fmla="*/ 60 h 170"/>
                    <a:gd name="T82" fmla="*/ 67 w 309"/>
                    <a:gd name="T83" fmla="*/ 58 h 170"/>
                    <a:gd name="T84" fmla="*/ 43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7" y="2"/>
                      </a:lnTo>
                      <a:lnTo>
                        <a:pt x="79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1" y="60"/>
                      </a:lnTo>
                      <a:lnTo>
                        <a:pt x="67" y="58"/>
                      </a:lnTo>
                      <a:lnTo>
                        <a:pt x="43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" name="Freeform 10">
                  <a:extLst>
                    <a:ext uri="{FF2B5EF4-FFF2-40B4-BE49-F238E27FC236}">
                      <a16:creationId xmlns:a16="http://schemas.microsoft.com/office/drawing/2014/main" id="{BB930D2D-FC79-AD4E-1388-52ACC814D8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313" y="28194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" name="Freeform 11">
                  <a:extLst>
                    <a:ext uri="{FF2B5EF4-FFF2-40B4-BE49-F238E27FC236}">
                      <a16:creationId xmlns:a16="http://schemas.microsoft.com/office/drawing/2014/main" id="{BB493C2E-B7B1-CB7F-1227-F9B969DA59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6313" y="26670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" name="Freeform 12">
                  <a:extLst>
                    <a:ext uri="{FF2B5EF4-FFF2-40B4-BE49-F238E27FC236}">
                      <a16:creationId xmlns:a16="http://schemas.microsoft.com/office/drawing/2014/main" id="{8D8D069B-52CD-B535-B842-93B764CB8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9591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90 w 309"/>
                    <a:gd name="T19" fmla="*/ 22 h 170"/>
                    <a:gd name="T20" fmla="*/ 190 w 309"/>
                    <a:gd name="T21" fmla="*/ 22 h 170"/>
                    <a:gd name="T22" fmla="*/ 216 w 309"/>
                    <a:gd name="T23" fmla="*/ 36 h 170"/>
                    <a:gd name="T24" fmla="*/ 238 w 309"/>
                    <a:gd name="T25" fmla="*/ 52 h 170"/>
                    <a:gd name="T26" fmla="*/ 256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50 w 309"/>
                    <a:gd name="T61" fmla="*/ 152 h 170"/>
                    <a:gd name="T62" fmla="*/ 238 w 309"/>
                    <a:gd name="T63" fmla="*/ 136 h 170"/>
                    <a:gd name="T64" fmla="*/ 224 w 309"/>
                    <a:gd name="T65" fmla="*/ 118 h 170"/>
                    <a:gd name="T66" fmla="*/ 208 w 309"/>
                    <a:gd name="T67" fmla="*/ 100 h 170"/>
                    <a:gd name="T68" fmla="*/ 190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90" y="22"/>
                      </a:lnTo>
                      <a:lnTo>
                        <a:pt x="190" y="22"/>
                      </a:lnTo>
                      <a:lnTo>
                        <a:pt x="216" y="36"/>
                      </a:lnTo>
                      <a:lnTo>
                        <a:pt x="238" y="52"/>
                      </a:lnTo>
                      <a:lnTo>
                        <a:pt x="256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50" y="152"/>
                      </a:lnTo>
                      <a:lnTo>
                        <a:pt x="238" y="136"/>
                      </a:lnTo>
                      <a:lnTo>
                        <a:pt x="224" y="118"/>
                      </a:lnTo>
                      <a:lnTo>
                        <a:pt x="208" y="100"/>
                      </a:lnTo>
                      <a:lnTo>
                        <a:pt x="190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98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popi18_靴の取り間違いが多発しています！</dc:title>
  <dc:subject>popi18_靴の取り間違いが多発しています！</dc:subject>
  <dc:creator>でじけろお</dc:creator>
  <cp:revision>1</cp:revision>
  <dcterms:created xsi:type="dcterms:W3CDTF">2014-12-04T06:28:15Z</dcterms:created>
  <dcterms:modified xsi:type="dcterms:W3CDTF">2026-01-21T04:06:30Z</dcterms:modified>
  <cp:version>1</cp:version>
</cp:coreProperties>
</file>