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324" r:id="rId3"/>
    <p:sldId id="323" r:id="rId4"/>
    <p:sldId id="319" r:id="rId5"/>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99CCFF"/>
    <a:srgbClr val="FF0000"/>
    <a:srgbClr val="339933"/>
    <a:srgbClr val="FF6600"/>
    <a:srgbClr val="FFFF99"/>
    <a:srgbClr val="006600"/>
    <a:srgbClr val="FFCC66"/>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88" d="100"/>
          <a:sy n="88" d="100"/>
        </p:scale>
        <p:origin x="342" y="30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5947B-B648-8247-6928-06B69DEA7173}"/>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C2F8CF0-E649-DA91-ED28-9F6792B53311}"/>
              </a:ext>
            </a:extLst>
          </p:cNvPr>
          <p:cNvSpPr txBox="1"/>
          <p:nvPr/>
        </p:nvSpPr>
        <p:spPr>
          <a:xfrm>
            <a:off x="332379" y="1453250"/>
            <a:ext cx="9241242" cy="4216539"/>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600" dirty="0">
                <a:ln w="28575">
                  <a:noFill/>
                </a:ln>
              </a:rPr>
              <a:t>いつも　　　　をご利用いただき誠にありがとうございます。 </a:t>
            </a:r>
          </a:p>
          <a:p>
            <a:pPr algn="l">
              <a:spcAft>
                <a:spcPts val="1800"/>
              </a:spcAft>
            </a:pPr>
            <a:r>
              <a:rPr lang="ja-JP" altLang="en-US" sz="2600" dirty="0">
                <a:ln w="28575">
                  <a:noFill/>
                </a:ln>
              </a:rPr>
              <a:t>　　月　　日より　　日程度 病気療養の入院のため臨時休業とさせていただくことになりました。</a:t>
            </a:r>
          </a:p>
          <a:p>
            <a:pPr algn="l">
              <a:spcAft>
                <a:spcPts val="1800"/>
              </a:spcAft>
            </a:pPr>
            <a:r>
              <a:rPr lang="ja-JP" altLang="en-US" sz="2600" dirty="0">
                <a:ln w="28575">
                  <a:noFill/>
                </a:ln>
              </a:rPr>
              <a:t>お客様には大変ご迷惑をおかけいたしますことを深くお詫び申し上げます。 </a:t>
            </a:r>
          </a:p>
          <a:p>
            <a:pPr algn="l">
              <a:spcAft>
                <a:spcPts val="1800"/>
              </a:spcAft>
            </a:pPr>
            <a:r>
              <a:rPr lang="ja-JP" altLang="en-US" sz="2600" dirty="0">
                <a:ln w="28575">
                  <a:noFill/>
                </a:ln>
              </a:rPr>
              <a:t>ご理解とご協力を賜りますようお願い申し上げます。</a:t>
            </a:r>
          </a:p>
          <a:p>
            <a:pPr algn="l">
              <a:spcAft>
                <a:spcPts val="1800"/>
              </a:spcAft>
            </a:pPr>
            <a:r>
              <a:rPr lang="ja-JP" altLang="en-US" sz="2600" dirty="0">
                <a:ln w="28575">
                  <a:noFill/>
                </a:ln>
              </a:rPr>
              <a:t>何かご不明な点がございましたら</a:t>
            </a:r>
            <a:br>
              <a:rPr lang="en-US" altLang="ja-JP" sz="2600" dirty="0">
                <a:ln w="28575">
                  <a:noFill/>
                </a:ln>
              </a:rPr>
            </a:br>
            <a:r>
              <a:rPr lang="ja-JP" altLang="en-US" sz="2600" dirty="0">
                <a:ln w="28575">
                  <a:noFill/>
                </a:ln>
              </a:rPr>
              <a:t>下記連絡先までお気軽にお問い合わせください。</a:t>
            </a:r>
            <a:endParaRPr lang="en-US" altLang="ja-JP" sz="2600" dirty="0">
              <a:ln w="28575">
                <a:solidFill>
                  <a:sysClr val="windowText" lastClr="000000"/>
                </a:solidFill>
              </a:ln>
              <a:solidFill>
                <a:srgbClr val="FF0000"/>
              </a:solidFill>
            </a:endParaRPr>
          </a:p>
        </p:txBody>
      </p:sp>
      <p:sp>
        <p:nvSpPr>
          <p:cNvPr id="8" name="テキスト ボックス 7">
            <a:extLst>
              <a:ext uri="{FF2B5EF4-FFF2-40B4-BE49-F238E27FC236}">
                <a16:creationId xmlns:a16="http://schemas.microsoft.com/office/drawing/2014/main" id="{D7A8C224-BB1A-9B59-0571-40F50A978406}"/>
              </a:ext>
            </a:extLst>
          </p:cNvPr>
          <p:cNvSpPr txBox="1"/>
          <p:nvPr/>
        </p:nvSpPr>
        <p:spPr>
          <a:xfrm>
            <a:off x="1060639" y="331816"/>
            <a:ext cx="7885097" cy="923330"/>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sz="5400" u="sng" dirty="0">
                <a:ln w="28575">
                  <a:noFill/>
                </a:ln>
                <a:solidFill>
                  <a:srgbClr val="FF0000"/>
                </a:solidFill>
              </a:rPr>
              <a:t>臨時休業のお知らせ</a:t>
            </a:r>
            <a:endParaRPr lang="en-US" altLang="ja-JP" sz="5400" dirty="0">
              <a:ln w="28575">
                <a:solidFill>
                  <a:sysClr val="windowText" lastClr="000000"/>
                </a:solidFill>
              </a:ln>
              <a:solidFill>
                <a:srgbClr val="FF0000"/>
              </a:solidFill>
            </a:endParaRPr>
          </a:p>
        </p:txBody>
      </p:sp>
      <p:cxnSp>
        <p:nvCxnSpPr>
          <p:cNvPr id="3" name="直線コネクタ 2">
            <a:extLst>
              <a:ext uri="{FF2B5EF4-FFF2-40B4-BE49-F238E27FC236}">
                <a16:creationId xmlns:a16="http://schemas.microsoft.com/office/drawing/2014/main" id="{60D10CFB-D672-8AA9-A942-BD018C6E5A41}"/>
              </a:ext>
            </a:extLst>
          </p:cNvPr>
          <p:cNvCxnSpPr>
            <a:cxnSpLocks/>
          </p:cNvCxnSpPr>
          <p:nvPr/>
        </p:nvCxnSpPr>
        <p:spPr>
          <a:xfrm>
            <a:off x="452500" y="6367434"/>
            <a:ext cx="89109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テキスト ボックス 74">
            <a:extLst>
              <a:ext uri="{FF2B5EF4-FFF2-40B4-BE49-F238E27FC236}">
                <a16:creationId xmlns:a16="http://schemas.microsoft.com/office/drawing/2014/main" id="{36A9256E-48FD-4F1C-B417-F51729F6736E}"/>
              </a:ext>
            </a:extLst>
          </p:cNvPr>
          <p:cNvSpPr txBox="1"/>
          <p:nvPr/>
        </p:nvSpPr>
        <p:spPr>
          <a:xfrm>
            <a:off x="382566" y="5949280"/>
            <a:ext cx="8980924"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87463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CDE0B-2E83-430F-28BD-71A66D83B7F8}"/>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517AC692-2D88-6C15-A8B8-E344636606BE}"/>
              </a:ext>
            </a:extLst>
          </p:cNvPr>
          <p:cNvSpPr/>
          <p:nvPr/>
        </p:nvSpPr>
        <p:spPr>
          <a:xfrm>
            <a:off x="241577" y="253344"/>
            <a:ext cx="9422846" cy="6351312"/>
          </a:xfrm>
          <a:prstGeom prst="roundRect">
            <a:avLst>
              <a:gd name="adj" fmla="val 5041"/>
            </a:avLst>
          </a:prstGeom>
          <a:noFill/>
          <a:ln w="1270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上の 2 つの角を丸める 8">
            <a:extLst>
              <a:ext uri="{FF2B5EF4-FFF2-40B4-BE49-F238E27FC236}">
                <a16:creationId xmlns:a16="http://schemas.microsoft.com/office/drawing/2014/main" id="{E9D9BD62-CB90-DCE1-BE9B-DBC5EB6ECD6C}"/>
              </a:ext>
            </a:extLst>
          </p:cNvPr>
          <p:cNvSpPr/>
          <p:nvPr/>
        </p:nvSpPr>
        <p:spPr>
          <a:xfrm>
            <a:off x="241577" y="253344"/>
            <a:ext cx="9422846" cy="1060421"/>
          </a:xfrm>
          <a:prstGeom prst="round2SameRect">
            <a:avLst>
              <a:gd name="adj1" fmla="val 31039"/>
              <a:gd name="adj2" fmla="val 0"/>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244CE36A-4AC4-FA22-BA0F-C43B5A715E12}"/>
              </a:ext>
            </a:extLst>
          </p:cNvPr>
          <p:cNvSpPr txBox="1"/>
          <p:nvPr/>
        </p:nvSpPr>
        <p:spPr>
          <a:xfrm>
            <a:off x="1060639" y="415120"/>
            <a:ext cx="7885097" cy="923330"/>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sz="5400" dirty="0">
                <a:ln w="28575">
                  <a:noFill/>
                </a:ln>
                <a:solidFill>
                  <a:srgbClr val="FFFF00"/>
                </a:solidFill>
              </a:rPr>
              <a:t>臨時休業のお知らせ</a:t>
            </a:r>
            <a:endParaRPr lang="en-US" altLang="ja-JP" sz="5400" dirty="0">
              <a:ln w="28575">
                <a:solidFill>
                  <a:sysClr val="windowText" lastClr="000000"/>
                </a:solidFill>
              </a:ln>
              <a:solidFill>
                <a:srgbClr val="FFFF00"/>
              </a:solidFill>
            </a:endParaRPr>
          </a:p>
        </p:txBody>
      </p:sp>
      <p:sp>
        <p:nvSpPr>
          <p:cNvPr id="2" name="テキスト ボックス 1">
            <a:extLst>
              <a:ext uri="{FF2B5EF4-FFF2-40B4-BE49-F238E27FC236}">
                <a16:creationId xmlns:a16="http://schemas.microsoft.com/office/drawing/2014/main" id="{B415A87D-F859-93A5-CFE9-461F064F2E79}"/>
              </a:ext>
            </a:extLst>
          </p:cNvPr>
          <p:cNvSpPr txBox="1"/>
          <p:nvPr/>
        </p:nvSpPr>
        <p:spPr>
          <a:xfrm>
            <a:off x="539496" y="1553455"/>
            <a:ext cx="8897112" cy="430887"/>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200" dirty="0">
                <a:ln w="28575">
                  <a:noFill/>
                </a:ln>
              </a:rPr>
              <a:t>いつも　　　　　　をご利用いただき誠にありがとうございます。 </a:t>
            </a:r>
          </a:p>
        </p:txBody>
      </p:sp>
      <p:sp>
        <p:nvSpPr>
          <p:cNvPr id="3" name="テキスト ボックス 2">
            <a:extLst>
              <a:ext uri="{FF2B5EF4-FFF2-40B4-BE49-F238E27FC236}">
                <a16:creationId xmlns:a16="http://schemas.microsoft.com/office/drawing/2014/main" id="{37F5F14A-3E0C-5F8C-2765-9742D029D169}"/>
              </a:ext>
            </a:extLst>
          </p:cNvPr>
          <p:cNvSpPr txBox="1"/>
          <p:nvPr/>
        </p:nvSpPr>
        <p:spPr>
          <a:xfrm>
            <a:off x="539496" y="2244002"/>
            <a:ext cx="8897112" cy="1754326"/>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Bef>
                <a:spcPts val="600"/>
              </a:spcBef>
              <a:spcAft>
                <a:spcPts val="1800"/>
              </a:spcAft>
            </a:pPr>
            <a:r>
              <a:rPr lang="ja-JP" altLang="en-US" sz="3600" dirty="0">
                <a:ln w="28575">
                  <a:noFill/>
                </a:ln>
                <a:solidFill>
                  <a:srgbClr val="FF0000"/>
                </a:solidFill>
              </a:rPr>
              <a:t>　　月　　日より　　日程度 病気療養の入院のため臨時休業とさせていただくことになりました。</a:t>
            </a:r>
            <a:endParaRPr lang="en-US" altLang="ja-JP" sz="3600" dirty="0">
              <a:ln w="28575">
                <a:solidFill>
                  <a:sysClr val="windowText" lastClr="000000"/>
                </a:solidFill>
              </a:ln>
              <a:solidFill>
                <a:srgbClr val="FF0000"/>
              </a:solidFill>
            </a:endParaRPr>
          </a:p>
        </p:txBody>
      </p:sp>
      <p:sp>
        <p:nvSpPr>
          <p:cNvPr id="7" name="テキスト ボックス 6">
            <a:extLst>
              <a:ext uri="{FF2B5EF4-FFF2-40B4-BE49-F238E27FC236}">
                <a16:creationId xmlns:a16="http://schemas.microsoft.com/office/drawing/2014/main" id="{4948CC91-43DB-58F4-D97E-46DC99946369}"/>
              </a:ext>
            </a:extLst>
          </p:cNvPr>
          <p:cNvSpPr txBox="1"/>
          <p:nvPr/>
        </p:nvSpPr>
        <p:spPr>
          <a:xfrm>
            <a:off x="539496" y="4257988"/>
            <a:ext cx="8897112" cy="1446550"/>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200" dirty="0">
                <a:ln w="28575">
                  <a:noFill/>
                </a:ln>
              </a:rPr>
              <a:t>お客様には大変ご迷惑をおかけいたしますことを深くお詫び申し上げます。 ご理解とご協力を賜りますようお願い申し上げます。</a:t>
            </a:r>
            <a:br>
              <a:rPr lang="en-US" altLang="ja-JP" sz="2200" dirty="0">
                <a:ln w="28575">
                  <a:noFill/>
                </a:ln>
              </a:rPr>
            </a:br>
            <a:r>
              <a:rPr lang="ja-JP" altLang="en-US" sz="2200" dirty="0">
                <a:ln w="28575">
                  <a:noFill/>
                </a:ln>
              </a:rPr>
              <a:t>何かご不明な点がございましたら下記連絡先までお気軽にお問い合わせください。</a:t>
            </a:r>
            <a:endParaRPr lang="en-US" altLang="ja-JP" sz="2200" dirty="0">
              <a:ln w="28575">
                <a:solidFill>
                  <a:sysClr val="windowText" lastClr="000000"/>
                </a:solidFill>
              </a:ln>
              <a:solidFill>
                <a:srgbClr val="FF0000"/>
              </a:solidFill>
            </a:endParaRPr>
          </a:p>
        </p:txBody>
      </p:sp>
      <p:cxnSp>
        <p:nvCxnSpPr>
          <p:cNvPr id="8" name="直線コネクタ 7">
            <a:extLst>
              <a:ext uri="{FF2B5EF4-FFF2-40B4-BE49-F238E27FC236}">
                <a16:creationId xmlns:a16="http://schemas.microsoft.com/office/drawing/2014/main" id="{30E50856-772C-3E20-F384-9235484EF78B}"/>
              </a:ext>
            </a:extLst>
          </p:cNvPr>
          <p:cNvCxnSpPr>
            <a:cxnSpLocks/>
          </p:cNvCxnSpPr>
          <p:nvPr/>
        </p:nvCxnSpPr>
        <p:spPr>
          <a:xfrm>
            <a:off x="598825" y="6244181"/>
            <a:ext cx="85846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DEF389EA-E55B-9E01-DFC7-271E397EFC6D}"/>
              </a:ext>
            </a:extLst>
          </p:cNvPr>
          <p:cNvSpPr txBox="1"/>
          <p:nvPr/>
        </p:nvSpPr>
        <p:spPr>
          <a:xfrm>
            <a:off x="539496" y="5838145"/>
            <a:ext cx="6540049"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4142481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812E5C-1AAF-C64F-69E9-83EC548F0FE6}"/>
            </a:ext>
          </a:extLst>
        </p:cNvPr>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C7208199-9580-2F9C-5645-8117226DBFC8}"/>
              </a:ext>
            </a:extLst>
          </p:cNvPr>
          <p:cNvSpPr/>
          <p:nvPr/>
        </p:nvSpPr>
        <p:spPr>
          <a:xfrm>
            <a:off x="241577" y="253344"/>
            <a:ext cx="9422846" cy="6351312"/>
          </a:xfrm>
          <a:prstGeom prst="roundRect">
            <a:avLst>
              <a:gd name="adj" fmla="val 5041"/>
            </a:avLst>
          </a:prstGeom>
          <a:noFill/>
          <a:ln w="1270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四角形: 角を丸くする 5">
            <a:extLst>
              <a:ext uri="{FF2B5EF4-FFF2-40B4-BE49-F238E27FC236}">
                <a16:creationId xmlns:a16="http://schemas.microsoft.com/office/drawing/2014/main" id="{76DEB238-F85A-4A54-32CE-09D03A23B2D8}"/>
              </a:ext>
            </a:extLst>
          </p:cNvPr>
          <p:cNvSpPr/>
          <p:nvPr/>
        </p:nvSpPr>
        <p:spPr>
          <a:xfrm>
            <a:off x="381000" y="400050"/>
            <a:ext cx="9144000" cy="6057900"/>
          </a:xfrm>
          <a:prstGeom prst="roundRect">
            <a:avLst>
              <a:gd name="adj" fmla="val 2997"/>
            </a:avLst>
          </a:prstGeom>
          <a:noFill/>
          <a:ln w="762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7CEF52E9-E377-E9FD-5DDF-0460003B57CD}"/>
              </a:ext>
            </a:extLst>
          </p:cNvPr>
          <p:cNvSpPr txBox="1"/>
          <p:nvPr/>
        </p:nvSpPr>
        <p:spPr>
          <a:xfrm>
            <a:off x="677525" y="1708324"/>
            <a:ext cx="8550950" cy="3970318"/>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2400" dirty="0">
                <a:ln w="28575">
                  <a:noFill/>
                </a:ln>
              </a:rPr>
              <a:t>いつも　　　　をご利用いただき誠にありがとうございます。 </a:t>
            </a:r>
          </a:p>
          <a:p>
            <a:pPr algn="l">
              <a:spcAft>
                <a:spcPts val="1800"/>
              </a:spcAft>
            </a:pPr>
            <a:r>
              <a:rPr lang="ja-JP" altLang="en-US" sz="2400" dirty="0">
                <a:ln w="28575">
                  <a:noFill/>
                </a:ln>
              </a:rPr>
              <a:t>　　月　　日より　　日程度 病気療養の入院のため臨時休業とさせていただくことになりました。</a:t>
            </a:r>
          </a:p>
          <a:p>
            <a:pPr algn="l">
              <a:spcAft>
                <a:spcPts val="1800"/>
              </a:spcAft>
            </a:pPr>
            <a:r>
              <a:rPr lang="ja-JP" altLang="en-US" sz="2400" dirty="0">
                <a:ln w="28575">
                  <a:noFill/>
                </a:ln>
              </a:rPr>
              <a:t>お客様には大変ご迷惑をおかけいたしますことを深くお詫び申し上げます。 </a:t>
            </a:r>
          </a:p>
          <a:p>
            <a:pPr algn="l">
              <a:spcAft>
                <a:spcPts val="1800"/>
              </a:spcAft>
            </a:pPr>
            <a:r>
              <a:rPr lang="ja-JP" altLang="en-US" sz="2400" dirty="0">
                <a:ln w="28575">
                  <a:noFill/>
                </a:ln>
              </a:rPr>
              <a:t>ご理解とご協力を賜りますようお願い申し上げます。</a:t>
            </a:r>
          </a:p>
          <a:p>
            <a:pPr algn="l">
              <a:spcAft>
                <a:spcPts val="1800"/>
              </a:spcAft>
            </a:pPr>
            <a:r>
              <a:rPr lang="ja-JP" altLang="en-US" sz="2400" dirty="0">
                <a:ln w="28575">
                  <a:noFill/>
                </a:ln>
              </a:rPr>
              <a:t>何かご不明な点がございましたら</a:t>
            </a:r>
            <a:br>
              <a:rPr lang="en-US" altLang="ja-JP" sz="2400" dirty="0">
                <a:ln w="28575">
                  <a:noFill/>
                </a:ln>
              </a:rPr>
            </a:br>
            <a:r>
              <a:rPr lang="ja-JP" altLang="en-US" sz="2400" dirty="0">
                <a:ln w="28575">
                  <a:noFill/>
                </a:ln>
              </a:rPr>
              <a:t>下記連絡先までお気軽にお問い合わせください。</a:t>
            </a:r>
            <a:endParaRPr lang="en-US" altLang="ja-JP" sz="2400" dirty="0">
              <a:ln w="28575">
                <a:solidFill>
                  <a:sysClr val="windowText" lastClr="000000"/>
                </a:solidFill>
              </a:ln>
              <a:solidFill>
                <a:srgbClr val="FF0000"/>
              </a:solidFill>
            </a:endParaRPr>
          </a:p>
        </p:txBody>
      </p:sp>
      <p:sp>
        <p:nvSpPr>
          <p:cNvPr id="8" name="テキスト ボックス 7">
            <a:extLst>
              <a:ext uri="{FF2B5EF4-FFF2-40B4-BE49-F238E27FC236}">
                <a16:creationId xmlns:a16="http://schemas.microsoft.com/office/drawing/2014/main" id="{5381B5D1-8164-03EB-5686-49B96F17B367}"/>
              </a:ext>
            </a:extLst>
          </p:cNvPr>
          <p:cNvSpPr txBox="1"/>
          <p:nvPr/>
        </p:nvSpPr>
        <p:spPr>
          <a:xfrm>
            <a:off x="1060639" y="665186"/>
            <a:ext cx="7885097" cy="923330"/>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sz="5400" u="sng" dirty="0">
                <a:ln w="28575">
                  <a:noFill/>
                </a:ln>
                <a:solidFill>
                  <a:srgbClr val="FF0000"/>
                </a:solidFill>
              </a:rPr>
              <a:t>臨時休業のお知らせ</a:t>
            </a:r>
            <a:endParaRPr lang="en-US" altLang="ja-JP" sz="5400" dirty="0">
              <a:ln w="28575">
                <a:solidFill>
                  <a:sysClr val="windowText" lastClr="000000"/>
                </a:solidFill>
              </a:ln>
              <a:solidFill>
                <a:srgbClr val="FF0000"/>
              </a:solidFill>
            </a:endParaRPr>
          </a:p>
        </p:txBody>
      </p:sp>
      <p:cxnSp>
        <p:nvCxnSpPr>
          <p:cNvPr id="3" name="直線コネクタ 2">
            <a:extLst>
              <a:ext uri="{FF2B5EF4-FFF2-40B4-BE49-F238E27FC236}">
                <a16:creationId xmlns:a16="http://schemas.microsoft.com/office/drawing/2014/main" id="{4102C0E5-3E76-2970-F1BC-10BEFC1CFF2B}"/>
              </a:ext>
            </a:extLst>
          </p:cNvPr>
          <p:cNvCxnSpPr>
            <a:cxnSpLocks/>
          </p:cNvCxnSpPr>
          <p:nvPr/>
        </p:nvCxnSpPr>
        <p:spPr>
          <a:xfrm>
            <a:off x="812540" y="6219310"/>
            <a:ext cx="64807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2" name="グループ化 121">
            <a:extLst>
              <a:ext uri="{FF2B5EF4-FFF2-40B4-BE49-F238E27FC236}">
                <a16:creationId xmlns:a16="http://schemas.microsoft.com/office/drawing/2014/main" id="{7FB150E8-8FE6-6C73-E59B-B5D196430180}"/>
              </a:ext>
            </a:extLst>
          </p:cNvPr>
          <p:cNvGrpSpPr/>
          <p:nvPr/>
        </p:nvGrpSpPr>
        <p:grpSpPr>
          <a:xfrm>
            <a:off x="8173834" y="4194436"/>
            <a:ext cx="1194064" cy="2024874"/>
            <a:chOff x="-1644870" y="2937567"/>
            <a:chExt cx="1061367" cy="1799849"/>
          </a:xfrm>
        </p:grpSpPr>
        <p:grpSp>
          <p:nvGrpSpPr>
            <p:cNvPr id="15" name="グループ化 14">
              <a:extLst>
                <a:ext uri="{FF2B5EF4-FFF2-40B4-BE49-F238E27FC236}">
                  <a16:creationId xmlns:a16="http://schemas.microsoft.com/office/drawing/2014/main" id="{19F17A66-17CC-D919-4648-52D72B8DC3F5}"/>
                </a:ext>
              </a:extLst>
            </p:cNvPr>
            <p:cNvGrpSpPr/>
            <p:nvPr/>
          </p:nvGrpSpPr>
          <p:grpSpPr>
            <a:xfrm>
              <a:off x="-1644870" y="2937567"/>
              <a:ext cx="1061367" cy="1799849"/>
              <a:chOff x="6293010" y="4823677"/>
              <a:chExt cx="1061367" cy="1799849"/>
            </a:xfrm>
          </p:grpSpPr>
          <p:sp>
            <p:nvSpPr>
              <p:cNvPr id="76" name="涙形 64">
                <a:extLst>
                  <a:ext uri="{FF2B5EF4-FFF2-40B4-BE49-F238E27FC236}">
                    <a16:creationId xmlns:a16="http://schemas.microsoft.com/office/drawing/2014/main" id="{8B0A0848-F04D-C7A9-EBE3-18F2F6579B38}"/>
                  </a:ext>
                </a:extLst>
              </p:cNvPr>
              <p:cNvSpPr/>
              <p:nvPr/>
            </p:nvSpPr>
            <p:spPr bwMode="auto">
              <a:xfrm>
                <a:off x="6516640" y="6446302"/>
                <a:ext cx="272694" cy="177224"/>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77" name="涙形 64">
                <a:extLst>
                  <a:ext uri="{FF2B5EF4-FFF2-40B4-BE49-F238E27FC236}">
                    <a16:creationId xmlns:a16="http://schemas.microsoft.com/office/drawing/2014/main" id="{582047A7-9D76-71EB-2037-565A482CCBF8}"/>
                  </a:ext>
                </a:extLst>
              </p:cNvPr>
              <p:cNvSpPr/>
              <p:nvPr/>
            </p:nvSpPr>
            <p:spPr bwMode="auto">
              <a:xfrm flipH="1">
                <a:off x="6841339" y="6446302"/>
                <a:ext cx="272694" cy="177224"/>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78" name="円/楕円 304">
                <a:extLst>
                  <a:ext uri="{FF2B5EF4-FFF2-40B4-BE49-F238E27FC236}">
                    <a16:creationId xmlns:a16="http://schemas.microsoft.com/office/drawing/2014/main" id="{BE440EFC-1C07-B809-1CA5-9736FC40D435}"/>
                  </a:ext>
                </a:extLst>
              </p:cNvPr>
              <p:cNvSpPr/>
              <p:nvPr/>
            </p:nvSpPr>
            <p:spPr bwMode="auto">
              <a:xfrm>
                <a:off x="6573544" y="6493599"/>
                <a:ext cx="55065" cy="55065"/>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79" name="円/楕円 305">
                <a:extLst>
                  <a:ext uri="{FF2B5EF4-FFF2-40B4-BE49-F238E27FC236}">
                    <a16:creationId xmlns:a16="http://schemas.microsoft.com/office/drawing/2014/main" id="{28941109-7064-3896-4780-8061818C9539}"/>
                  </a:ext>
                </a:extLst>
              </p:cNvPr>
              <p:cNvSpPr/>
              <p:nvPr/>
            </p:nvSpPr>
            <p:spPr bwMode="auto">
              <a:xfrm>
                <a:off x="7011657" y="6493599"/>
                <a:ext cx="55065" cy="55065"/>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80" name="フリーフォーム 124">
                <a:extLst>
                  <a:ext uri="{FF2B5EF4-FFF2-40B4-BE49-F238E27FC236}">
                    <a16:creationId xmlns:a16="http://schemas.microsoft.com/office/drawing/2014/main" id="{1AF8AA2A-96A4-5B1D-EFE1-58B7A68E72AD}"/>
                  </a:ext>
                </a:extLst>
              </p:cNvPr>
              <p:cNvSpPr/>
              <p:nvPr/>
            </p:nvSpPr>
            <p:spPr bwMode="auto">
              <a:xfrm rot="10800000" flipH="1">
                <a:off x="6572115" y="5875843"/>
                <a:ext cx="239058" cy="59151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81" name="フリーフォーム 125">
                <a:extLst>
                  <a:ext uri="{FF2B5EF4-FFF2-40B4-BE49-F238E27FC236}">
                    <a16:creationId xmlns:a16="http://schemas.microsoft.com/office/drawing/2014/main" id="{075066C6-110D-EF2B-81D2-CB245823C362}"/>
                  </a:ext>
                </a:extLst>
              </p:cNvPr>
              <p:cNvSpPr/>
              <p:nvPr/>
            </p:nvSpPr>
            <p:spPr bwMode="auto">
              <a:xfrm rot="10800000">
                <a:off x="6816370" y="5875842"/>
                <a:ext cx="239057" cy="591511"/>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grpSp>
            <p:nvGrpSpPr>
              <p:cNvPr id="82" name="グループ化 81">
                <a:extLst>
                  <a:ext uri="{FF2B5EF4-FFF2-40B4-BE49-F238E27FC236}">
                    <a16:creationId xmlns:a16="http://schemas.microsoft.com/office/drawing/2014/main" id="{47964B27-9C05-61DF-5FD5-51B5C58A3C9C}"/>
                  </a:ext>
                </a:extLst>
              </p:cNvPr>
              <p:cNvGrpSpPr/>
              <p:nvPr/>
            </p:nvGrpSpPr>
            <p:grpSpPr>
              <a:xfrm flipH="1">
                <a:off x="7082574" y="5276509"/>
                <a:ext cx="271803" cy="279728"/>
                <a:chOff x="8472560" y="1251585"/>
                <a:chExt cx="225670" cy="232250"/>
              </a:xfrm>
            </p:grpSpPr>
            <p:sp>
              <p:nvSpPr>
                <p:cNvPr id="120" name="円/楕円 342">
                  <a:extLst>
                    <a:ext uri="{FF2B5EF4-FFF2-40B4-BE49-F238E27FC236}">
                      <a16:creationId xmlns:a16="http://schemas.microsoft.com/office/drawing/2014/main" id="{DD8DBA11-9C2E-4155-DCC0-1ADBE7E211EA}"/>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21" name="円/楕円 343">
                  <a:extLst>
                    <a:ext uri="{FF2B5EF4-FFF2-40B4-BE49-F238E27FC236}">
                      <a16:creationId xmlns:a16="http://schemas.microsoft.com/office/drawing/2014/main" id="{7EA88668-6D0A-B492-044A-73EC1B863D63}"/>
                    </a:ext>
                  </a:extLst>
                </p:cNvPr>
                <p:cNvSpPr/>
                <p:nvPr/>
              </p:nvSpPr>
              <p:spPr bwMode="auto">
                <a:xfrm>
                  <a:off x="851289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grpSp>
            <p:nvGrpSpPr>
              <p:cNvPr id="83" name="グループ化 82">
                <a:extLst>
                  <a:ext uri="{FF2B5EF4-FFF2-40B4-BE49-F238E27FC236}">
                    <a16:creationId xmlns:a16="http://schemas.microsoft.com/office/drawing/2014/main" id="{56091E6D-8AED-E2F5-64DA-FAAE64D8586E}"/>
                  </a:ext>
                </a:extLst>
              </p:cNvPr>
              <p:cNvGrpSpPr/>
              <p:nvPr/>
            </p:nvGrpSpPr>
            <p:grpSpPr>
              <a:xfrm>
                <a:off x="6293010" y="5276509"/>
                <a:ext cx="271803" cy="279728"/>
                <a:chOff x="8472558" y="1251585"/>
                <a:chExt cx="225670" cy="232250"/>
              </a:xfrm>
            </p:grpSpPr>
            <p:sp>
              <p:nvSpPr>
                <p:cNvPr id="118" name="円/楕円 340">
                  <a:extLst>
                    <a:ext uri="{FF2B5EF4-FFF2-40B4-BE49-F238E27FC236}">
                      <a16:creationId xmlns:a16="http://schemas.microsoft.com/office/drawing/2014/main" id="{E12FCA5D-F8FD-FE92-0321-B4BCDA519BB4}"/>
                    </a:ext>
                  </a:extLst>
                </p:cNvPr>
                <p:cNvSpPr/>
                <p:nvPr/>
              </p:nvSpPr>
              <p:spPr bwMode="auto">
                <a:xfrm>
                  <a:off x="8472558"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9" name="円/楕円 341">
                  <a:extLst>
                    <a:ext uri="{FF2B5EF4-FFF2-40B4-BE49-F238E27FC236}">
                      <a16:creationId xmlns:a16="http://schemas.microsoft.com/office/drawing/2014/main" id="{0F5370D1-E198-25DA-1C23-11E3EB518D1E}"/>
                    </a:ext>
                  </a:extLst>
                </p:cNvPr>
                <p:cNvSpPr/>
                <p:nvPr/>
              </p:nvSpPr>
              <p:spPr bwMode="auto">
                <a:xfrm>
                  <a:off x="8512682"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sp>
            <p:nvSpPr>
              <p:cNvPr id="84" name="片側の 2 つの角を丸めた四角形 129">
                <a:extLst>
                  <a:ext uri="{FF2B5EF4-FFF2-40B4-BE49-F238E27FC236}">
                    <a16:creationId xmlns:a16="http://schemas.microsoft.com/office/drawing/2014/main" id="{D27398DC-B67D-4E23-B2AD-F0D8C4AE6850}"/>
                  </a:ext>
                </a:extLst>
              </p:cNvPr>
              <p:cNvSpPr/>
              <p:nvPr/>
            </p:nvSpPr>
            <p:spPr bwMode="auto">
              <a:xfrm>
                <a:off x="6525254" y="5461512"/>
                <a:ext cx="596257" cy="749995"/>
              </a:xfrm>
              <a:prstGeom prst="round2SameRect">
                <a:avLst>
                  <a:gd name="adj1" fmla="val 50000"/>
                  <a:gd name="adj2" fmla="val 0"/>
                </a:avLst>
              </a:pr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grpSp>
            <p:nvGrpSpPr>
              <p:cNvPr id="85" name="グループ化 84">
                <a:extLst>
                  <a:ext uri="{FF2B5EF4-FFF2-40B4-BE49-F238E27FC236}">
                    <a16:creationId xmlns:a16="http://schemas.microsoft.com/office/drawing/2014/main" id="{51B7189C-B936-1A46-74B4-D2CF95FA414E}"/>
                  </a:ext>
                </a:extLst>
              </p:cNvPr>
              <p:cNvGrpSpPr/>
              <p:nvPr/>
            </p:nvGrpSpPr>
            <p:grpSpPr>
              <a:xfrm rot="9000000">
                <a:off x="6726910" y="5937236"/>
                <a:ext cx="254389" cy="273561"/>
                <a:chOff x="5046286" y="3282909"/>
                <a:chExt cx="508835" cy="547184"/>
              </a:xfrm>
              <a:solidFill>
                <a:schemeClr val="tx1"/>
              </a:solidFill>
            </p:grpSpPr>
            <p:sp>
              <p:nvSpPr>
                <p:cNvPr id="112" name="角丸四角形 163">
                  <a:extLst>
                    <a:ext uri="{FF2B5EF4-FFF2-40B4-BE49-F238E27FC236}">
                      <a16:creationId xmlns:a16="http://schemas.microsoft.com/office/drawing/2014/main" id="{60165E45-5139-88F6-1416-ECE733FDE79C}"/>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3" name="角丸四角形 164">
                  <a:extLst>
                    <a:ext uri="{FF2B5EF4-FFF2-40B4-BE49-F238E27FC236}">
                      <a16:creationId xmlns:a16="http://schemas.microsoft.com/office/drawing/2014/main" id="{94822176-29ED-2DD8-3DBE-EB0F81310D64}"/>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4" name="角丸四角形 165">
                  <a:extLst>
                    <a:ext uri="{FF2B5EF4-FFF2-40B4-BE49-F238E27FC236}">
                      <a16:creationId xmlns:a16="http://schemas.microsoft.com/office/drawing/2014/main" id="{46B77936-CF75-CEF4-C0E2-F3B154B16618}"/>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5" name="角丸四角形 166">
                  <a:extLst>
                    <a:ext uri="{FF2B5EF4-FFF2-40B4-BE49-F238E27FC236}">
                      <a16:creationId xmlns:a16="http://schemas.microsoft.com/office/drawing/2014/main" id="{714DCB96-1FE2-8F47-328F-659DA1EF4ECD}"/>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6" name="角丸四角形 167">
                  <a:extLst>
                    <a:ext uri="{FF2B5EF4-FFF2-40B4-BE49-F238E27FC236}">
                      <a16:creationId xmlns:a16="http://schemas.microsoft.com/office/drawing/2014/main" id="{19605D42-D02D-3577-3AEB-D449B98EFAA3}"/>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7" name="角丸四角形 168">
                  <a:extLst>
                    <a:ext uri="{FF2B5EF4-FFF2-40B4-BE49-F238E27FC236}">
                      <a16:creationId xmlns:a16="http://schemas.microsoft.com/office/drawing/2014/main" id="{3B46B743-DF86-A819-A2D8-863D268FF84A}"/>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86" name="グループ化 85">
                <a:extLst>
                  <a:ext uri="{FF2B5EF4-FFF2-40B4-BE49-F238E27FC236}">
                    <a16:creationId xmlns:a16="http://schemas.microsoft.com/office/drawing/2014/main" id="{DA247FA0-1F39-808A-C6C5-B4825AD3A641}"/>
                  </a:ext>
                </a:extLst>
              </p:cNvPr>
              <p:cNvGrpSpPr/>
              <p:nvPr/>
            </p:nvGrpSpPr>
            <p:grpSpPr>
              <a:xfrm rot="9000000">
                <a:off x="6724898" y="5937235"/>
                <a:ext cx="254389" cy="273561"/>
                <a:chOff x="5046286" y="3282909"/>
                <a:chExt cx="508835" cy="547184"/>
              </a:xfrm>
              <a:solidFill>
                <a:srgbClr val="FFCC99"/>
              </a:solidFill>
            </p:grpSpPr>
            <p:sp>
              <p:nvSpPr>
                <p:cNvPr id="106" name="角丸四角形 157">
                  <a:extLst>
                    <a:ext uri="{FF2B5EF4-FFF2-40B4-BE49-F238E27FC236}">
                      <a16:creationId xmlns:a16="http://schemas.microsoft.com/office/drawing/2014/main" id="{5A9916F6-54C3-5608-740C-82E5568A0603}"/>
                    </a:ext>
                  </a:extLst>
                </p:cNvPr>
                <p:cNvSpPr/>
                <p:nvPr/>
              </p:nvSpPr>
              <p:spPr bwMode="auto">
                <a:xfrm>
                  <a:off x="5206362" y="3507581"/>
                  <a:ext cx="268132" cy="32251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7" name="角丸四角形 158">
                  <a:extLst>
                    <a:ext uri="{FF2B5EF4-FFF2-40B4-BE49-F238E27FC236}">
                      <a16:creationId xmlns:a16="http://schemas.microsoft.com/office/drawing/2014/main" id="{84B237CC-CBFF-33E8-70FE-8E852AEEC452}"/>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8" name="角丸四角形 159">
                  <a:extLst>
                    <a:ext uri="{FF2B5EF4-FFF2-40B4-BE49-F238E27FC236}">
                      <a16:creationId xmlns:a16="http://schemas.microsoft.com/office/drawing/2014/main" id="{6FE81B17-C47E-344B-C446-4EB58826DCCE}"/>
                    </a:ext>
                  </a:extLst>
                </p:cNvPr>
                <p:cNvSpPr/>
                <p:nvPr/>
              </p:nvSpPr>
              <p:spPr bwMode="auto">
                <a:xfrm>
                  <a:off x="5303992" y="3282909"/>
                  <a:ext cx="72869" cy="317749"/>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9" name="角丸四角形 160">
                  <a:extLst>
                    <a:ext uri="{FF2B5EF4-FFF2-40B4-BE49-F238E27FC236}">
                      <a16:creationId xmlns:a16="http://schemas.microsoft.com/office/drawing/2014/main" id="{CB5423AA-4E91-6C3B-1295-00535B644991}"/>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0" name="角丸四角形 161">
                  <a:extLst>
                    <a:ext uri="{FF2B5EF4-FFF2-40B4-BE49-F238E27FC236}">
                      <a16:creationId xmlns:a16="http://schemas.microsoft.com/office/drawing/2014/main" id="{614564B3-DFC2-7ED8-AA1F-9DDAC905B7C6}"/>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1" name="角丸四角形 162">
                  <a:extLst>
                    <a:ext uri="{FF2B5EF4-FFF2-40B4-BE49-F238E27FC236}">
                      <a16:creationId xmlns:a16="http://schemas.microsoft.com/office/drawing/2014/main" id="{B73A2C9D-0028-503A-1D77-60E823B95218}"/>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87" name="台形 441">
                <a:extLst>
                  <a:ext uri="{FF2B5EF4-FFF2-40B4-BE49-F238E27FC236}">
                    <a16:creationId xmlns:a16="http://schemas.microsoft.com/office/drawing/2014/main" id="{1AFA7C4D-92C2-639A-8898-6656D13B42B7}"/>
                  </a:ext>
                </a:extLst>
              </p:cNvPr>
              <p:cNvSpPr/>
              <p:nvPr/>
            </p:nvSpPr>
            <p:spPr bwMode="auto">
              <a:xfrm rot="9000000">
                <a:off x="6588022" y="5713404"/>
                <a:ext cx="218866" cy="281398"/>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grpSp>
            <p:nvGrpSpPr>
              <p:cNvPr id="88" name="グループ化 87">
                <a:extLst>
                  <a:ext uri="{FF2B5EF4-FFF2-40B4-BE49-F238E27FC236}">
                    <a16:creationId xmlns:a16="http://schemas.microsoft.com/office/drawing/2014/main" id="{41A4963B-258F-F2DB-369F-17DD9D1E1888}"/>
                  </a:ext>
                </a:extLst>
              </p:cNvPr>
              <p:cNvGrpSpPr/>
              <p:nvPr/>
            </p:nvGrpSpPr>
            <p:grpSpPr>
              <a:xfrm rot="12600000" flipH="1">
                <a:off x="6669252" y="5937236"/>
                <a:ext cx="254389" cy="273561"/>
                <a:chOff x="5046286" y="3282909"/>
                <a:chExt cx="508835" cy="547184"/>
              </a:xfrm>
              <a:solidFill>
                <a:schemeClr val="tx1"/>
              </a:solidFill>
            </p:grpSpPr>
            <p:sp>
              <p:nvSpPr>
                <p:cNvPr id="100" name="角丸四角形 148">
                  <a:extLst>
                    <a:ext uri="{FF2B5EF4-FFF2-40B4-BE49-F238E27FC236}">
                      <a16:creationId xmlns:a16="http://schemas.microsoft.com/office/drawing/2014/main" id="{EAF3EABD-679A-38D3-7BDD-9CFA8E998D06}"/>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1" name="角丸四角形 149">
                  <a:extLst>
                    <a:ext uri="{FF2B5EF4-FFF2-40B4-BE49-F238E27FC236}">
                      <a16:creationId xmlns:a16="http://schemas.microsoft.com/office/drawing/2014/main" id="{003D99B6-97AE-3F83-D5EC-02E71D9E7BDB}"/>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2" name="角丸四角形 150">
                  <a:extLst>
                    <a:ext uri="{FF2B5EF4-FFF2-40B4-BE49-F238E27FC236}">
                      <a16:creationId xmlns:a16="http://schemas.microsoft.com/office/drawing/2014/main" id="{6809AD14-1DBE-B09D-DAF9-771E9FD3CFCE}"/>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3" name="角丸四角形 151">
                  <a:extLst>
                    <a:ext uri="{FF2B5EF4-FFF2-40B4-BE49-F238E27FC236}">
                      <a16:creationId xmlns:a16="http://schemas.microsoft.com/office/drawing/2014/main" id="{4968588D-40EF-6BAA-9CAB-C03889FAC06B}"/>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4" name="角丸四角形 152">
                  <a:extLst>
                    <a:ext uri="{FF2B5EF4-FFF2-40B4-BE49-F238E27FC236}">
                      <a16:creationId xmlns:a16="http://schemas.microsoft.com/office/drawing/2014/main" id="{DAEC66C2-6042-9BE1-82E1-84AE4E6CD6FA}"/>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5" name="角丸四角形 153">
                  <a:extLst>
                    <a:ext uri="{FF2B5EF4-FFF2-40B4-BE49-F238E27FC236}">
                      <a16:creationId xmlns:a16="http://schemas.microsoft.com/office/drawing/2014/main" id="{16980674-EDCD-7D2B-7704-B840BCB5A86A}"/>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89" name="グループ化 88">
                <a:extLst>
                  <a:ext uri="{FF2B5EF4-FFF2-40B4-BE49-F238E27FC236}">
                    <a16:creationId xmlns:a16="http://schemas.microsoft.com/office/drawing/2014/main" id="{7CBDA57F-424D-3B41-0C6E-C5B07EF8A9FB}"/>
                  </a:ext>
                </a:extLst>
              </p:cNvPr>
              <p:cNvGrpSpPr/>
              <p:nvPr/>
            </p:nvGrpSpPr>
            <p:grpSpPr>
              <a:xfrm rot="12600000" flipH="1">
                <a:off x="6671265" y="5937235"/>
                <a:ext cx="254389" cy="273561"/>
                <a:chOff x="5046286" y="3282909"/>
                <a:chExt cx="508835" cy="547184"/>
              </a:xfrm>
              <a:solidFill>
                <a:srgbClr val="FFCC99"/>
              </a:solidFill>
            </p:grpSpPr>
            <p:sp>
              <p:nvSpPr>
                <p:cNvPr id="94" name="角丸四角形 142">
                  <a:extLst>
                    <a:ext uri="{FF2B5EF4-FFF2-40B4-BE49-F238E27FC236}">
                      <a16:creationId xmlns:a16="http://schemas.microsoft.com/office/drawing/2014/main" id="{359E12A2-B876-9400-5248-7EE2CD898F48}"/>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5" name="角丸四角形 143">
                  <a:extLst>
                    <a:ext uri="{FF2B5EF4-FFF2-40B4-BE49-F238E27FC236}">
                      <a16:creationId xmlns:a16="http://schemas.microsoft.com/office/drawing/2014/main" id="{ABFBF719-C7AC-9871-BDD0-E5C545216185}"/>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6" name="角丸四角形 144">
                  <a:extLst>
                    <a:ext uri="{FF2B5EF4-FFF2-40B4-BE49-F238E27FC236}">
                      <a16:creationId xmlns:a16="http://schemas.microsoft.com/office/drawing/2014/main" id="{19AEA496-7579-84DC-5A19-D98DEBE04A82}"/>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7" name="角丸四角形 145">
                  <a:extLst>
                    <a:ext uri="{FF2B5EF4-FFF2-40B4-BE49-F238E27FC236}">
                      <a16:creationId xmlns:a16="http://schemas.microsoft.com/office/drawing/2014/main" id="{F2477A92-7A20-C820-4D51-9EC883AC085B}"/>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8" name="角丸四角形 146">
                  <a:extLst>
                    <a:ext uri="{FF2B5EF4-FFF2-40B4-BE49-F238E27FC236}">
                      <a16:creationId xmlns:a16="http://schemas.microsoft.com/office/drawing/2014/main" id="{2E082EBA-9F38-91B9-66D3-6E489FBF21CA}"/>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9" name="角丸四角形 147">
                  <a:extLst>
                    <a:ext uri="{FF2B5EF4-FFF2-40B4-BE49-F238E27FC236}">
                      <a16:creationId xmlns:a16="http://schemas.microsoft.com/office/drawing/2014/main" id="{1AA98C2C-63CC-85ED-9319-7A986003C95B}"/>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90" name="台形 441">
                <a:extLst>
                  <a:ext uri="{FF2B5EF4-FFF2-40B4-BE49-F238E27FC236}">
                    <a16:creationId xmlns:a16="http://schemas.microsoft.com/office/drawing/2014/main" id="{FB00E7C6-6C07-4350-635E-998E4EEDB493}"/>
                  </a:ext>
                </a:extLst>
              </p:cNvPr>
              <p:cNvSpPr/>
              <p:nvPr/>
            </p:nvSpPr>
            <p:spPr bwMode="auto">
              <a:xfrm rot="12600000" flipH="1">
                <a:off x="6843663" y="5713404"/>
                <a:ext cx="218866" cy="281398"/>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solidFill>
                <a:srgbClr val="0070C0"/>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91" name="円/楕円 303">
                <a:extLst>
                  <a:ext uri="{FF2B5EF4-FFF2-40B4-BE49-F238E27FC236}">
                    <a16:creationId xmlns:a16="http://schemas.microsoft.com/office/drawing/2014/main" id="{52F3C9C1-4AB5-B64E-DC27-D8B53E954A8A}"/>
                  </a:ext>
                </a:extLst>
              </p:cNvPr>
              <p:cNvSpPr/>
              <p:nvPr/>
            </p:nvSpPr>
            <p:spPr bwMode="auto">
              <a:xfrm>
                <a:off x="6430505" y="4944231"/>
                <a:ext cx="785756" cy="785756"/>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92" name="フリーフォーム: 図形 91">
                <a:extLst>
                  <a:ext uri="{FF2B5EF4-FFF2-40B4-BE49-F238E27FC236}">
                    <a16:creationId xmlns:a16="http://schemas.microsoft.com/office/drawing/2014/main" id="{F841975B-8C75-0656-C329-FF8618A4341C}"/>
                  </a:ext>
                </a:extLst>
              </p:cNvPr>
              <p:cNvSpPr/>
              <p:nvPr/>
            </p:nvSpPr>
            <p:spPr bwMode="auto">
              <a:xfrm>
                <a:off x="6384792" y="4823677"/>
                <a:ext cx="870230" cy="480438"/>
              </a:xfrm>
              <a:custGeom>
                <a:avLst/>
                <a:gdLst>
                  <a:gd name="connsiteX0" fmla="*/ 680520 w 1076822"/>
                  <a:gd name="connsiteY0" fmla="*/ 909 h 594493"/>
                  <a:gd name="connsiteX1" fmla="*/ 868790 w 1076822"/>
                  <a:gd name="connsiteY1" fmla="*/ 59172 h 594493"/>
                  <a:gd name="connsiteX2" fmla="*/ 1064743 w 1076822"/>
                  <a:gd name="connsiteY2" fmla="*/ 476261 h 594493"/>
                  <a:gd name="connsiteX3" fmla="*/ 1060101 w 1076822"/>
                  <a:gd name="connsiteY3" fmla="*/ 487058 h 594493"/>
                  <a:gd name="connsiteX4" fmla="*/ 1053072 w 1076822"/>
                  <a:gd name="connsiteY4" fmla="*/ 496477 h 594493"/>
                  <a:gd name="connsiteX5" fmla="*/ 593886 w 1076822"/>
                  <a:gd name="connsiteY5" fmla="*/ 535320 h 594493"/>
                  <a:gd name="connsiteX6" fmla="*/ 538412 w 1076822"/>
                  <a:gd name="connsiteY6" fmla="*/ 497466 h 594493"/>
                  <a:gd name="connsiteX7" fmla="*/ 482936 w 1076822"/>
                  <a:gd name="connsiteY7" fmla="*/ 535321 h 594493"/>
                  <a:gd name="connsiteX8" fmla="*/ 23750 w 1076822"/>
                  <a:gd name="connsiteY8" fmla="*/ 496478 h 594493"/>
                  <a:gd name="connsiteX9" fmla="*/ 16721 w 1076822"/>
                  <a:gd name="connsiteY9" fmla="*/ 487059 h 594493"/>
                  <a:gd name="connsiteX10" fmla="*/ 12079 w 1076822"/>
                  <a:gd name="connsiteY10" fmla="*/ 476262 h 594493"/>
                  <a:gd name="connsiteX11" fmla="*/ 208032 w 1076822"/>
                  <a:gd name="connsiteY11" fmla="*/ 59173 h 594493"/>
                  <a:gd name="connsiteX12" fmla="*/ 517823 w 1076822"/>
                  <a:gd name="connsiteY12" fmla="*/ 11867 h 594493"/>
                  <a:gd name="connsiteX13" fmla="*/ 537633 w 1076822"/>
                  <a:gd name="connsiteY13" fmla="*/ 18884 h 594493"/>
                  <a:gd name="connsiteX14" fmla="*/ 603302 w 1076822"/>
                  <a:gd name="connsiteY14" fmla="*/ 3254 h 594493"/>
                  <a:gd name="connsiteX15" fmla="*/ 680520 w 1076822"/>
                  <a:gd name="connsiteY15" fmla="*/ 909 h 59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76822" h="594493">
                    <a:moveTo>
                      <a:pt x="680520" y="909"/>
                    </a:moveTo>
                    <a:cubicBezTo>
                      <a:pt x="743423" y="5142"/>
                      <a:pt x="808197" y="24189"/>
                      <a:pt x="868790" y="59172"/>
                    </a:cubicBezTo>
                    <a:cubicBezTo>
                      <a:pt x="1030370" y="152460"/>
                      <a:pt x="1108678" y="328160"/>
                      <a:pt x="1064743" y="476261"/>
                    </a:cubicBezTo>
                    <a:lnTo>
                      <a:pt x="1060101" y="487058"/>
                    </a:lnTo>
                    <a:lnTo>
                      <a:pt x="1053072" y="496477"/>
                    </a:lnTo>
                    <a:cubicBezTo>
                      <a:pt x="946780" y="608575"/>
                      <a:pt x="755466" y="628608"/>
                      <a:pt x="593886" y="535320"/>
                    </a:cubicBezTo>
                    <a:lnTo>
                      <a:pt x="538412" y="497466"/>
                    </a:lnTo>
                    <a:lnTo>
                      <a:pt x="482936" y="535321"/>
                    </a:lnTo>
                    <a:cubicBezTo>
                      <a:pt x="321356" y="628609"/>
                      <a:pt x="130042" y="608576"/>
                      <a:pt x="23750" y="496478"/>
                    </a:cubicBezTo>
                    <a:lnTo>
                      <a:pt x="16721" y="487059"/>
                    </a:lnTo>
                    <a:lnTo>
                      <a:pt x="12079" y="476262"/>
                    </a:lnTo>
                    <a:cubicBezTo>
                      <a:pt x="-31856" y="328161"/>
                      <a:pt x="46452" y="152461"/>
                      <a:pt x="208032" y="59173"/>
                    </a:cubicBezTo>
                    <a:cubicBezTo>
                      <a:pt x="309020" y="868"/>
                      <a:pt x="421622" y="-13171"/>
                      <a:pt x="517823" y="11867"/>
                    </a:cubicBezTo>
                    <a:lnTo>
                      <a:pt x="537633" y="18884"/>
                    </a:lnTo>
                    <a:lnTo>
                      <a:pt x="603302" y="3254"/>
                    </a:lnTo>
                    <a:cubicBezTo>
                      <a:pt x="628425" y="-46"/>
                      <a:pt x="654310" y="-854"/>
                      <a:pt x="680520" y="909"/>
                    </a:cubicBezTo>
                    <a:close/>
                  </a:path>
                </a:pathLst>
              </a:cu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93" name="アーチ 92">
                <a:extLst>
                  <a:ext uri="{FF2B5EF4-FFF2-40B4-BE49-F238E27FC236}">
                    <a16:creationId xmlns:a16="http://schemas.microsoft.com/office/drawing/2014/main" id="{BF9E3A5B-AF18-1127-728D-6B3CC96854F6}"/>
                  </a:ext>
                </a:extLst>
              </p:cNvPr>
              <p:cNvSpPr/>
              <p:nvPr/>
            </p:nvSpPr>
            <p:spPr bwMode="auto">
              <a:xfrm>
                <a:off x="6692432" y="5428407"/>
                <a:ext cx="274460" cy="206620"/>
              </a:xfrm>
              <a:prstGeom prst="blockArc">
                <a:avLst>
                  <a:gd name="adj1" fmla="val 1214370"/>
                  <a:gd name="adj2" fmla="val 9671409"/>
                  <a:gd name="adj3" fmla="val 22448"/>
                </a:avLst>
              </a:prstGeom>
              <a:solidFill>
                <a:srgbClr val="FF0000"/>
              </a:solidFill>
              <a:ln w="9525">
                <a:noFill/>
                <a:round/>
                <a:headEnd/>
                <a:tailEnd/>
              </a:ln>
              <a:effectLst/>
            </p:spPr>
            <p:txBody>
              <a:bodyPr rtlCol="0" anchor="ctr"/>
              <a:lstStyle/>
              <a:p>
                <a:pPr algn="ctr"/>
                <a:endParaRPr kumimoji="1" lang="ja-JP" altLang="en-US"/>
              </a:p>
            </p:txBody>
          </p:sp>
        </p:grpSp>
        <p:sp>
          <p:nvSpPr>
            <p:cNvPr id="11" name="フリーフォーム: 図形 10">
              <a:extLst>
                <a:ext uri="{FF2B5EF4-FFF2-40B4-BE49-F238E27FC236}">
                  <a16:creationId xmlns:a16="http://schemas.microsoft.com/office/drawing/2014/main" id="{CD325E4B-0CFB-2C02-45EA-B58883DC59F2}"/>
                </a:ext>
              </a:extLst>
            </p:cNvPr>
            <p:cNvSpPr/>
            <p:nvPr/>
          </p:nvSpPr>
          <p:spPr bwMode="auto">
            <a:xfrm>
              <a:off x="-1421121" y="3487092"/>
              <a:ext cx="617674" cy="76122"/>
            </a:xfrm>
            <a:custGeom>
              <a:avLst/>
              <a:gdLst>
                <a:gd name="connsiteX0" fmla="*/ 414614 w 617674"/>
                <a:gd name="connsiteY0" fmla="*/ 0 h 76122"/>
                <a:gd name="connsiteX1" fmla="*/ 493722 w 617674"/>
                <a:gd name="connsiteY1" fmla="*/ 29739 h 76122"/>
                <a:gd name="connsiteX2" fmla="*/ 572731 w 617674"/>
                <a:gd name="connsiteY2" fmla="*/ 1683 h 76122"/>
                <a:gd name="connsiteX3" fmla="*/ 617674 w 617674"/>
                <a:gd name="connsiteY3" fmla="*/ 18253 h 76122"/>
                <a:gd name="connsiteX4" fmla="*/ 493143 w 617674"/>
                <a:gd name="connsiteY4" fmla="*/ 76118 h 76122"/>
                <a:gd name="connsiteX5" fmla="*/ 369404 w 617674"/>
                <a:gd name="connsiteY5" fmla="*/ 15399 h 76122"/>
                <a:gd name="connsiteX6" fmla="*/ 45210 w 617674"/>
                <a:gd name="connsiteY6" fmla="*/ 0 h 76122"/>
                <a:gd name="connsiteX7" fmla="*/ 124318 w 617674"/>
                <a:gd name="connsiteY7" fmla="*/ 29739 h 76122"/>
                <a:gd name="connsiteX8" fmla="*/ 203327 w 617674"/>
                <a:gd name="connsiteY8" fmla="*/ 1683 h 76122"/>
                <a:gd name="connsiteX9" fmla="*/ 248270 w 617674"/>
                <a:gd name="connsiteY9" fmla="*/ 18253 h 76122"/>
                <a:gd name="connsiteX10" fmla="*/ 123739 w 617674"/>
                <a:gd name="connsiteY10" fmla="*/ 76118 h 76122"/>
                <a:gd name="connsiteX11" fmla="*/ 0 w 617674"/>
                <a:gd name="connsiteY11" fmla="*/ 15399 h 7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7674" h="76122">
                  <a:moveTo>
                    <a:pt x="414614" y="0"/>
                  </a:moveTo>
                  <a:cubicBezTo>
                    <a:pt x="430392" y="18189"/>
                    <a:pt x="460685" y="29577"/>
                    <a:pt x="493722" y="29739"/>
                  </a:cubicBezTo>
                  <a:cubicBezTo>
                    <a:pt x="526164" y="29898"/>
                    <a:pt x="556279" y="19204"/>
                    <a:pt x="572731" y="1683"/>
                  </a:cubicBezTo>
                  <a:lnTo>
                    <a:pt x="617674" y="18253"/>
                  </a:lnTo>
                  <a:cubicBezTo>
                    <a:pt x="594428" y="53985"/>
                    <a:pt x="545991" y="76491"/>
                    <a:pt x="493143" y="76118"/>
                  </a:cubicBezTo>
                  <a:cubicBezTo>
                    <a:pt x="439712" y="75740"/>
                    <a:pt x="391431" y="52049"/>
                    <a:pt x="369404" y="15399"/>
                  </a:cubicBezTo>
                  <a:close/>
                  <a:moveTo>
                    <a:pt x="45210" y="0"/>
                  </a:moveTo>
                  <a:cubicBezTo>
                    <a:pt x="60988" y="18189"/>
                    <a:pt x="91281" y="29577"/>
                    <a:pt x="124318" y="29739"/>
                  </a:cubicBezTo>
                  <a:cubicBezTo>
                    <a:pt x="156760" y="29898"/>
                    <a:pt x="186875" y="19204"/>
                    <a:pt x="203327" y="1683"/>
                  </a:cubicBezTo>
                  <a:lnTo>
                    <a:pt x="248270" y="18253"/>
                  </a:lnTo>
                  <a:cubicBezTo>
                    <a:pt x="225024" y="53985"/>
                    <a:pt x="176587" y="76491"/>
                    <a:pt x="123739" y="76118"/>
                  </a:cubicBezTo>
                  <a:cubicBezTo>
                    <a:pt x="70308" y="75740"/>
                    <a:pt x="22027" y="52049"/>
                    <a:pt x="0" y="15399"/>
                  </a:cubicBezTo>
                  <a:close/>
                </a:path>
              </a:pathLst>
            </a:custGeom>
            <a:solidFill>
              <a:schemeClr val="tx1"/>
            </a:solidFill>
            <a:ln w="9525">
              <a:noFill/>
              <a:round/>
              <a:headEnd/>
              <a:tailEnd/>
            </a:ln>
            <a:effectLst/>
          </p:spPr>
          <p:txBody>
            <a:bodyPr wrap="square" rtlCol="0" anchor="ctr">
              <a:noAutofit/>
            </a:bodyPr>
            <a:lstStyle/>
            <a:p>
              <a:pPr algn="ctr"/>
              <a:endParaRPr kumimoji="1" lang="ja-JP" altLang="en-US"/>
            </a:p>
          </p:txBody>
        </p:sp>
      </p:grpSp>
      <p:sp>
        <p:nvSpPr>
          <p:cNvPr id="123" name="テキスト ボックス 122">
            <a:extLst>
              <a:ext uri="{FF2B5EF4-FFF2-40B4-BE49-F238E27FC236}">
                <a16:creationId xmlns:a16="http://schemas.microsoft.com/office/drawing/2014/main" id="{21DC8F18-AC64-F37E-E486-29CAEB545BF8}"/>
              </a:ext>
            </a:extLst>
          </p:cNvPr>
          <p:cNvSpPr txBox="1"/>
          <p:nvPr/>
        </p:nvSpPr>
        <p:spPr>
          <a:xfrm>
            <a:off x="753211" y="5813274"/>
            <a:ext cx="6540049"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1590666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フリーフォーム: 図形 96">
            <a:extLst>
              <a:ext uri="{FF2B5EF4-FFF2-40B4-BE49-F238E27FC236}">
                <a16:creationId xmlns:a16="http://schemas.microsoft.com/office/drawing/2014/main" id="{E84C1620-7E00-29DF-D434-53E543614CA6}"/>
              </a:ext>
            </a:extLst>
          </p:cNvPr>
          <p:cNvSpPr/>
          <p:nvPr/>
        </p:nvSpPr>
        <p:spPr>
          <a:xfrm>
            <a:off x="1268361" y="448056"/>
            <a:ext cx="8316479" cy="5961888"/>
          </a:xfrm>
          <a:custGeom>
            <a:avLst/>
            <a:gdLst>
              <a:gd name="connsiteX0" fmla="*/ 883748 w 8316479"/>
              <a:gd name="connsiteY0" fmla="*/ 0 h 6250108"/>
              <a:gd name="connsiteX1" fmla="*/ 7775907 w 8316479"/>
              <a:gd name="connsiteY1" fmla="*/ 0 h 6250108"/>
              <a:gd name="connsiteX2" fmla="*/ 8316479 w 8316479"/>
              <a:gd name="connsiteY2" fmla="*/ 540572 h 6250108"/>
              <a:gd name="connsiteX3" fmla="*/ 8316479 w 8316479"/>
              <a:gd name="connsiteY3" fmla="*/ 5709536 h 6250108"/>
              <a:gd name="connsiteX4" fmla="*/ 7775907 w 8316479"/>
              <a:gd name="connsiteY4" fmla="*/ 6250108 h 6250108"/>
              <a:gd name="connsiteX5" fmla="*/ 883748 w 8316479"/>
              <a:gd name="connsiteY5" fmla="*/ 6250108 h 6250108"/>
              <a:gd name="connsiteX6" fmla="*/ 343176 w 8316479"/>
              <a:gd name="connsiteY6" fmla="*/ 5709536 h 6250108"/>
              <a:gd name="connsiteX7" fmla="*/ 343176 w 8316479"/>
              <a:gd name="connsiteY7" fmla="*/ 3208394 h 6250108"/>
              <a:gd name="connsiteX8" fmla="*/ 253766 w 8316479"/>
              <a:gd name="connsiteY8" fmla="*/ 3256804 h 6250108"/>
              <a:gd name="connsiteX9" fmla="*/ 12707 w 8316479"/>
              <a:gd name="connsiteY9" fmla="*/ 3480691 h 6250108"/>
              <a:gd name="connsiteX10" fmla="*/ 273821 w 8316479"/>
              <a:gd name="connsiteY10" fmla="*/ 2949321 h 6250108"/>
              <a:gd name="connsiteX11" fmla="*/ 343176 w 8316479"/>
              <a:gd name="connsiteY11" fmla="*/ 2912070 h 6250108"/>
              <a:gd name="connsiteX12" fmla="*/ 343176 w 8316479"/>
              <a:gd name="connsiteY12" fmla="*/ 540572 h 6250108"/>
              <a:gd name="connsiteX13" fmla="*/ 883748 w 8316479"/>
              <a:gd name="connsiteY13" fmla="*/ 0 h 625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16479" h="6250108">
                <a:moveTo>
                  <a:pt x="883748" y="0"/>
                </a:moveTo>
                <a:lnTo>
                  <a:pt x="7775907" y="0"/>
                </a:lnTo>
                <a:cubicBezTo>
                  <a:pt x="8074457" y="0"/>
                  <a:pt x="8316479" y="242022"/>
                  <a:pt x="8316479" y="540572"/>
                </a:cubicBezTo>
                <a:lnTo>
                  <a:pt x="8316479" y="5709536"/>
                </a:lnTo>
                <a:cubicBezTo>
                  <a:pt x="8316479" y="6008086"/>
                  <a:pt x="8074457" y="6250108"/>
                  <a:pt x="7775907" y="6250108"/>
                </a:cubicBezTo>
                <a:lnTo>
                  <a:pt x="883748" y="6250108"/>
                </a:lnTo>
                <a:cubicBezTo>
                  <a:pt x="585198" y="6250108"/>
                  <a:pt x="343176" y="6008086"/>
                  <a:pt x="343176" y="5709536"/>
                </a:cubicBezTo>
                <a:lnTo>
                  <a:pt x="343176" y="3208394"/>
                </a:lnTo>
                <a:lnTo>
                  <a:pt x="253766" y="3256804"/>
                </a:lnTo>
                <a:cubicBezTo>
                  <a:pt x="158022" y="3319127"/>
                  <a:pt x="75680" y="3395051"/>
                  <a:pt x="12707" y="3480691"/>
                </a:cubicBezTo>
                <a:cubicBezTo>
                  <a:pt x="-39148" y="3287165"/>
                  <a:pt x="71593" y="3079527"/>
                  <a:pt x="273821" y="2949321"/>
                </a:cubicBezTo>
                <a:lnTo>
                  <a:pt x="343176" y="2912070"/>
                </a:lnTo>
                <a:lnTo>
                  <a:pt x="343176" y="540572"/>
                </a:lnTo>
                <a:cubicBezTo>
                  <a:pt x="343176" y="242022"/>
                  <a:pt x="585198" y="0"/>
                  <a:pt x="883748" y="0"/>
                </a:cubicBezTo>
                <a:close/>
              </a:path>
            </a:pathLst>
          </a:cu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30" name="テキスト ボックス 29">
            <a:extLst>
              <a:ext uri="{FF2B5EF4-FFF2-40B4-BE49-F238E27FC236}">
                <a16:creationId xmlns:a16="http://schemas.microsoft.com/office/drawing/2014/main" id="{E4E065F4-CCD6-B060-0D23-00080964564D}"/>
              </a:ext>
            </a:extLst>
          </p:cNvPr>
          <p:cNvSpPr txBox="1"/>
          <p:nvPr/>
        </p:nvSpPr>
        <p:spPr>
          <a:xfrm>
            <a:off x="1822990" y="687066"/>
            <a:ext cx="7580162" cy="707886"/>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1800"/>
              </a:spcAft>
            </a:pPr>
            <a:r>
              <a:rPr lang="ja-JP" altLang="en-US" sz="4000" u="sng" dirty="0">
                <a:ln w="28575">
                  <a:noFill/>
                </a:ln>
                <a:solidFill>
                  <a:srgbClr val="FF0000"/>
                </a:solidFill>
              </a:rPr>
              <a:t>臨時休業のお知らせ</a:t>
            </a:r>
            <a:endParaRPr lang="en-US" altLang="ja-JP" sz="3200" dirty="0">
              <a:ln w="28575">
                <a:solidFill>
                  <a:sysClr val="windowText" lastClr="000000"/>
                </a:solidFill>
              </a:ln>
              <a:solidFill>
                <a:srgbClr val="FF0000"/>
              </a:solidFill>
            </a:endParaRPr>
          </a:p>
        </p:txBody>
      </p:sp>
      <p:grpSp>
        <p:nvGrpSpPr>
          <p:cNvPr id="3" name="グループ化 2">
            <a:extLst>
              <a:ext uri="{FF2B5EF4-FFF2-40B4-BE49-F238E27FC236}">
                <a16:creationId xmlns:a16="http://schemas.microsoft.com/office/drawing/2014/main" id="{0B4CBAAE-F9AC-A1C2-48E1-2D95D409A8DD}"/>
              </a:ext>
            </a:extLst>
          </p:cNvPr>
          <p:cNvGrpSpPr/>
          <p:nvPr/>
        </p:nvGrpSpPr>
        <p:grpSpPr>
          <a:xfrm>
            <a:off x="321160" y="4104075"/>
            <a:ext cx="1440160" cy="2393111"/>
            <a:chOff x="7972488" y="2719868"/>
            <a:chExt cx="1061367" cy="1763671"/>
          </a:xfrm>
        </p:grpSpPr>
        <p:grpSp>
          <p:nvGrpSpPr>
            <p:cNvPr id="4" name="グループ化 3">
              <a:extLst>
                <a:ext uri="{FF2B5EF4-FFF2-40B4-BE49-F238E27FC236}">
                  <a16:creationId xmlns:a16="http://schemas.microsoft.com/office/drawing/2014/main" id="{CB109749-E9B8-B2E0-2849-511DCE56A890}"/>
                </a:ext>
              </a:extLst>
            </p:cNvPr>
            <p:cNvGrpSpPr/>
            <p:nvPr/>
          </p:nvGrpSpPr>
          <p:grpSpPr>
            <a:xfrm>
              <a:off x="7972488" y="2719868"/>
              <a:ext cx="1061367" cy="1763671"/>
              <a:chOff x="7522432" y="3547046"/>
              <a:chExt cx="1735798" cy="2884371"/>
            </a:xfrm>
          </p:grpSpPr>
          <p:sp>
            <p:nvSpPr>
              <p:cNvPr id="9" name="涙形 64">
                <a:extLst>
                  <a:ext uri="{FF2B5EF4-FFF2-40B4-BE49-F238E27FC236}">
                    <a16:creationId xmlns:a16="http://schemas.microsoft.com/office/drawing/2014/main" id="{26FC1354-B53A-BCF0-618A-1AD98E9F402D}"/>
                  </a:ext>
                </a:extLst>
              </p:cNvPr>
              <p:cNvSpPr/>
              <p:nvPr/>
            </p:nvSpPr>
            <p:spPr bwMode="auto">
              <a:xfrm>
                <a:off x="7837227" y="6141578"/>
                <a:ext cx="445974" cy="289839"/>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10" name="涙形 64">
                <a:extLst>
                  <a:ext uri="{FF2B5EF4-FFF2-40B4-BE49-F238E27FC236}">
                    <a16:creationId xmlns:a16="http://schemas.microsoft.com/office/drawing/2014/main" id="{6883AFD1-4FC7-914E-E28F-0A4BBC87C316}"/>
                  </a:ext>
                </a:extLst>
              </p:cNvPr>
              <p:cNvSpPr/>
              <p:nvPr/>
            </p:nvSpPr>
            <p:spPr bwMode="auto">
              <a:xfrm flipH="1">
                <a:off x="8458588" y="6141578"/>
                <a:ext cx="445974" cy="289839"/>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tx1"/>
              </a:solidFill>
              <a:ln w="38100">
                <a:solidFill>
                  <a:schemeClr val="tx1"/>
                </a:solidFill>
                <a:round/>
                <a:headEnd/>
                <a:tailEnd/>
              </a:ln>
              <a:effectLst/>
            </p:spPr>
            <p:txBody>
              <a:bodyPr rtlCol="0" anchor="ctr"/>
              <a:lstStyle/>
              <a:p>
                <a:pPr algn="ctr"/>
                <a:endParaRPr kumimoji="1" lang="ja-JP" altLang="en-US"/>
              </a:p>
            </p:txBody>
          </p:sp>
          <p:sp>
            <p:nvSpPr>
              <p:cNvPr id="11" name="円/楕円 304">
                <a:extLst>
                  <a:ext uri="{FF2B5EF4-FFF2-40B4-BE49-F238E27FC236}">
                    <a16:creationId xmlns:a16="http://schemas.microsoft.com/office/drawing/2014/main" id="{69E672F9-5848-7072-C098-FECFD77FD707}"/>
                  </a:ext>
                </a:extLst>
              </p:cNvPr>
              <p:cNvSpPr/>
              <p:nvPr/>
            </p:nvSpPr>
            <p:spPr bwMode="auto">
              <a:xfrm>
                <a:off x="7930290" y="6218929"/>
                <a:ext cx="90056" cy="90056"/>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12" name="円/楕円 305">
                <a:extLst>
                  <a:ext uri="{FF2B5EF4-FFF2-40B4-BE49-F238E27FC236}">
                    <a16:creationId xmlns:a16="http://schemas.microsoft.com/office/drawing/2014/main" id="{D2D2BF49-4978-127E-64FA-10C50E7DB288}"/>
                  </a:ext>
                </a:extLst>
              </p:cNvPr>
              <p:cNvSpPr/>
              <p:nvPr/>
            </p:nvSpPr>
            <p:spPr bwMode="auto">
              <a:xfrm>
                <a:off x="8737132" y="6218929"/>
                <a:ext cx="90056" cy="90056"/>
              </a:xfrm>
              <a:prstGeom prst="ellipse">
                <a:avLst/>
              </a:prstGeom>
              <a:solidFill>
                <a:schemeClr val="bg1"/>
              </a:solidFill>
              <a:ln w="9525">
                <a:noFill/>
                <a:round/>
                <a:headEnd/>
                <a:tailEnd/>
              </a:ln>
              <a:effectLst/>
            </p:spPr>
            <p:txBody>
              <a:bodyPr rtlCol="0" anchor="ctr"/>
              <a:lstStyle/>
              <a:p>
                <a:pPr algn="ctr"/>
                <a:endParaRPr kumimoji="1" lang="ja-JP" altLang="en-US"/>
              </a:p>
            </p:txBody>
          </p:sp>
          <p:sp>
            <p:nvSpPr>
              <p:cNvPr id="13" name="フリーフォーム 124">
                <a:extLst>
                  <a:ext uri="{FF2B5EF4-FFF2-40B4-BE49-F238E27FC236}">
                    <a16:creationId xmlns:a16="http://schemas.microsoft.com/office/drawing/2014/main" id="{D583DC12-AD82-9BD3-E849-82A8737AD8BE}"/>
                  </a:ext>
                </a:extLst>
              </p:cNvPr>
              <p:cNvSpPr/>
              <p:nvPr/>
            </p:nvSpPr>
            <p:spPr bwMode="auto">
              <a:xfrm rot="10800000" flipH="1">
                <a:off x="7927953" y="5705671"/>
                <a:ext cx="390964" cy="470340"/>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4" name="フリーフォーム 125">
                <a:extLst>
                  <a:ext uri="{FF2B5EF4-FFF2-40B4-BE49-F238E27FC236}">
                    <a16:creationId xmlns:a16="http://schemas.microsoft.com/office/drawing/2014/main" id="{BD097D81-49E4-D1C9-3061-D188225B3B48}"/>
                  </a:ext>
                </a:extLst>
              </p:cNvPr>
              <p:cNvSpPr/>
              <p:nvPr/>
            </p:nvSpPr>
            <p:spPr bwMode="auto">
              <a:xfrm rot="10800000">
                <a:off x="8417757" y="5705670"/>
                <a:ext cx="390962" cy="470340"/>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grpSp>
            <p:nvGrpSpPr>
              <p:cNvPr id="15" name="グループ化 14">
                <a:extLst>
                  <a:ext uri="{FF2B5EF4-FFF2-40B4-BE49-F238E27FC236}">
                    <a16:creationId xmlns:a16="http://schemas.microsoft.com/office/drawing/2014/main" id="{29099231-60AF-EF1D-95D1-50886CFE09E1}"/>
                  </a:ext>
                </a:extLst>
              </p:cNvPr>
              <p:cNvGrpSpPr/>
              <p:nvPr/>
            </p:nvGrpSpPr>
            <p:grpSpPr>
              <a:xfrm>
                <a:off x="7522432" y="3547046"/>
                <a:ext cx="1735798" cy="2497057"/>
                <a:chOff x="7105589" y="3547046"/>
                <a:chExt cx="1735798" cy="2497057"/>
              </a:xfrm>
            </p:grpSpPr>
            <p:grpSp>
              <p:nvGrpSpPr>
                <p:cNvPr id="16" name="グループ化 15">
                  <a:extLst>
                    <a:ext uri="{FF2B5EF4-FFF2-40B4-BE49-F238E27FC236}">
                      <a16:creationId xmlns:a16="http://schemas.microsoft.com/office/drawing/2014/main" id="{431A8307-01DA-7860-8B08-09EF4E09A096}"/>
                    </a:ext>
                  </a:extLst>
                </p:cNvPr>
                <p:cNvGrpSpPr/>
                <p:nvPr/>
              </p:nvGrpSpPr>
              <p:grpSpPr>
                <a:xfrm flipH="1">
                  <a:off x="8396871" y="4228457"/>
                  <a:ext cx="444516" cy="457477"/>
                  <a:chOff x="8472560" y="1251585"/>
                  <a:chExt cx="225670" cy="232250"/>
                </a:xfrm>
              </p:grpSpPr>
              <p:sp>
                <p:nvSpPr>
                  <p:cNvPr id="117" name="円/楕円 342">
                    <a:extLst>
                      <a:ext uri="{FF2B5EF4-FFF2-40B4-BE49-F238E27FC236}">
                        <a16:creationId xmlns:a16="http://schemas.microsoft.com/office/drawing/2014/main" id="{4580E63D-E234-C4E3-C5B7-3E07CFAF0E73}"/>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8" name="円/楕円 343">
                    <a:extLst>
                      <a:ext uri="{FF2B5EF4-FFF2-40B4-BE49-F238E27FC236}">
                        <a16:creationId xmlns:a16="http://schemas.microsoft.com/office/drawing/2014/main" id="{FAC9C8FD-8E2B-B144-5610-076A8B7126DD}"/>
                      </a:ext>
                    </a:extLst>
                  </p:cNvPr>
                  <p:cNvSpPr/>
                  <p:nvPr/>
                </p:nvSpPr>
                <p:spPr bwMode="auto">
                  <a:xfrm>
                    <a:off x="851289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3354CF08-B4BC-7471-E250-A825FF764ADC}"/>
                    </a:ext>
                  </a:extLst>
                </p:cNvPr>
                <p:cNvGrpSpPr/>
                <p:nvPr/>
              </p:nvGrpSpPr>
              <p:grpSpPr>
                <a:xfrm>
                  <a:off x="7105589" y="4228457"/>
                  <a:ext cx="444516" cy="457477"/>
                  <a:chOff x="8472558" y="1251585"/>
                  <a:chExt cx="225670" cy="232250"/>
                </a:xfrm>
              </p:grpSpPr>
              <p:sp>
                <p:nvSpPr>
                  <p:cNvPr id="115" name="円/楕円 340">
                    <a:extLst>
                      <a:ext uri="{FF2B5EF4-FFF2-40B4-BE49-F238E27FC236}">
                        <a16:creationId xmlns:a16="http://schemas.microsoft.com/office/drawing/2014/main" id="{A4EE5A24-BB3B-20AC-0E68-E8E2947E0E86}"/>
                      </a:ext>
                    </a:extLst>
                  </p:cNvPr>
                  <p:cNvSpPr/>
                  <p:nvPr/>
                </p:nvSpPr>
                <p:spPr bwMode="auto">
                  <a:xfrm>
                    <a:off x="8472558"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6" name="円/楕円 341">
                    <a:extLst>
                      <a:ext uri="{FF2B5EF4-FFF2-40B4-BE49-F238E27FC236}">
                        <a16:creationId xmlns:a16="http://schemas.microsoft.com/office/drawing/2014/main" id="{A93FD6E0-AF56-2DC3-9865-89EA927D450D}"/>
                      </a:ext>
                    </a:extLst>
                  </p:cNvPr>
                  <p:cNvSpPr/>
                  <p:nvPr/>
                </p:nvSpPr>
                <p:spPr bwMode="auto">
                  <a:xfrm>
                    <a:off x="8512682"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sp>
              <p:nvSpPr>
                <p:cNvPr id="18" name="片側の 2 つの角を丸めた四角形 129">
                  <a:extLst>
                    <a:ext uri="{FF2B5EF4-FFF2-40B4-BE49-F238E27FC236}">
                      <a16:creationId xmlns:a16="http://schemas.microsoft.com/office/drawing/2014/main" id="{AF065C82-65CE-A577-F841-6D7D993DAFB1}"/>
                    </a:ext>
                  </a:extLst>
                </p:cNvPr>
                <p:cNvSpPr/>
                <p:nvPr/>
              </p:nvSpPr>
              <p:spPr bwMode="auto">
                <a:xfrm>
                  <a:off x="7485409" y="4531017"/>
                  <a:ext cx="975140" cy="905277"/>
                </a:xfrm>
                <a:prstGeom prst="round2SameRect">
                  <a:avLst>
                    <a:gd name="adj1" fmla="val 50000"/>
                    <a:gd name="adj2" fmla="val 0"/>
                  </a:avLst>
                </a:prstGeom>
                <a:pattFill prst="dkVert">
                  <a:fgClr>
                    <a:srgbClr val="00B0F0"/>
                  </a:fgClr>
                  <a:bgClr>
                    <a:schemeClr val="accent5">
                      <a:lumMod val="90000"/>
                    </a:schemeClr>
                  </a:bgClr>
                </a:pattFill>
                <a:ln w="38100">
                  <a:solidFill>
                    <a:schemeClr val="tx1"/>
                  </a:solidFill>
                  <a:round/>
                  <a:headEnd/>
                  <a:tailEnd/>
                </a:ln>
                <a:effectLst/>
              </p:spPr>
              <p:txBody>
                <a:bodyPr rtlCol="0" anchor="ctr"/>
                <a:lstStyle/>
                <a:p>
                  <a:pPr algn="ctr"/>
                  <a:endParaRPr kumimoji="1" lang="ja-JP" altLang="en-US"/>
                </a:p>
              </p:txBody>
            </p:sp>
            <p:sp>
              <p:nvSpPr>
                <p:cNvPr id="19" name="片側の 2 つの角を丸めた四角形 130">
                  <a:extLst>
                    <a:ext uri="{FF2B5EF4-FFF2-40B4-BE49-F238E27FC236}">
                      <a16:creationId xmlns:a16="http://schemas.microsoft.com/office/drawing/2014/main" id="{B2D4A55B-E356-DDF4-962F-8C4C3E638CDB}"/>
                    </a:ext>
                  </a:extLst>
                </p:cNvPr>
                <p:cNvSpPr/>
                <p:nvPr/>
              </p:nvSpPr>
              <p:spPr bwMode="auto">
                <a:xfrm>
                  <a:off x="7519685" y="5438492"/>
                  <a:ext cx="902954" cy="605611"/>
                </a:xfrm>
                <a:prstGeom prst="round2SameRect">
                  <a:avLst>
                    <a:gd name="adj1" fmla="val 0"/>
                    <a:gd name="adj2" fmla="val 50000"/>
                  </a:avLst>
                </a:prstGeom>
                <a:pattFill prst="dkVert">
                  <a:fgClr>
                    <a:srgbClr val="00B0F0"/>
                  </a:fgClr>
                  <a:bgClr>
                    <a:schemeClr val="accent5">
                      <a:lumMod val="90000"/>
                    </a:schemeClr>
                  </a:bgClr>
                </a:pattFill>
                <a:ln w="38100">
                  <a:solidFill>
                    <a:schemeClr val="tx1"/>
                  </a:solidFill>
                  <a:round/>
                  <a:headEnd/>
                  <a:tailEnd/>
                </a:ln>
                <a:effectLst/>
              </p:spPr>
              <p:txBody>
                <a:bodyPr rtlCol="0" anchor="ctr"/>
                <a:lstStyle/>
                <a:p>
                  <a:pPr algn="ctr"/>
                  <a:endParaRPr lang="ja-JP" altLang="en-US"/>
                </a:p>
              </p:txBody>
            </p:sp>
            <p:sp>
              <p:nvSpPr>
                <p:cNvPr id="20" name="片側の 2 つの角を丸めた四角形 131">
                  <a:extLst>
                    <a:ext uri="{FF2B5EF4-FFF2-40B4-BE49-F238E27FC236}">
                      <a16:creationId xmlns:a16="http://schemas.microsoft.com/office/drawing/2014/main" id="{8F215EAB-09EE-5EDB-B29D-7266525BD728}"/>
                    </a:ext>
                  </a:extLst>
                </p:cNvPr>
                <p:cNvSpPr/>
                <p:nvPr/>
              </p:nvSpPr>
              <p:spPr bwMode="auto">
                <a:xfrm>
                  <a:off x="7595883" y="5441993"/>
                  <a:ext cx="750556" cy="527008"/>
                </a:xfrm>
                <a:prstGeom prst="round2SameRect">
                  <a:avLst>
                    <a:gd name="adj1" fmla="val 0"/>
                    <a:gd name="adj2" fmla="val 47213"/>
                  </a:avLst>
                </a:prstGeom>
                <a:solidFill>
                  <a:schemeClr val="bg1"/>
                </a:solidFill>
                <a:ln w="38100">
                  <a:solidFill>
                    <a:schemeClr val="tx1"/>
                  </a:solidFill>
                  <a:round/>
                  <a:headEnd/>
                  <a:tailEnd/>
                </a:ln>
                <a:effectLst/>
              </p:spPr>
              <p:txBody>
                <a:bodyPr rtlCol="0" anchor="ctr"/>
                <a:lstStyle/>
                <a:p>
                  <a:pPr algn="ctr"/>
                  <a:endParaRPr lang="ja-JP" altLang="en-US"/>
                </a:p>
              </p:txBody>
            </p:sp>
            <p:grpSp>
              <p:nvGrpSpPr>
                <p:cNvPr id="21" name="グループ化 20">
                  <a:extLst>
                    <a:ext uri="{FF2B5EF4-FFF2-40B4-BE49-F238E27FC236}">
                      <a16:creationId xmlns:a16="http://schemas.microsoft.com/office/drawing/2014/main" id="{76D17618-6806-A5F0-00CF-4487E95A00DA}"/>
                    </a:ext>
                  </a:extLst>
                </p:cNvPr>
                <p:cNvGrpSpPr/>
                <p:nvPr/>
              </p:nvGrpSpPr>
              <p:grpSpPr>
                <a:xfrm>
                  <a:off x="7588063" y="4942971"/>
                  <a:ext cx="643180" cy="813454"/>
                  <a:chOff x="8576672" y="1680137"/>
                  <a:chExt cx="326527" cy="412971"/>
                </a:xfrm>
              </p:grpSpPr>
              <p:grpSp>
                <p:nvGrpSpPr>
                  <p:cNvPr id="100" name="グループ化 99">
                    <a:extLst>
                      <a:ext uri="{FF2B5EF4-FFF2-40B4-BE49-F238E27FC236}">
                        <a16:creationId xmlns:a16="http://schemas.microsoft.com/office/drawing/2014/main" id="{FB83994B-A5D6-C7B1-297C-B70D7E80802E}"/>
                      </a:ext>
                    </a:extLst>
                  </p:cNvPr>
                  <p:cNvGrpSpPr/>
                  <p:nvPr/>
                </p:nvGrpSpPr>
                <p:grpSpPr>
                  <a:xfrm rot="9000000">
                    <a:off x="8691987" y="1865978"/>
                    <a:ext cx="211212" cy="227130"/>
                    <a:chOff x="5046286" y="3282909"/>
                    <a:chExt cx="508835" cy="547184"/>
                  </a:xfrm>
                  <a:solidFill>
                    <a:schemeClr val="tx1"/>
                  </a:solidFill>
                </p:grpSpPr>
                <p:sp>
                  <p:nvSpPr>
                    <p:cNvPr id="109" name="角丸四角形 163">
                      <a:extLst>
                        <a:ext uri="{FF2B5EF4-FFF2-40B4-BE49-F238E27FC236}">
                          <a16:creationId xmlns:a16="http://schemas.microsoft.com/office/drawing/2014/main" id="{3796289F-74ED-A166-6659-6D205206FA71}"/>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0" name="角丸四角形 164">
                      <a:extLst>
                        <a:ext uri="{FF2B5EF4-FFF2-40B4-BE49-F238E27FC236}">
                          <a16:creationId xmlns:a16="http://schemas.microsoft.com/office/drawing/2014/main" id="{A197E2F8-618C-C03B-F324-2BCF7D1FBD1F}"/>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1" name="角丸四角形 165">
                      <a:extLst>
                        <a:ext uri="{FF2B5EF4-FFF2-40B4-BE49-F238E27FC236}">
                          <a16:creationId xmlns:a16="http://schemas.microsoft.com/office/drawing/2014/main" id="{DCC285E2-628C-494C-B0DA-4D5FC4404031}"/>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2" name="角丸四角形 166">
                      <a:extLst>
                        <a:ext uri="{FF2B5EF4-FFF2-40B4-BE49-F238E27FC236}">
                          <a16:creationId xmlns:a16="http://schemas.microsoft.com/office/drawing/2014/main" id="{3F5B2277-774F-7EF9-888C-D8644E98865E}"/>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3" name="角丸四角形 167">
                      <a:extLst>
                        <a:ext uri="{FF2B5EF4-FFF2-40B4-BE49-F238E27FC236}">
                          <a16:creationId xmlns:a16="http://schemas.microsoft.com/office/drawing/2014/main" id="{B4184202-DD13-8C52-CCFF-531A03F8B84B}"/>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14" name="角丸四角形 168">
                      <a:extLst>
                        <a:ext uri="{FF2B5EF4-FFF2-40B4-BE49-F238E27FC236}">
                          <a16:creationId xmlns:a16="http://schemas.microsoft.com/office/drawing/2014/main" id="{FEEB8E22-7A18-2E5D-EB08-8AC171236517}"/>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101" name="グループ化 100">
                    <a:extLst>
                      <a:ext uri="{FF2B5EF4-FFF2-40B4-BE49-F238E27FC236}">
                        <a16:creationId xmlns:a16="http://schemas.microsoft.com/office/drawing/2014/main" id="{B4A6BF8E-ECC3-D4AC-1634-8B9C68204611}"/>
                      </a:ext>
                    </a:extLst>
                  </p:cNvPr>
                  <p:cNvGrpSpPr/>
                  <p:nvPr/>
                </p:nvGrpSpPr>
                <p:grpSpPr>
                  <a:xfrm rot="9000000">
                    <a:off x="8690316" y="1865977"/>
                    <a:ext cx="211212" cy="227130"/>
                    <a:chOff x="5046286" y="3282909"/>
                    <a:chExt cx="508835" cy="547184"/>
                  </a:xfrm>
                  <a:solidFill>
                    <a:srgbClr val="FFCC99"/>
                  </a:solidFill>
                </p:grpSpPr>
                <p:sp>
                  <p:nvSpPr>
                    <p:cNvPr id="103" name="角丸四角形 157">
                      <a:extLst>
                        <a:ext uri="{FF2B5EF4-FFF2-40B4-BE49-F238E27FC236}">
                          <a16:creationId xmlns:a16="http://schemas.microsoft.com/office/drawing/2014/main" id="{7ABFA5C9-4635-F5AC-76FA-3555049EF4C0}"/>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4" name="角丸四角形 158">
                      <a:extLst>
                        <a:ext uri="{FF2B5EF4-FFF2-40B4-BE49-F238E27FC236}">
                          <a16:creationId xmlns:a16="http://schemas.microsoft.com/office/drawing/2014/main" id="{F2928617-C373-9740-9EC4-6A12D55F260B}"/>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5" name="角丸四角形 159">
                      <a:extLst>
                        <a:ext uri="{FF2B5EF4-FFF2-40B4-BE49-F238E27FC236}">
                          <a16:creationId xmlns:a16="http://schemas.microsoft.com/office/drawing/2014/main" id="{D379E9A4-8FC2-C3AA-A89C-B0BA5D3A04BE}"/>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6" name="角丸四角形 160">
                      <a:extLst>
                        <a:ext uri="{FF2B5EF4-FFF2-40B4-BE49-F238E27FC236}">
                          <a16:creationId xmlns:a16="http://schemas.microsoft.com/office/drawing/2014/main" id="{C79DB11E-3A51-8109-4D83-791A3734DD52}"/>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7" name="角丸四角形 161">
                      <a:extLst>
                        <a:ext uri="{FF2B5EF4-FFF2-40B4-BE49-F238E27FC236}">
                          <a16:creationId xmlns:a16="http://schemas.microsoft.com/office/drawing/2014/main" id="{59839184-2919-9CEF-889D-64085330A8B3}"/>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08" name="角丸四角形 162">
                      <a:extLst>
                        <a:ext uri="{FF2B5EF4-FFF2-40B4-BE49-F238E27FC236}">
                          <a16:creationId xmlns:a16="http://schemas.microsoft.com/office/drawing/2014/main" id="{260EE126-8F74-63BC-A5AB-7ACEE7CEF9F4}"/>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102" name="台形 441">
                    <a:extLst>
                      <a:ext uri="{FF2B5EF4-FFF2-40B4-BE49-F238E27FC236}">
                        <a16:creationId xmlns:a16="http://schemas.microsoft.com/office/drawing/2014/main" id="{9219C014-48D5-F32E-C3BA-122D563BC460}"/>
                      </a:ext>
                    </a:extLst>
                  </p:cNvPr>
                  <p:cNvSpPr/>
                  <p:nvPr/>
                </p:nvSpPr>
                <p:spPr bwMode="auto">
                  <a:xfrm rot="9000000">
                    <a:off x="8576672" y="1680137"/>
                    <a:ext cx="181718" cy="233637"/>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pattFill prst="dkVert">
                    <a:fgClr>
                      <a:srgbClr val="00B0F0"/>
                    </a:fgClr>
                    <a:bgClr>
                      <a:schemeClr val="accent5">
                        <a:lumMod val="90000"/>
                      </a:schemeClr>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grpSp>
            <p:grpSp>
              <p:nvGrpSpPr>
                <p:cNvPr id="22" name="グループ化 21">
                  <a:extLst>
                    <a:ext uri="{FF2B5EF4-FFF2-40B4-BE49-F238E27FC236}">
                      <a16:creationId xmlns:a16="http://schemas.microsoft.com/office/drawing/2014/main" id="{A2391225-8E62-5C91-5D83-5F00DA36F2B0}"/>
                    </a:ext>
                  </a:extLst>
                </p:cNvPr>
                <p:cNvGrpSpPr/>
                <p:nvPr/>
              </p:nvGrpSpPr>
              <p:grpSpPr>
                <a:xfrm flipH="1">
                  <a:off x="7720908" y="4942971"/>
                  <a:ext cx="643180" cy="813454"/>
                  <a:chOff x="8576672" y="1680137"/>
                  <a:chExt cx="326527" cy="412971"/>
                </a:xfrm>
              </p:grpSpPr>
              <p:grpSp>
                <p:nvGrpSpPr>
                  <p:cNvPr id="26" name="グループ化 25">
                    <a:extLst>
                      <a:ext uri="{FF2B5EF4-FFF2-40B4-BE49-F238E27FC236}">
                        <a16:creationId xmlns:a16="http://schemas.microsoft.com/office/drawing/2014/main" id="{FD0EAD1E-47F8-AB91-3326-57D378E4C34C}"/>
                      </a:ext>
                    </a:extLst>
                  </p:cNvPr>
                  <p:cNvGrpSpPr/>
                  <p:nvPr/>
                </p:nvGrpSpPr>
                <p:grpSpPr>
                  <a:xfrm rot="9000000">
                    <a:off x="8691987" y="1865978"/>
                    <a:ext cx="211212" cy="227130"/>
                    <a:chOff x="5046286" y="3282909"/>
                    <a:chExt cx="508835" cy="547184"/>
                  </a:xfrm>
                  <a:solidFill>
                    <a:schemeClr val="tx1"/>
                  </a:solidFill>
                </p:grpSpPr>
                <p:sp>
                  <p:nvSpPr>
                    <p:cNvPr id="61" name="角丸四角形 148">
                      <a:extLst>
                        <a:ext uri="{FF2B5EF4-FFF2-40B4-BE49-F238E27FC236}">
                          <a16:creationId xmlns:a16="http://schemas.microsoft.com/office/drawing/2014/main" id="{53781C60-14B3-5D5A-697F-2D0EB3AACD43}"/>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2" name="角丸四角形 149">
                      <a:extLst>
                        <a:ext uri="{FF2B5EF4-FFF2-40B4-BE49-F238E27FC236}">
                          <a16:creationId xmlns:a16="http://schemas.microsoft.com/office/drawing/2014/main" id="{9F68E976-FAAB-44FF-9AC9-74291C845ECF}"/>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3" name="角丸四角形 150">
                      <a:extLst>
                        <a:ext uri="{FF2B5EF4-FFF2-40B4-BE49-F238E27FC236}">
                          <a16:creationId xmlns:a16="http://schemas.microsoft.com/office/drawing/2014/main" id="{3A7CDD66-BCA7-B821-336C-27500DF5F3AE}"/>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6" name="角丸四角形 151">
                      <a:extLst>
                        <a:ext uri="{FF2B5EF4-FFF2-40B4-BE49-F238E27FC236}">
                          <a16:creationId xmlns:a16="http://schemas.microsoft.com/office/drawing/2014/main" id="{D3DDD790-5890-8AAF-6FD9-045DCD7EE7DB}"/>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8" name="角丸四角形 152">
                      <a:extLst>
                        <a:ext uri="{FF2B5EF4-FFF2-40B4-BE49-F238E27FC236}">
                          <a16:creationId xmlns:a16="http://schemas.microsoft.com/office/drawing/2014/main" id="{5EA01A37-3646-D8AB-90C5-71B90EA3B288}"/>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99" name="角丸四角形 153">
                      <a:extLst>
                        <a:ext uri="{FF2B5EF4-FFF2-40B4-BE49-F238E27FC236}">
                          <a16:creationId xmlns:a16="http://schemas.microsoft.com/office/drawing/2014/main" id="{84DE80D3-E76F-180F-CAE9-FF9B15ADEAA6}"/>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27" name="グループ化 26">
                    <a:extLst>
                      <a:ext uri="{FF2B5EF4-FFF2-40B4-BE49-F238E27FC236}">
                        <a16:creationId xmlns:a16="http://schemas.microsoft.com/office/drawing/2014/main" id="{F79FDD69-3C4C-3230-980A-81F0BEC366AA}"/>
                      </a:ext>
                    </a:extLst>
                  </p:cNvPr>
                  <p:cNvGrpSpPr/>
                  <p:nvPr/>
                </p:nvGrpSpPr>
                <p:grpSpPr>
                  <a:xfrm rot="9000000">
                    <a:off x="8690316" y="1865977"/>
                    <a:ext cx="211212" cy="227130"/>
                    <a:chOff x="5046286" y="3282909"/>
                    <a:chExt cx="508835" cy="547184"/>
                  </a:xfrm>
                  <a:solidFill>
                    <a:srgbClr val="FFCC99"/>
                  </a:solidFill>
                </p:grpSpPr>
                <p:sp>
                  <p:nvSpPr>
                    <p:cNvPr id="29" name="角丸四角形 142">
                      <a:extLst>
                        <a:ext uri="{FF2B5EF4-FFF2-40B4-BE49-F238E27FC236}">
                          <a16:creationId xmlns:a16="http://schemas.microsoft.com/office/drawing/2014/main" id="{EFD108BD-5245-B2E6-4C5E-8CE1764FC06A}"/>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1" name="角丸四角形 143">
                      <a:extLst>
                        <a:ext uri="{FF2B5EF4-FFF2-40B4-BE49-F238E27FC236}">
                          <a16:creationId xmlns:a16="http://schemas.microsoft.com/office/drawing/2014/main" id="{8D18BEAC-A438-97AB-73CB-A396D4F62CEF}"/>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7" name="角丸四角形 144">
                      <a:extLst>
                        <a:ext uri="{FF2B5EF4-FFF2-40B4-BE49-F238E27FC236}">
                          <a16:creationId xmlns:a16="http://schemas.microsoft.com/office/drawing/2014/main" id="{D59D3A63-F368-D492-34A2-8E925334075E}"/>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8" name="角丸四角形 145">
                      <a:extLst>
                        <a:ext uri="{FF2B5EF4-FFF2-40B4-BE49-F238E27FC236}">
                          <a16:creationId xmlns:a16="http://schemas.microsoft.com/office/drawing/2014/main" id="{DBD2C915-5711-E638-9DF0-30C19FFE92DC}"/>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59" name="角丸四角形 146">
                      <a:extLst>
                        <a:ext uri="{FF2B5EF4-FFF2-40B4-BE49-F238E27FC236}">
                          <a16:creationId xmlns:a16="http://schemas.microsoft.com/office/drawing/2014/main" id="{016D42C1-594E-69FA-6974-EF4A7AA3C68D}"/>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60" name="角丸四角形 147">
                      <a:extLst>
                        <a:ext uri="{FF2B5EF4-FFF2-40B4-BE49-F238E27FC236}">
                          <a16:creationId xmlns:a16="http://schemas.microsoft.com/office/drawing/2014/main" id="{A94CA26C-E0C5-8B64-6E6C-1CE1CB070ADB}"/>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sp>
                <p:nvSpPr>
                  <p:cNvPr id="28" name="台形 441">
                    <a:extLst>
                      <a:ext uri="{FF2B5EF4-FFF2-40B4-BE49-F238E27FC236}">
                        <a16:creationId xmlns:a16="http://schemas.microsoft.com/office/drawing/2014/main" id="{EDA1E81C-432C-EC2F-773E-8025041B5F4A}"/>
                      </a:ext>
                    </a:extLst>
                  </p:cNvPr>
                  <p:cNvSpPr/>
                  <p:nvPr/>
                </p:nvSpPr>
                <p:spPr bwMode="auto">
                  <a:xfrm rot="9000000">
                    <a:off x="8576672" y="1680137"/>
                    <a:ext cx="181718" cy="233637"/>
                  </a:xfrm>
                  <a:custGeom>
                    <a:avLst/>
                    <a:gdLst>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0 w 209542"/>
                      <a:gd name="connsiteY4" fmla="*/ 350865 h 35086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 name="connsiteX4" fmla="*/ 78140 w 209542"/>
                      <a:gd name="connsiteY4" fmla="*/ 350305 h 350865"/>
                      <a:gd name="connsiteX5" fmla="*/ 0 w 209542"/>
                      <a:gd name="connsiteY5" fmla="*/ 350865 h 350865"/>
                      <a:gd name="connsiteX0" fmla="*/ 78140 w 209542"/>
                      <a:gd name="connsiteY0" fmla="*/ 350305 h 441745"/>
                      <a:gd name="connsiteX1" fmla="*/ 0 w 209542"/>
                      <a:gd name="connsiteY1" fmla="*/ 350865 h 441745"/>
                      <a:gd name="connsiteX2" fmla="*/ 55154 w 209542"/>
                      <a:gd name="connsiteY2" fmla="*/ 0 h 441745"/>
                      <a:gd name="connsiteX3" fmla="*/ 154388 w 209542"/>
                      <a:gd name="connsiteY3" fmla="*/ 0 h 441745"/>
                      <a:gd name="connsiteX4" fmla="*/ 209542 w 209542"/>
                      <a:gd name="connsiteY4" fmla="*/ 350865 h 441745"/>
                      <a:gd name="connsiteX5" fmla="*/ 169580 w 209542"/>
                      <a:gd name="connsiteY5" fmla="*/ 441745 h 441745"/>
                      <a:gd name="connsiteX0" fmla="*/ 0 w 209542"/>
                      <a:gd name="connsiteY0" fmla="*/ 350865 h 441745"/>
                      <a:gd name="connsiteX1" fmla="*/ 55154 w 209542"/>
                      <a:gd name="connsiteY1" fmla="*/ 0 h 441745"/>
                      <a:gd name="connsiteX2" fmla="*/ 154388 w 209542"/>
                      <a:gd name="connsiteY2" fmla="*/ 0 h 441745"/>
                      <a:gd name="connsiteX3" fmla="*/ 209542 w 209542"/>
                      <a:gd name="connsiteY3" fmla="*/ 350865 h 441745"/>
                      <a:gd name="connsiteX4" fmla="*/ 169580 w 209542"/>
                      <a:gd name="connsiteY4" fmla="*/ 441745 h 441745"/>
                      <a:gd name="connsiteX0" fmla="*/ 0 w 209542"/>
                      <a:gd name="connsiteY0" fmla="*/ 350865 h 350865"/>
                      <a:gd name="connsiteX1" fmla="*/ 55154 w 209542"/>
                      <a:gd name="connsiteY1" fmla="*/ 0 h 350865"/>
                      <a:gd name="connsiteX2" fmla="*/ 154388 w 209542"/>
                      <a:gd name="connsiteY2" fmla="*/ 0 h 350865"/>
                      <a:gd name="connsiteX3" fmla="*/ 209542 w 209542"/>
                      <a:gd name="connsiteY3" fmla="*/ 350865 h 350865"/>
                    </a:gdLst>
                    <a:ahLst/>
                    <a:cxnLst>
                      <a:cxn ang="0">
                        <a:pos x="connsiteX0" y="connsiteY0"/>
                      </a:cxn>
                      <a:cxn ang="0">
                        <a:pos x="connsiteX1" y="connsiteY1"/>
                      </a:cxn>
                      <a:cxn ang="0">
                        <a:pos x="connsiteX2" y="connsiteY2"/>
                      </a:cxn>
                      <a:cxn ang="0">
                        <a:pos x="connsiteX3" y="connsiteY3"/>
                      </a:cxn>
                    </a:cxnLst>
                    <a:rect l="l" t="t" r="r" b="b"/>
                    <a:pathLst>
                      <a:path w="209542" h="350865">
                        <a:moveTo>
                          <a:pt x="0" y="350865"/>
                        </a:moveTo>
                        <a:lnTo>
                          <a:pt x="55154" y="0"/>
                        </a:lnTo>
                        <a:lnTo>
                          <a:pt x="154388" y="0"/>
                        </a:lnTo>
                        <a:lnTo>
                          <a:pt x="209542" y="350865"/>
                        </a:lnTo>
                      </a:path>
                    </a:pathLst>
                  </a:custGeom>
                  <a:pattFill prst="dkVert">
                    <a:fgClr>
                      <a:srgbClr val="00B0F0"/>
                    </a:fgClr>
                    <a:bgClr>
                      <a:schemeClr val="accent5">
                        <a:lumMod val="90000"/>
                      </a:schemeClr>
                    </a:bgClr>
                  </a:patt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1" lang="ja-JP" altLang="en-US"/>
                  </a:p>
                </p:txBody>
              </p:sp>
            </p:grpSp>
            <p:sp>
              <p:nvSpPr>
                <p:cNvPr id="23" name="円/楕円 303">
                  <a:extLst>
                    <a:ext uri="{FF2B5EF4-FFF2-40B4-BE49-F238E27FC236}">
                      <a16:creationId xmlns:a16="http://schemas.microsoft.com/office/drawing/2014/main" id="{45DFA8E9-DE96-377C-57CC-3A71B50889B5}"/>
                    </a:ext>
                  </a:extLst>
                </p:cNvPr>
                <p:cNvSpPr/>
                <p:nvPr/>
              </p:nvSpPr>
              <p:spPr bwMode="auto">
                <a:xfrm>
                  <a:off x="7330454" y="3685038"/>
                  <a:ext cx="1285053" cy="1285053"/>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24" name="台形 23">
                  <a:extLst>
                    <a:ext uri="{FF2B5EF4-FFF2-40B4-BE49-F238E27FC236}">
                      <a16:creationId xmlns:a16="http://schemas.microsoft.com/office/drawing/2014/main" id="{619094C4-51AC-EA14-3A2B-688AEC63C177}"/>
                    </a:ext>
                  </a:extLst>
                </p:cNvPr>
                <p:cNvSpPr/>
                <p:nvPr/>
              </p:nvSpPr>
              <p:spPr bwMode="auto">
                <a:xfrm>
                  <a:off x="7184016" y="3547046"/>
                  <a:ext cx="1577928" cy="731703"/>
                </a:xfrm>
                <a:prstGeom prst="trapezoid">
                  <a:avLst>
                    <a:gd name="adj" fmla="val 48945"/>
                  </a:avLst>
                </a:prstGeom>
                <a:pattFill prst="plaid">
                  <a:fgClr>
                    <a:srgbClr val="0070C0"/>
                  </a:fgClr>
                  <a:bgClr>
                    <a:srgbClr val="002060"/>
                  </a:bgClr>
                </a:pattFill>
                <a:ln w="38100">
                  <a:solidFill>
                    <a:schemeClr val="tx1"/>
                  </a:solidFill>
                  <a:round/>
                  <a:headEnd/>
                  <a:tailEnd/>
                </a:ln>
                <a:effectLst/>
              </p:spPr>
              <p:txBody>
                <a:bodyPr rtlCol="0" anchor="ctr"/>
                <a:lstStyle/>
                <a:p>
                  <a:pPr algn="ctr"/>
                  <a:endParaRPr lang="ja-JP" altLang="en-US"/>
                </a:p>
              </p:txBody>
            </p:sp>
            <p:sp>
              <p:nvSpPr>
                <p:cNvPr id="25" name="アーチ 24">
                  <a:extLst>
                    <a:ext uri="{FF2B5EF4-FFF2-40B4-BE49-F238E27FC236}">
                      <a16:creationId xmlns:a16="http://schemas.microsoft.com/office/drawing/2014/main" id="{498B5105-E888-E78D-CF18-E2BFBEF7EC73}"/>
                    </a:ext>
                  </a:extLst>
                </p:cNvPr>
                <p:cNvSpPr/>
                <p:nvPr/>
              </p:nvSpPr>
              <p:spPr bwMode="auto">
                <a:xfrm>
                  <a:off x="7800461" y="4476509"/>
                  <a:ext cx="337913" cy="337913"/>
                </a:xfrm>
                <a:prstGeom prst="blockArc">
                  <a:avLst>
                    <a:gd name="adj1" fmla="val 1687204"/>
                    <a:gd name="adj2" fmla="val 8987775"/>
                    <a:gd name="adj3" fmla="val 14682"/>
                  </a:avLst>
                </a:prstGeom>
                <a:solidFill>
                  <a:srgbClr val="FF0000"/>
                </a:solidFill>
                <a:ln w="9525">
                  <a:noFill/>
                  <a:round/>
                  <a:headEnd/>
                  <a:tailEnd/>
                </a:ln>
                <a:effectLst/>
              </p:spPr>
              <p:txBody>
                <a:bodyPr rtlCol="0" anchor="ctr"/>
                <a:lstStyle/>
                <a:p>
                  <a:pPr algn="ctr"/>
                  <a:endParaRPr kumimoji="1" lang="ja-JP" altLang="en-US"/>
                </a:p>
              </p:txBody>
            </p:sp>
          </p:grpSp>
        </p:grpSp>
        <p:sp>
          <p:nvSpPr>
            <p:cNvPr id="5" name="フリーフォーム: 図形 4">
              <a:extLst>
                <a:ext uri="{FF2B5EF4-FFF2-40B4-BE49-F238E27FC236}">
                  <a16:creationId xmlns:a16="http://schemas.microsoft.com/office/drawing/2014/main" id="{53D60F27-E130-3A86-45E1-C8BB1A3127E1}"/>
                </a:ext>
              </a:extLst>
            </p:cNvPr>
            <p:cNvSpPr/>
            <p:nvPr/>
          </p:nvSpPr>
          <p:spPr bwMode="auto">
            <a:xfrm>
              <a:off x="8196237" y="3201185"/>
              <a:ext cx="617674" cy="76122"/>
            </a:xfrm>
            <a:custGeom>
              <a:avLst/>
              <a:gdLst>
                <a:gd name="connsiteX0" fmla="*/ 414614 w 617674"/>
                <a:gd name="connsiteY0" fmla="*/ 0 h 76122"/>
                <a:gd name="connsiteX1" fmla="*/ 493722 w 617674"/>
                <a:gd name="connsiteY1" fmla="*/ 29739 h 76122"/>
                <a:gd name="connsiteX2" fmla="*/ 572731 w 617674"/>
                <a:gd name="connsiteY2" fmla="*/ 1683 h 76122"/>
                <a:gd name="connsiteX3" fmla="*/ 617674 w 617674"/>
                <a:gd name="connsiteY3" fmla="*/ 18253 h 76122"/>
                <a:gd name="connsiteX4" fmla="*/ 493143 w 617674"/>
                <a:gd name="connsiteY4" fmla="*/ 76118 h 76122"/>
                <a:gd name="connsiteX5" fmla="*/ 369404 w 617674"/>
                <a:gd name="connsiteY5" fmla="*/ 15399 h 76122"/>
                <a:gd name="connsiteX6" fmla="*/ 45210 w 617674"/>
                <a:gd name="connsiteY6" fmla="*/ 0 h 76122"/>
                <a:gd name="connsiteX7" fmla="*/ 124318 w 617674"/>
                <a:gd name="connsiteY7" fmla="*/ 29739 h 76122"/>
                <a:gd name="connsiteX8" fmla="*/ 203327 w 617674"/>
                <a:gd name="connsiteY8" fmla="*/ 1683 h 76122"/>
                <a:gd name="connsiteX9" fmla="*/ 248270 w 617674"/>
                <a:gd name="connsiteY9" fmla="*/ 18253 h 76122"/>
                <a:gd name="connsiteX10" fmla="*/ 123739 w 617674"/>
                <a:gd name="connsiteY10" fmla="*/ 76118 h 76122"/>
                <a:gd name="connsiteX11" fmla="*/ 0 w 617674"/>
                <a:gd name="connsiteY11" fmla="*/ 15399 h 76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7674" h="76122">
                  <a:moveTo>
                    <a:pt x="414614" y="0"/>
                  </a:moveTo>
                  <a:cubicBezTo>
                    <a:pt x="430392" y="18189"/>
                    <a:pt x="460685" y="29577"/>
                    <a:pt x="493722" y="29739"/>
                  </a:cubicBezTo>
                  <a:cubicBezTo>
                    <a:pt x="526164" y="29898"/>
                    <a:pt x="556279" y="19204"/>
                    <a:pt x="572731" y="1683"/>
                  </a:cubicBezTo>
                  <a:lnTo>
                    <a:pt x="617674" y="18253"/>
                  </a:lnTo>
                  <a:cubicBezTo>
                    <a:pt x="594428" y="53985"/>
                    <a:pt x="545991" y="76491"/>
                    <a:pt x="493143" y="76118"/>
                  </a:cubicBezTo>
                  <a:cubicBezTo>
                    <a:pt x="439712" y="75740"/>
                    <a:pt x="391431" y="52049"/>
                    <a:pt x="369404" y="15399"/>
                  </a:cubicBezTo>
                  <a:close/>
                  <a:moveTo>
                    <a:pt x="45210" y="0"/>
                  </a:moveTo>
                  <a:cubicBezTo>
                    <a:pt x="60988" y="18189"/>
                    <a:pt x="91281" y="29577"/>
                    <a:pt x="124318" y="29739"/>
                  </a:cubicBezTo>
                  <a:cubicBezTo>
                    <a:pt x="156760" y="29898"/>
                    <a:pt x="186875" y="19204"/>
                    <a:pt x="203327" y="1683"/>
                  </a:cubicBezTo>
                  <a:lnTo>
                    <a:pt x="248270" y="18253"/>
                  </a:lnTo>
                  <a:cubicBezTo>
                    <a:pt x="225024" y="53985"/>
                    <a:pt x="176587" y="76491"/>
                    <a:pt x="123739" y="76118"/>
                  </a:cubicBezTo>
                  <a:cubicBezTo>
                    <a:pt x="70308" y="75740"/>
                    <a:pt x="22027" y="52049"/>
                    <a:pt x="0" y="15399"/>
                  </a:cubicBezTo>
                  <a:close/>
                </a:path>
              </a:pathLst>
            </a:custGeom>
            <a:solidFill>
              <a:schemeClr val="tx1"/>
            </a:solidFill>
            <a:ln w="9525">
              <a:noFill/>
              <a:round/>
              <a:headEnd/>
              <a:tailEnd/>
            </a:ln>
            <a:effectLst/>
          </p:spPr>
          <p:txBody>
            <a:bodyPr wrap="square" rtlCol="0" anchor="ctr">
              <a:noAutofit/>
            </a:bodyPr>
            <a:lstStyle/>
            <a:p>
              <a:pPr algn="ctr"/>
              <a:endParaRPr kumimoji="1" lang="ja-JP" altLang="en-US"/>
            </a:p>
          </p:txBody>
        </p:sp>
        <p:sp>
          <p:nvSpPr>
            <p:cNvPr id="6" name="フリーフォーム: 図形 5">
              <a:extLst>
                <a:ext uri="{FF2B5EF4-FFF2-40B4-BE49-F238E27FC236}">
                  <a16:creationId xmlns:a16="http://schemas.microsoft.com/office/drawing/2014/main" id="{AA663D6E-789B-56A9-D71B-2A465EC13D6D}"/>
                </a:ext>
              </a:extLst>
            </p:cNvPr>
            <p:cNvSpPr/>
            <p:nvPr/>
          </p:nvSpPr>
          <p:spPr bwMode="auto">
            <a:xfrm>
              <a:off x="8112507" y="3207495"/>
              <a:ext cx="218150" cy="331976"/>
            </a:xfrm>
            <a:custGeom>
              <a:avLst/>
              <a:gdLst>
                <a:gd name="connsiteX0" fmla="*/ 376237 w 376237"/>
                <a:gd name="connsiteY0" fmla="*/ 219075 h 542925"/>
                <a:gd name="connsiteX1" fmla="*/ 0 w 376237"/>
                <a:gd name="connsiteY1" fmla="*/ 0 h 542925"/>
                <a:gd name="connsiteX2" fmla="*/ 357187 w 376237"/>
                <a:gd name="connsiteY2" fmla="*/ 542925 h 542925"/>
              </a:gdLst>
              <a:ahLst/>
              <a:cxnLst>
                <a:cxn ang="0">
                  <a:pos x="connsiteX0" y="connsiteY0"/>
                </a:cxn>
                <a:cxn ang="0">
                  <a:pos x="connsiteX1" y="connsiteY1"/>
                </a:cxn>
                <a:cxn ang="0">
                  <a:pos x="connsiteX2" y="connsiteY2"/>
                </a:cxn>
              </a:cxnLst>
              <a:rect l="l" t="t" r="r" b="b"/>
              <a:pathLst>
                <a:path w="376237" h="542925">
                  <a:moveTo>
                    <a:pt x="376237" y="219075"/>
                  </a:moveTo>
                  <a:lnTo>
                    <a:pt x="0" y="0"/>
                  </a:lnTo>
                  <a:lnTo>
                    <a:pt x="357187" y="542925"/>
                  </a:lnTo>
                </a:path>
              </a:pathLst>
            </a:custGeom>
            <a:no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7" name="四角形: 角を丸くする 6">
              <a:extLst>
                <a:ext uri="{FF2B5EF4-FFF2-40B4-BE49-F238E27FC236}">
                  <a16:creationId xmlns:a16="http://schemas.microsoft.com/office/drawing/2014/main" id="{A66B7835-6443-197E-F48A-1C5C5D095668}"/>
                </a:ext>
              </a:extLst>
            </p:cNvPr>
            <p:cNvSpPr/>
            <p:nvPr/>
          </p:nvSpPr>
          <p:spPr bwMode="auto">
            <a:xfrm>
              <a:off x="8289570" y="3311419"/>
              <a:ext cx="404807" cy="252988"/>
            </a:xfrm>
            <a:prstGeom prst="roundRect">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8" name="フリーフォーム: 図形 7">
              <a:extLst>
                <a:ext uri="{FF2B5EF4-FFF2-40B4-BE49-F238E27FC236}">
                  <a16:creationId xmlns:a16="http://schemas.microsoft.com/office/drawing/2014/main" id="{6E16D90D-2EF0-FF30-1705-A601B1537ADE}"/>
                </a:ext>
              </a:extLst>
            </p:cNvPr>
            <p:cNvSpPr/>
            <p:nvPr/>
          </p:nvSpPr>
          <p:spPr bwMode="auto">
            <a:xfrm flipH="1">
              <a:off x="8681313" y="3207495"/>
              <a:ext cx="218150" cy="331976"/>
            </a:xfrm>
            <a:custGeom>
              <a:avLst/>
              <a:gdLst>
                <a:gd name="connsiteX0" fmla="*/ 376237 w 376237"/>
                <a:gd name="connsiteY0" fmla="*/ 219075 h 542925"/>
                <a:gd name="connsiteX1" fmla="*/ 0 w 376237"/>
                <a:gd name="connsiteY1" fmla="*/ 0 h 542925"/>
                <a:gd name="connsiteX2" fmla="*/ 357187 w 376237"/>
                <a:gd name="connsiteY2" fmla="*/ 542925 h 542925"/>
              </a:gdLst>
              <a:ahLst/>
              <a:cxnLst>
                <a:cxn ang="0">
                  <a:pos x="connsiteX0" y="connsiteY0"/>
                </a:cxn>
                <a:cxn ang="0">
                  <a:pos x="connsiteX1" y="connsiteY1"/>
                </a:cxn>
                <a:cxn ang="0">
                  <a:pos x="connsiteX2" y="connsiteY2"/>
                </a:cxn>
              </a:cxnLst>
              <a:rect l="l" t="t" r="r" b="b"/>
              <a:pathLst>
                <a:path w="376237" h="542925">
                  <a:moveTo>
                    <a:pt x="376237" y="219075"/>
                  </a:moveTo>
                  <a:lnTo>
                    <a:pt x="0" y="0"/>
                  </a:lnTo>
                  <a:lnTo>
                    <a:pt x="357187" y="542925"/>
                  </a:lnTo>
                </a:path>
              </a:pathLst>
            </a:custGeom>
            <a:no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119" name="テキスト ボックス 118">
            <a:extLst>
              <a:ext uri="{FF2B5EF4-FFF2-40B4-BE49-F238E27FC236}">
                <a16:creationId xmlns:a16="http://schemas.microsoft.com/office/drawing/2014/main" id="{1CAE1DB8-5112-F5E3-D094-3AFEDFB96D35}"/>
              </a:ext>
            </a:extLst>
          </p:cNvPr>
          <p:cNvSpPr txBox="1"/>
          <p:nvPr/>
        </p:nvSpPr>
        <p:spPr>
          <a:xfrm>
            <a:off x="1881973" y="1528136"/>
            <a:ext cx="7512876" cy="4031873"/>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r>
              <a:rPr lang="ja-JP" altLang="en-US" sz="2400" dirty="0">
                <a:ln w="28575">
                  <a:noFill/>
                </a:ln>
              </a:rPr>
              <a:t>いつも　　　　をご利用いただき誠にありがとうございます。 </a:t>
            </a:r>
          </a:p>
          <a:p>
            <a:pPr algn="l"/>
            <a:r>
              <a:rPr lang="ja-JP" altLang="en-US" sz="2400" dirty="0">
                <a:ln w="28575">
                  <a:noFill/>
                </a:ln>
              </a:rPr>
              <a:t>　　月　　日より　　日程度 病気療養の入院のため臨時休業とさせていただくことになりました。</a:t>
            </a:r>
          </a:p>
          <a:p>
            <a:pPr algn="l"/>
            <a:r>
              <a:rPr lang="ja-JP" altLang="en-US" sz="2400" dirty="0">
                <a:ln w="28575">
                  <a:noFill/>
                </a:ln>
              </a:rPr>
              <a:t>お客様には大変ご迷惑をおかけいたしますことを深くお詫び申し上げます。 </a:t>
            </a:r>
          </a:p>
          <a:p>
            <a:pPr algn="l"/>
            <a:r>
              <a:rPr lang="ja-JP" altLang="en-US" sz="2400" dirty="0">
                <a:ln w="28575">
                  <a:noFill/>
                </a:ln>
              </a:rPr>
              <a:t>ご理解とご協力を賜りますようお願い申し上げます。</a:t>
            </a:r>
          </a:p>
          <a:p>
            <a:pPr algn="l"/>
            <a:r>
              <a:rPr lang="ja-JP" altLang="en-US" sz="2400" dirty="0">
                <a:ln w="28575">
                  <a:noFill/>
                </a:ln>
              </a:rPr>
              <a:t>何かご不明な点がございましたら</a:t>
            </a:r>
            <a:br>
              <a:rPr lang="en-US" altLang="ja-JP" sz="2400" dirty="0">
                <a:ln w="28575">
                  <a:noFill/>
                </a:ln>
              </a:rPr>
            </a:br>
            <a:r>
              <a:rPr lang="ja-JP" altLang="en-US" sz="2400" dirty="0">
                <a:ln w="28575">
                  <a:noFill/>
                </a:ln>
              </a:rPr>
              <a:t>下記連絡先までお気軽にお問い合わせください。</a:t>
            </a:r>
            <a:endParaRPr lang="en-US" altLang="ja-JP" sz="2400" dirty="0">
              <a:ln w="28575">
                <a:solidFill>
                  <a:sysClr val="windowText" lastClr="000000"/>
                </a:solidFill>
              </a:ln>
              <a:solidFill>
                <a:srgbClr val="FF0000"/>
              </a:solidFill>
            </a:endParaRPr>
          </a:p>
        </p:txBody>
      </p:sp>
      <p:cxnSp>
        <p:nvCxnSpPr>
          <p:cNvPr id="120" name="直線コネクタ 119">
            <a:extLst>
              <a:ext uri="{FF2B5EF4-FFF2-40B4-BE49-F238E27FC236}">
                <a16:creationId xmlns:a16="http://schemas.microsoft.com/office/drawing/2014/main" id="{FDDFC55D-623C-4C62-D4C0-5D615AB74257}"/>
              </a:ext>
            </a:extLst>
          </p:cNvPr>
          <p:cNvCxnSpPr>
            <a:cxnSpLocks/>
          </p:cNvCxnSpPr>
          <p:nvPr/>
        </p:nvCxnSpPr>
        <p:spPr>
          <a:xfrm>
            <a:off x="2027675" y="6090163"/>
            <a:ext cx="720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テキスト ボックス 121">
            <a:extLst>
              <a:ext uri="{FF2B5EF4-FFF2-40B4-BE49-F238E27FC236}">
                <a16:creationId xmlns:a16="http://schemas.microsoft.com/office/drawing/2014/main" id="{08528D04-7DE4-B572-EE08-B16411A107F2}"/>
              </a:ext>
            </a:extLst>
          </p:cNvPr>
          <p:cNvSpPr txBox="1"/>
          <p:nvPr/>
        </p:nvSpPr>
        <p:spPr>
          <a:xfrm>
            <a:off x="1951209" y="5666304"/>
            <a:ext cx="7226843" cy="369332"/>
          </a:xfrm>
          <a:prstGeom prst="rect">
            <a:avLst/>
          </a:prstGeom>
          <a:noFill/>
        </p:spPr>
        <p:txBody>
          <a:bodyPr vert="horz"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1800"/>
              </a:spcAft>
            </a:pPr>
            <a:r>
              <a:rPr lang="ja-JP" altLang="en-US" sz="1800" b="0" dirty="0">
                <a:ln w="28575">
                  <a:noFill/>
                </a:ln>
              </a:rPr>
              <a:t>連絡先：</a:t>
            </a:r>
            <a:endParaRPr lang="en-US" altLang="ja-JP" sz="1800" b="0" dirty="0">
              <a:ln w="28575">
                <a:noFill/>
              </a:ln>
            </a:endParaRPr>
          </a:p>
        </p:txBody>
      </p:sp>
    </p:spTree>
    <p:extLst>
      <p:ext uri="{BB962C8B-B14F-4D97-AF65-F5344CB8AC3E}">
        <p14:creationId xmlns:p14="http://schemas.microsoft.com/office/powerpoint/2010/main" val="2067611306"/>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532</TotalTime>
  <Words>304</Words>
  <Application>Microsoft Office PowerPoint</Application>
  <PresentationFormat>A4 210 x 297 mm</PresentationFormat>
  <Paragraphs>26</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臨時休業のお知らせ（入院のため）の貼り紙</dc:title>
  <dc:subject>臨時休業のお知らせ（入院のため）の貼り紙</dc:subject>
  <dc:creator>でじけろお</dc:creator>
  <cp:lastModifiedBy>Keroo</cp:lastModifiedBy>
  <cp:revision>1</cp:revision>
  <dcterms:created xsi:type="dcterms:W3CDTF">2014-12-04T06:28:23Z</dcterms:created>
  <dcterms:modified xsi:type="dcterms:W3CDTF">2026-01-10T01:11:30Z</dcterms:modified>
  <cp:version>1</cp:version>
</cp:coreProperties>
</file>