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2" r:id="rId2"/>
    <p:sldId id="320" r:id="rId3"/>
    <p:sldId id="321" r:id="rId4"/>
    <p:sldId id="312" r:id="rId5"/>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6600"/>
    <a:srgbClr val="FFCC66"/>
    <a:srgbClr val="FF0000"/>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1" d="100"/>
          <a:sy n="61" d="100"/>
        </p:scale>
        <p:origin x="1776" y="282"/>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513A6-965B-A49B-083C-4BE5925D0709}"/>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C4B11B44-5150-2F2D-BFAD-0A8C397058AD}"/>
              </a:ext>
            </a:extLst>
          </p:cNvPr>
          <p:cNvSpPr txBox="1"/>
          <p:nvPr/>
        </p:nvSpPr>
        <p:spPr>
          <a:xfrm>
            <a:off x="493743" y="1675179"/>
            <a:ext cx="6106774" cy="6555641"/>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lnSpc>
                <a:spcPts val="3600"/>
              </a:lnSpc>
              <a:spcAft>
                <a:spcPts val="1800"/>
              </a:spcAft>
            </a:pPr>
            <a:r>
              <a:rPr lang="ja-JP" altLang="en-US" sz="2600" dirty="0">
                <a:ln w="28575">
                  <a:noFill/>
                </a:ln>
              </a:rPr>
              <a:t>いつも　　　　をご利用いただき誠にありがとうございます。 </a:t>
            </a:r>
          </a:p>
          <a:p>
            <a:pPr algn="l">
              <a:lnSpc>
                <a:spcPts val="3600"/>
              </a:lnSpc>
              <a:spcAft>
                <a:spcPts val="1800"/>
              </a:spcAft>
            </a:pPr>
            <a:r>
              <a:rPr lang="ja-JP" altLang="en-US" sz="2600" dirty="0">
                <a:ln w="28575">
                  <a:noFill/>
                </a:ln>
              </a:rPr>
              <a:t>　　月　　日より　　日程度 病気療養の入院のため臨時休業とさせていただくことになりました。</a:t>
            </a:r>
          </a:p>
          <a:p>
            <a:pPr algn="l">
              <a:lnSpc>
                <a:spcPts val="3600"/>
              </a:lnSpc>
              <a:spcAft>
                <a:spcPts val="1800"/>
              </a:spcAft>
            </a:pPr>
            <a:r>
              <a:rPr lang="ja-JP" altLang="en-US" sz="2600" dirty="0">
                <a:ln w="28575">
                  <a:noFill/>
                </a:ln>
              </a:rPr>
              <a:t>お客様には大変ご迷惑をおかけいたしますことを深くお詫び申し上げます。 </a:t>
            </a:r>
          </a:p>
          <a:p>
            <a:pPr algn="l">
              <a:lnSpc>
                <a:spcPts val="3600"/>
              </a:lnSpc>
              <a:spcAft>
                <a:spcPts val="1800"/>
              </a:spcAft>
            </a:pPr>
            <a:r>
              <a:rPr lang="ja-JP" altLang="en-US" sz="2600" dirty="0">
                <a:ln w="28575">
                  <a:noFill/>
                </a:ln>
              </a:rPr>
              <a:t>ご理解とご協力を賜りますようお願い申し上げます。</a:t>
            </a:r>
          </a:p>
          <a:p>
            <a:pPr algn="l">
              <a:lnSpc>
                <a:spcPts val="3600"/>
              </a:lnSpc>
              <a:spcAft>
                <a:spcPts val="1800"/>
              </a:spcAft>
            </a:pPr>
            <a:r>
              <a:rPr lang="ja-JP" altLang="en-US" sz="2600" dirty="0">
                <a:ln w="28575">
                  <a:noFill/>
                </a:ln>
              </a:rPr>
              <a:t>何かご不明な点がございましたら</a:t>
            </a:r>
            <a:br>
              <a:rPr lang="en-US" altLang="ja-JP" sz="2600" dirty="0">
                <a:ln w="28575">
                  <a:noFill/>
                </a:ln>
              </a:rPr>
            </a:br>
            <a:r>
              <a:rPr lang="ja-JP" altLang="en-US" sz="2600" dirty="0">
                <a:ln w="28575">
                  <a:noFill/>
                </a:ln>
              </a:rPr>
              <a:t>下記連絡先までお気軽にお問い合わせください。</a:t>
            </a:r>
            <a:endParaRPr lang="en-US" altLang="ja-JP" sz="2600" dirty="0">
              <a:ln w="28575">
                <a:solidFill>
                  <a:sysClr val="windowText" lastClr="000000"/>
                </a:solidFill>
              </a:ln>
              <a:solidFill>
                <a:srgbClr val="FF0000"/>
              </a:solidFill>
            </a:endParaRPr>
          </a:p>
        </p:txBody>
      </p:sp>
      <p:sp>
        <p:nvSpPr>
          <p:cNvPr id="14" name="テキスト ボックス 13">
            <a:extLst>
              <a:ext uri="{FF2B5EF4-FFF2-40B4-BE49-F238E27FC236}">
                <a16:creationId xmlns:a16="http://schemas.microsoft.com/office/drawing/2014/main" id="{49B7C4D3-BC69-CDD8-E746-DDDE21D7324D}"/>
              </a:ext>
            </a:extLst>
          </p:cNvPr>
          <p:cNvSpPr txBox="1"/>
          <p:nvPr/>
        </p:nvSpPr>
        <p:spPr>
          <a:xfrm>
            <a:off x="239920" y="530473"/>
            <a:ext cx="6462000" cy="830997"/>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u="sng" dirty="0">
                <a:ln w="28575">
                  <a:noFill/>
                </a:ln>
                <a:solidFill>
                  <a:srgbClr val="FF0000"/>
                </a:solidFill>
              </a:rPr>
              <a:t>臨時休業のお知らせ</a:t>
            </a:r>
            <a:endParaRPr lang="en-US" altLang="ja-JP" dirty="0">
              <a:ln w="28575">
                <a:solidFill>
                  <a:sysClr val="windowText" lastClr="000000"/>
                </a:solidFill>
              </a:ln>
              <a:solidFill>
                <a:srgbClr val="FF0000"/>
              </a:solidFill>
            </a:endParaRPr>
          </a:p>
        </p:txBody>
      </p:sp>
      <p:cxnSp>
        <p:nvCxnSpPr>
          <p:cNvPr id="40" name="直線コネクタ 39">
            <a:extLst>
              <a:ext uri="{FF2B5EF4-FFF2-40B4-BE49-F238E27FC236}">
                <a16:creationId xmlns:a16="http://schemas.microsoft.com/office/drawing/2014/main" id="{1D4EF651-DB56-EE8B-2B1A-AC698EF3E26D}"/>
              </a:ext>
            </a:extLst>
          </p:cNvPr>
          <p:cNvCxnSpPr>
            <a:cxnSpLocks/>
          </p:cNvCxnSpPr>
          <p:nvPr/>
        </p:nvCxnSpPr>
        <p:spPr>
          <a:xfrm>
            <a:off x="576418" y="9341638"/>
            <a:ext cx="573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96932DF1-3E8F-09A3-5FD3-DEC59563B2D7}"/>
              </a:ext>
            </a:extLst>
          </p:cNvPr>
          <p:cNvSpPr txBox="1"/>
          <p:nvPr/>
        </p:nvSpPr>
        <p:spPr>
          <a:xfrm>
            <a:off x="506484" y="8923484"/>
            <a:ext cx="6106774"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3603121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976072A4-E4FA-C01E-B845-0CCEB1D00011}"/>
              </a:ext>
            </a:extLst>
          </p:cNvPr>
          <p:cNvSpPr/>
          <p:nvPr/>
        </p:nvSpPr>
        <p:spPr>
          <a:xfrm>
            <a:off x="232566" y="190501"/>
            <a:ext cx="6392868" cy="9524998"/>
          </a:xfrm>
          <a:prstGeom prst="roundRect">
            <a:avLst>
              <a:gd name="adj" fmla="val 5041"/>
            </a:avLst>
          </a:prstGeom>
          <a:noFill/>
          <a:ln w="1270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上の 2 つの角を丸める 2">
            <a:extLst>
              <a:ext uri="{FF2B5EF4-FFF2-40B4-BE49-F238E27FC236}">
                <a16:creationId xmlns:a16="http://schemas.microsoft.com/office/drawing/2014/main" id="{A029566D-D946-E3FE-FA49-B2CEBB3AFCF3}"/>
              </a:ext>
            </a:extLst>
          </p:cNvPr>
          <p:cNvSpPr/>
          <p:nvPr/>
        </p:nvSpPr>
        <p:spPr>
          <a:xfrm>
            <a:off x="241577" y="253344"/>
            <a:ext cx="6392868" cy="1060421"/>
          </a:xfrm>
          <a:prstGeom prst="round2SameRect">
            <a:avLst>
              <a:gd name="adj1" fmla="val 31039"/>
              <a:gd name="adj2" fmla="val 0"/>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686167D4-08BF-55E0-6F26-A96A7052CCA7}"/>
              </a:ext>
            </a:extLst>
          </p:cNvPr>
          <p:cNvSpPr txBox="1"/>
          <p:nvPr/>
        </p:nvSpPr>
        <p:spPr>
          <a:xfrm>
            <a:off x="232566" y="415120"/>
            <a:ext cx="6383858" cy="830997"/>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dirty="0">
                <a:ln w="28575">
                  <a:noFill/>
                </a:ln>
                <a:solidFill>
                  <a:srgbClr val="FFFF00"/>
                </a:solidFill>
              </a:rPr>
              <a:t>臨時休業のお知らせ</a:t>
            </a:r>
            <a:endParaRPr lang="en-US" altLang="ja-JP" dirty="0">
              <a:ln w="28575">
                <a:solidFill>
                  <a:sysClr val="windowText" lastClr="000000"/>
                </a:solidFill>
              </a:ln>
              <a:solidFill>
                <a:srgbClr val="FFFF00"/>
              </a:solidFill>
            </a:endParaRPr>
          </a:p>
        </p:txBody>
      </p:sp>
      <p:sp>
        <p:nvSpPr>
          <p:cNvPr id="9" name="テキスト ボックス 8">
            <a:extLst>
              <a:ext uri="{FF2B5EF4-FFF2-40B4-BE49-F238E27FC236}">
                <a16:creationId xmlns:a16="http://schemas.microsoft.com/office/drawing/2014/main" id="{9ED15287-BF87-5329-871D-6312FF5704AF}"/>
              </a:ext>
            </a:extLst>
          </p:cNvPr>
          <p:cNvSpPr txBox="1"/>
          <p:nvPr/>
        </p:nvSpPr>
        <p:spPr>
          <a:xfrm>
            <a:off x="539496" y="1553455"/>
            <a:ext cx="5904839" cy="89255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600" dirty="0">
                <a:ln w="28575">
                  <a:noFill/>
                </a:ln>
              </a:rPr>
              <a:t>いつも　　　　　　をご利用いただき</a:t>
            </a:r>
            <a:br>
              <a:rPr lang="en-US" altLang="ja-JP" sz="2600" dirty="0">
                <a:ln w="28575">
                  <a:noFill/>
                </a:ln>
              </a:rPr>
            </a:br>
            <a:r>
              <a:rPr lang="ja-JP" altLang="en-US" sz="2600" dirty="0">
                <a:ln w="28575">
                  <a:noFill/>
                </a:ln>
              </a:rPr>
              <a:t>誠にありがとうございます。 </a:t>
            </a:r>
          </a:p>
        </p:txBody>
      </p:sp>
      <p:sp>
        <p:nvSpPr>
          <p:cNvPr id="10" name="テキスト ボックス 9">
            <a:extLst>
              <a:ext uri="{FF2B5EF4-FFF2-40B4-BE49-F238E27FC236}">
                <a16:creationId xmlns:a16="http://schemas.microsoft.com/office/drawing/2014/main" id="{21171D7D-34E1-FA21-63CF-375B7033FEE7}"/>
              </a:ext>
            </a:extLst>
          </p:cNvPr>
          <p:cNvSpPr txBox="1"/>
          <p:nvPr/>
        </p:nvSpPr>
        <p:spPr>
          <a:xfrm>
            <a:off x="539496" y="2685697"/>
            <a:ext cx="5769824" cy="2308324"/>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Bef>
                <a:spcPts val="600"/>
              </a:spcBef>
              <a:spcAft>
                <a:spcPts val="1800"/>
              </a:spcAft>
            </a:pPr>
            <a:r>
              <a:rPr lang="ja-JP" altLang="en-US" sz="3600" dirty="0">
                <a:ln w="28575">
                  <a:noFill/>
                </a:ln>
                <a:solidFill>
                  <a:srgbClr val="FF0000"/>
                </a:solidFill>
              </a:rPr>
              <a:t>　　月　　日より　　日程度 病気療養の入院のため臨時休業とさせていただくことになりました。</a:t>
            </a:r>
            <a:endParaRPr lang="en-US" altLang="ja-JP" sz="3600" dirty="0">
              <a:ln w="28575">
                <a:solidFill>
                  <a:sysClr val="windowText" lastClr="000000"/>
                </a:solidFill>
              </a:ln>
              <a:solidFill>
                <a:srgbClr val="FF0000"/>
              </a:solidFill>
            </a:endParaRPr>
          </a:p>
        </p:txBody>
      </p:sp>
      <p:sp>
        <p:nvSpPr>
          <p:cNvPr id="11" name="テキスト ボックス 10">
            <a:extLst>
              <a:ext uri="{FF2B5EF4-FFF2-40B4-BE49-F238E27FC236}">
                <a16:creationId xmlns:a16="http://schemas.microsoft.com/office/drawing/2014/main" id="{F0DE488E-0E36-F3A4-D7C5-CF7E887A6789}"/>
              </a:ext>
            </a:extLst>
          </p:cNvPr>
          <p:cNvSpPr txBox="1"/>
          <p:nvPr/>
        </p:nvSpPr>
        <p:spPr>
          <a:xfrm>
            <a:off x="539496" y="5255057"/>
            <a:ext cx="5769824" cy="3293209"/>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600" dirty="0">
                <a:ln w="28575">
                  <a:noFill/>
                </a:ln>
              </a:rPr>
              <a:t>お客様には大変ご迷惑をおかけいたしますことを深くお詫び申し上げます。</a:t>
            </a:r>
            <a:br>
              <a:rPr lang="en-US" altLang="ja-JP" sz="2600" dirty="0">
                <a:ln w="28575">
                  <a:noFill/>
                </a:ln>
              </a:rPr>
            </a:br>
            <a:r>
              <a:rPr lang="ja-JP" altLang="en-US" sz="2600" dirty="0">
                <a:ln w="28575">
                  <a:noFill/>
                </a:ln>
              </a:rPr>
              <a:t>ご理解とご協力を賜りますようお願い申し上げます。</a:t>
            </a:r>
            <a:br>
              <a:rPr lang="en-US" altLang="ja-JP" sz="2600" dirty="0">
                <a:ln w="28575">
                  <a:noFill/>
                </a:ln>
              </a:rPr>
            </a:br>
            <a:r>
              <a:rPr lang="ja-JP" altLang="en-US" sz="2600" dirty="0">
                <a:ln w="28575">
                  <a:noFill/>
                </a:ln>
              </a:rPr>
              <a:t>何かご不明な点がございましたら下記連絡先までお気軽にお問い合わせください。</a:t>
            </a:r>
            <a:endParaRPr lang="en-US" altLang="ja-JP" sz="2600" dirty="0">
              <a:ln w="28575">
                <a:solidFill>
                  <a:sysClr val="windowText" lastClr="000000"/>
                </a:solidFill>
              </a:ln>
              <a:solidFill>
                <a:srgbClr val="FF0000"/>
              </a:solidFill>
            </a:endParaRPr>
          </a:p>
        </p:txBody>
      </p:sp>
      <p:cxnSp>
        <p:nvCxnSpPr>
          <p:cNvPr id="12" name="直線コネクタ 11">
            <a:extLst>
              <a:ext uri="{FF2B5EF4-FFF2-40B4-BE49-F238E27FC236}">
                <a16:creationId xmlns:a16="http://schemas.microsoft.com/office/drawing/2014/main" id="{E454DB7D-215F-8D87-AD31-95E3972C8E4D}"/>
              </a:ext>
            </a:extLst>
          </p:cNvPr>
          <p:cNvCxnSpPr>
            <a:cxnSpLocks/>
          </p:cNvCxnSpPr>
          <p:nvPr/>
        </p:nvCxnSpPr>
        <p:spPr>
          <a:xfrm>
            <a:off x="598825" y="9273480"/>
            <a:ext cx="57104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F4ADBA2D-CADC-895A-1974-C8E59E97917A}"/>
              </a:ext>
            </a:extLst>
          </p:cNvPr>
          <p:cNvSpPr txBox="1"/>
          <p:nvPr/>
        </p:nvSpPr>
        <p:spPr>
          <a:xfrm>
            <a:off x="539497" y="8867444"/>
            <a:ext cx="5769824"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310458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BB37EB95-6CAE-784C-84A1-C2B2EF138E25}"/>
              </a:ext>
            </a:extLst>
          </p:cNvPr>
          <p:cNvSpPr/>
          <p:nvPr/>
        </p:nvSpPr>
        <p:spPr>
          <a:xfrm>
            <a:off x="232566" y="190501"/>
            <a:ext cx="6392868" cy="9524998"/>
          </a:xfrm>
          <a:prstGeom prst="roundRect">
            <a:avLst>
              <a:gd name="adj" fmla="val 5041"/>
            </a:avLst>
          </a:prstGeom>
          <a:noFill/>
          <a:ln w="1270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 角を丸くする 7">
            <a:extLst>
              <a:ext uri="{FF2B5EF4-FFF2-40B4-BE49-F238E27FC236}">
                <a16:creationId xmlns:a16="http://schemas.microsoft.com/office/drawing/2014/main" id="{8B87764D-5F57-FA03-BDB1-E78B964DB364}"/>
              </a:ext>
            </a:extLst>
          </p:cNvPr>
          <p:cNvSpPr/>
          <p:nvPr/>
        </p:nvSpPr>
        <p:spPr>
          <a:xfrm>
            <a:off x="381000" y="342900"/>
            <a:ext cx="6096000" cy="9220200"/>
          </a:xfrm>
          <a:prstGeom prst="roundRect">
            <a:avLst>
              <a:gd name="adj" fmla="val 3374"/>
            </a:avLst>
          </a:prstGeom>
          <a:noFill/>
          <a:ln w="762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a:extLst>
              <a:ext uri="{FF2B5EF4-FFF2-40B4-BE49-F238E27FC236}">
                <a16:creationId xmlns:a16="http://schemas.microsoft.com/office/drawing/2014/main" id="{0110BC9A-311F-64C2-92F6-BBAAF8A9E14D}"/>
              </a:ext>
            </a:extLst>
          </p:cNvPr>
          <p:cNvSpPr txBox="1"/>
          <p:nvPr/>
        </p:nvSpPr>
        <p:spPr>
          <a:xfrm>
            <a:off x="677525" y="1769187"/>
            <a:ext cx="5565719" cy="6532558"/>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lnSpc>
                <a:spcPts val="3600"/>
              </a:lnSpc>
              <a:spcAft>
                <a:spcPts val="1800"/>
              </a:spcAft>
            </a:pPr>
            <a:r>
              <a:rPr lang="ja-JP" altLang="en-US" sz="2400" dirty="0">
                <a:ln w="28575">
                  <a:noFill/>
                </a:ln>
              </a:rPr>
              <a:t>いつも　　　　をご利用いただき誠にありがとうございます。 </a:t>
            </a:r>
          </a:p>
          <a:p>
            <a:pPr algn="l">
              <a:lnSpc>
                <a:spcPts val="3600"/>
              </a:lnSpc>
              <a:spcAft>
                <a:spcPts val="1800"/>
              </a:spcAft>
            </a:pPr>
            <a:r>
              <a:rPr lang="ja-JP" altLang="en-US" sz="2400" dirty="0">
                <a:ln w="28575">
                  <a:noFill/>
                </a:ln>
              </a:rPr>
              <a:t>　　月　　日より　　日程度 病気療養の入院のため臨時休業とさせていただくことになりました。</a:t>
            </a:r>
          </a:p>
          <a:p>
            <a:pPr algn="l">
              <a:lnSpc>
                <a:spcPts val="3600"/>
              </a:lnSpc>
              <a:spcAft>
                <a:spcPts val="1800"/>
              </a:spcAft>
            </a:pPr>
            <a:r>
              <a:rPr lang="ja-JP" altLang="en-US" sz="2400" dirty="0">
                <a:ln w="28575">
                  <a:noFill/>
                </a:ln>
              </a:rPr>
              <a:t>お客様には大変ご迷惑をおかけいたしますことを深くお詫び申し上げます。 </a:t>
            </a:r>
          </a:p>
          <a:p>
            <a:pPr algn="l">
              <a:lnSpc>
                <a:spcPts val="3600"/>
              </a:lnSpc>
              <a:spcAft>
                <a:spcPts val="1800"/>
              </a:spcAft>
            </a:pPr>
            <a:r>
              <a:rPr lang="ja-JP" altLang="en-US" sz="2400" dirty="0">
                <a:ln w="28575">
                  <a:noFill/>
                </a:ln>
              </a:rPr>
              <a:t>ご理解とご協力を賜りますようお願い申し上げます。</a:t>
            </a:r>
          </a:p>
          <a:p>
            <a:pPr algn="l">
              <a:lnSpc>
                <a:spcPts val="3600"/>
              </a:lnSpc>
              <a:spcAft>
                <a:spcPts val="1800"/>
              </a:spcAft>
            </a:pPr>
            <a:r>
              <a:rPr lang="ja-JP" altLang="en-US" sz="2400" dirty="0">
                <a:ln w="28575">
                  <a:noFill/>
                </a:ln>
              </a:rPr>
              <a:t>何かご不明な点がございましたら</a:t>
            </a:r>
            <a:br>
              <a:rPr lang="en-US" altLang="ja-JP" sz="2400" dirty="0">
                <a:ln w="28575">
                  <a:noFill/>
                </a:ln>
              </a:rPr>
            </a:br>
            <a:r>
              <a:rPr lang="ja-JP" altLang="en-US" sz="2400" dirty="0">
                <a:ln w="28575">
                  <a:noFill/>
                </a:ln>
              </a:rPr>
              <a:t>下記連絡先までお気軽に</a:t>
            </a:r>
            <a:br>
              <a:rPr lang="en-US" altLang="ja-JP" sz="2400" dirty="0">
                <a:ln w="28575">
                  <a:noFill/>
                </a:ln>
              </a:rPr>
            </a:br>
            <a:r>
              <a:rPr lang="ja-JP" altLang="en-US" sz="2400" dirty="0">
                <a:ln w="28575">
                  <a:noFill/>
                </a:ln>
              </a:rPr>
              <a:t>お問い合わせください。</a:t>
            </a:r>
            <a:endParaRPr lang="en-US" altLang="ja-JP" sz="2400" dirty="0">
              <a:ln w="28575">
                <a:solidFill>
                  <a:sysClr val="windowText" lastClr="000000"/>
                </a:solidFill>
              </a:ln>
              <a:solidFill>
                <a:srgbClr val="FF0000"/>
              </a:solidFill>
            </a:endParaRPr>
          </a:p>
        </p:txBody>
      </p:sp>
      <p:sp>
        <p:nvSpPr>
          <p:cNvPr id="5" name="テキスト ボックス 4">
            <a:extLst>
              <a:ext uri="{FF2B5EF4-FFF2-40B4-BE49-F238E27FC236}">
                <a16:creationId xmlns:a16="http://schemas.microsoft.com/office/drawing/2014/main" id="{11047010-BA36-D4F6-F505-B21D87C1A63D}"/>
              </a:ext>
            </a:extLst>
          </p:cNvPr>
          <p:cNvSpPr txBox="1"/>
          <p:nvPr/>
        </p:nvSpPr>
        <p:spPr>
          <a:xfrm>
            <a:off x="232565" y="693819"/>
            <a:ext cx="6392869" cy="830997"/>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u="sng" dirty="0">
                <a:ln w="28575">
                  <a:noFill/>
                </a:ln>
                <a:solidFill>
                  <a:srgbClr val="FF0000"/>
                </a:solidFill>
              </a:rPr>
              <a:t>臨時休業のお知らせ</a:t>
            </a:r>
            <a:endParaRPr lang="en-US" altLang="ja-JP" dirty="0">
              <a:ln w="28575">
                <a:solidFill>
                  <a:sysClr val="windowText" lastClr="000000"/>
                </a:solidFill>
              </a:ln>
              <a:solidFill>
                <a:srgbClr val="FF0000"/>
              </a:solidFill>
            </a:endParaRPr>
          </a:p>
        </p:txBody>
      </p:sp>
      <p:cxnSp>
        <p:nvCxnSpPr>
          <p:cNvPr id="6" name="直線コネクタ 5">
            <a:extLst>
              <a:ext uri="{FF2B5EF4-FFF2-40B4-BE49-F238E27FC236}">
                <a16:creationId xmlns:a16="http://schemas.microsoft.com/office/drawing/2014/main" id="{FB003938-3D84-A50D-6F24-A2468BA2391F}"/>
              </a:ext>
            </a:extLst>
          </p:cNvPr>
          <p:cNvCxnSpPr>
            <a:cxnSpLocks/>
          </p:cNvCxnSpPr>
          <p:nvPr/>
        </p:nvCxnSpPr>
        <p:spPr>
          <a:xfrm>
            <a:off x="812540" y="9118173"/>
            <a:ext cx="41016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57182711-358C-33CD-FB55-8C18B297BFC1}"/>
              </a:ext>
            </a:extLst>
          </p:cNvPr>
          <p:cNvGrpSpPr/>
          <p:nvPr/>
        </p:nvGrpSpPr>
        <p:grpSpPr>
          <a:xfrm>
            <a:off x="5123397" y="7401424"/>
            <a:ext cx="1194064" cy="2024874"/>
            <a:chOff x="-1644870" y="2937567"/>
            <a:chExt cx="1061367" cy="1799849"/>
          </a:xfrm>
        </p:grpSpPr>
        <p:grpSp>
          <p:nvGrpSpPr>
            <p:cNvPr id="10" name="グループ化 9">
              <a:extLst>
                <a:ext uri="{FF2B5EF4-FFF2-40B4-BE49-F238E27FC236}">
                  <a16:creationId xmlns:a16="http://schemas.microsoft.com/office/drawing/2014/main" id="{78084A4F-9B37-920A-D32E-5ADF9241184B}"/>
                </a:ext>
              </a:extLst>
            </p:cNvPr>
            <p:cNvGrpSpPr/>
            <p:nvPr/>
          </p:nvGrpSpPr>
          <p:grpSpPr>
            <a:xfrm>
              <a:off x="-1644870" y="2937567"/>
              <a:ext cx="1061367" cy="1799849"/>
              <a:chOff x="6293010" y="4823677"/>
              <a:chExt cx="1061367" cy="1799849"/>
            </a:xfrm>
          </p:grpSpPr>
          <p:sp>
            <p:nvSpPr>
              <p:cNvPr id="12" name="涙形 64">
                <a:extLst>
                  <a:ext uri="{FF2B5EF4-FFF2-40B4-BE49-F238E27FC236}">
                    <a16:creationId xmlns:a16="http://schemas.microsoft.com/office/drawing/2014/main" id="{85FDE558-8961-5B96-7A8D-7C385BADD97D}"/>
                  </a:ext>
                </a:extLst>
              </p:cNvPr>
              <p:cNvSpPr/>
              <p:nvPr/>
            </p:nvSpPr>
            <p:spPr bwMode="auto">
              <a:xfrm>
                <a:off x="6516640" y="6446302"/>
                <a:ext cx="272694" cy="177224"/>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13" name="涙形 64">
                <a:extLst>
                  <a:ext uri="{FF2B5EF4-FFF2-40B4-BE49-F238E27FC236}">
                    <a16:creationId xmlns:a16="http://schemas.microsoft.com/office/drawing/2014/main" id="{D22EAE33-01C5-D552-F353-927108E30BB3}"/>
                  </a:ext>
                </a:extLst>
              </p:cNvPr>
              <p:cNvSpPr/>
              <p:nvPr/>
            </p:nvSpPr>
            <p:spPr bwMode="auto">
              <a:xfrm flipH="1">
                <a:off x="6841339" y="6446302"/>
                <a:ext cx="272694" cy="177224"/>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14" name="円/楕円 304">
                <a:extLst>
                  <a:ext uri="{FF2B5EF4-FFF2-40B4-BE49-F238E27FC236}">
                    <a16:creationId xmlns:a16="http://schemas.microsoft.com/office/drawing/2014/main" id="{6CF8EEC6-5C66-C59E-3A68-DEDF467C15B0}"/>
                  </a:ext>
                </a:extLst>
              </p:cNvPr>
              <p:cNvSpPr/>
              <p:nvPr/>
            </p:nvSpPr>
            <p:spPr bwMode="auto">
              <a:xfrm>
                <a:off x="6573544" y="6493599"/>
                <a:ext cx="55065" cy="55065"/>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15" name="円/楕円 305">
                <a:extLst>
                  <a:ext uri="{FF2B5EF4-FFF2-40B4-BE49-F238E27FC236}">
                    <a16:creationId xmlns:a16="http://schemas.microsoft.com/office/drawing/2014/main" id="{AA42E928-2176-2F2C-0337-483B2627DB31}"/>
                  </a:ext>
                </a:extLst>
              </p:cNvPr>
              <p:cNvSpPr/>
              <p:nvPr/>
            </p:nvSpPr>
            <p:spPr bwMode="auto">
              <a:xfrm>
                <a:off x="7011657" y="6493599"/>
                <a:ext cx="55065" cy="55065"/>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16" name="フリーフォーム 124">
                <a:extLst>
                  <a:ext uri="{FF2B5EF4-FFF2-40B4-BE49-F238E27FC236}">
                    <a16:creationId xmlns:a16="http://schemas.microsoft.com/office/drawing/2014/main" id="{5132EB04-A8A8-B84A-E55C-1CF1D4ECB0FD}"/>
                  </a:ext>
                </a:extLst>
              </p:cNvPr>
              <p:cNvSpPr/>
              <p:nvPr/>
            </p:nvSpPr>
            <p:spPr bwMode="auto">
              <a:xfrm rot="10800000" flipH="1">
                <a:off x="6572115" y="5875843"/>
                <a:ext cx="239058" cy="59151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7" name="フリーフォーム 125">
                <a:extLst>
                  <a:ext uri="{FF2B5EF4-FFF2-40B4-BE49-F238E27FC236}">
                    <a16:creationId xmlns:a16="http://schemas.microsoft.com/office/drawing/2014/main" id="{C7E4A845-4007-F3E4-1B6C-DC02706FA8EC}"/>
                  </a:ext>
                </a:extLst>
              </p:cNvPr>
              <p:cNvSpPr/>
              <p:nvPr/>
            </p:nvSpPr>
            <p:spPr bwMode="auto">
              <a:xfrm rot="10800000">
                <a:off x="6816370" y="5875842"/>
                <a:ext cx="239057" cy="59151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1F608A39-3C10-D2BD-B290-0328F6A43A5B}"/>
                  </a:ext>
                </a:extLst>
              </p:cNvPr>
              <p:cNvGrpSpPr/>
              <p:nvPr/>
            </p:nvGrpSpPr>
            <p:grpSpPr>
              <a:xfrm flipH="1">
                <a:off x="7082574" y="5276509"/>
                <a:ext cx="271803" cy="279728"/>
                <a:chOff x="8472560" y="1251585"/>
                <a:chExt cx="225670" cy="232250"/>
              </a:xfrm>
            </p:grpSpPr>
            <p:sp>
              <p:nvSpPr>
                <p:cNvPr id="56" name="円/楕円 342">
                  <a:extLst>
                    <a:ext uri="{FF2B5EF4-FFF2-40B4-BE49-F238E27FC236}">
                      <a16:creationId xmlns:a16="http://schemas.microsoft.com/office/drawing/2014/main" id="{D2E7FE6E-5BB9-A256-C47B-03E87F227A4C}"/>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57" name="円/楕円 343">
                  <a:extLst>
                    <a:ext uri="{FF2B5EF4-FFF2-40B4-BE49-F238E27FC236}">
                      <a16:creationId xmlns:a16="http://schemas.microsoft.com/office/drawing/2014/main" id="{90776570-B9FE-77FC-E790-9FE64A7B324B}"/>
                    </a:ext>
                  </a:extLst>
                </p:cNvPr>
                <p:cNvSpPr/>
                <p:nvPr/>
              </p:nvSpPr>
              <p:spPr bwMode="auto">
                <a:xfrm>
                  <a:off x="851289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grpSp>
            <p:nvGrpSpPr>
              <p:cNvPr id="19" name="グループ化 18">
                <a:extLst>
                  <a:ext uri="{FF2B5EF4-FFF2-40B4-BE49-F238E27FC236}">
                    <a16:creationId xmlns:a16="http://schemas.microsoft.com/office/drawing/2014/main" id="{25938422-1911-38F7-21A9-74ABA50C3914}"/>
                  </a:ext>
                </a:extLst>
              </p:cNvPr>
              <p:cNvGrpSpPr/>
              <p:nvPr/>
            </p:nvGrpSpPr>
            <p:grpSpPr>
              <a:xfrm>
                <a:off x="6293010" y="5276509"/>
                <a:ext cx="271803" cy="279728"/>
                <a:chOff x="8472558" y="1251585"/>
                <a:chExt cx="225670" cy="232250"/>
              </a:xfrm>
            </p:grpSpPr>
            <p:sp>
              <p:nvSpPr>
                <p:cNvPr id="54" name="円/楕円 340">
                  <a:extLst>
                    <a:ext uri="{FF2B5EF4-FFF2-40B4-BE49-F238E27FC236}">
                      <a16:creationId xmlns:a16="http://schemas.microsoft.com/office/drawing/2014/main" id="{B7F5D8A5-FBF4-2905-2A60-14CC93A4A942}"/>
                    </a:ext>
                  </a:extLst>
                </p:cNvPr>
                <p:cNvSpPr/>
                <p:nvPr/>
              </p:nvSpPr>
              <p:spPr bwMode="auto">
                <a:xfrm>
                  <a:off x="8472558"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55" name="円/楕円 341">
                  <a:extLst>
                    <a:ext uri="{FF2B5EF4-FFF2-40B4-BE49-F238E27FC236}">
                      <a16:creationId xmlns:a16="http://schemas.microsoft.com/office/drawing/2014/main" id="{DDB2021F-7E3E-319C-1D80-479DF37AB4DB}"/>
                    </a:ext>
                  </a:extLst>
                </p:cNvPr>
                <p:cNvSpPr/>
                <p:nvPr/>
              </p:nvSpPr>
              <p:spPr bwMode="auto">
                <a:xfrm>
                  <a:off x="8512682"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sp>
            <p:nvSpPr>
              <p:cNvPr id="20" name="片側の 2 つの角を丸めた四角形 129">
                <a:extLst>
                  <a:ext uri="{FF2B5EF4-FFF2-40B4-BE49-F238E27FC236}">
                    <a16:creationId xmlns:a16="http://schemas.microsoft.com/office/drawing/2014/main" id="{D4F7E434-D48A-790C-492B-A83C72D37839}"/>
                  </a:ext>
                </a:extLst>
              </p:cNvPr>
              <p:cNvSpPr/>
              <p:nvPr/>
            </p:nvSpPr>
            <p:spPr bwMode="auto">
              <a:xfrm>
                <a:off x="6525254" y="5461512"/>
                <a:ext cx="596257" cy="749995"/>
              </a:xfrm>
              <a:prstGeom prst="round2SameRect">
                <a:avLst>
                  <a:gd name="adj1" fmla="val 50000"/>
                  <a:gd name="adj2" fmla="val 0"/>
                </a:avLst>
              </a:pr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grpSp>
            <p:nvGrpSpPr>
              <p:cNvPr id="21" name="グループ化 20">
                <a:extLst>
                  <a:ext uri="{FF2B5EF4-FFF2-40B4-BE49-F238E27FC236}">
                    <a16:creationId xmlns:a16="http://schemas.microsoft.com/office/drawing/2014/main" id="{FF4AEFE8-D465-FC37-B5BA-7DE090AA5480}"/>
                  </a:ext>
                </a:extLst>
              </p:cNvPr>
              <p:cNvGrpSpPr/>
              <p:nvPr/>
            </p:nvGrpSpPr>
            <p:grpSpPr>
              <a:xfrm rot="9000000">
                <a:off x="6726910" y="5937236"/>
                <a:ext cx="254389" cy="273561"/>
                <a:chOff x="5046286" y="3282909"/>
                <a:chExt cx="508835" cy="547184"/>
              </a:xfrm>
              <a:solidFill>
                <a:schemeClr val="tx1"/>
              </a:solidFill>
            </p:grpSpPr>
            <p:sp>
              <p:nvSpPr>
                <p:cNvPr id="48" name="角丸四角形 163">
                  <a:extLst>
                    <a:ext uri="{FF2B5EF4-FFF2-40B4-BE49-F238E27FC236}">
                      <a16:creationId xmlns:a16="http://schemas.microsoft.com/office/drawing/2014/main" id="{ED5F70BA-8CE4-B675-0589-B4EEC9ABB658}"/>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9" name="角丸四角形 164">
                  <a:extLst>
                    <a:ext uri="{FF2B5EF4-FFF2-40B4-BE49-F238E27FC236}">
                      <a16:creationId xmlns:a16="http://schemas.microsoft.com/office/drawing/2014/main" id="{0F056CD5-A3CE-EC0F-E88B-32788D891E88}"/>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0" name="角丸四角形 165">
                  <a:extLst>
                    <a:ext uri="{FF2B5EF4-FFF2-40B4-BE49-F238E27FC236}">
                      <a16:creationId xmlns:a16="http://schemas.microsoft.com/office/drawing/2014/main" id="{39EEBEAF-59FF-19E6-1EBB-479F0EA2222A}"/>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1" name="角丸四角形 166">
                  <a:extLst>
                    <a:ext uri="{FF2B5EF4-FFF2-40B4-BE49-F238E27FC236}">
                      <a16:creationId xmlns:a16="http://schemas.microsoft.com/office/drawing/2014/main" id="{81245112-61D4-B32B-EAC0-0196875EF077}"/>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2" name="角丸四角形 167">
                  <a:extLst>
                    <a:ext uri="{FF2B5EF4-FFF2-40B4-BE49-F238E27FC236}">
                      <a16:creationId xmlns:a16="http://schemas.microsoft.com/office/drawing/2014/main" id="{12DFBB4A-189F-D0E4-D727-9CBEB06CE2D6}"/>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3" name="角丸四角形 168">
                  <a:extLst>
                    <a:ext uri="{FF2B5EF4-FFF2-40B4-BE49-F238E27FC236}">
                      <a16:creationId xmlns:a16="http://schemas.microsoft.com/office/drawing/2014/main" id="{52C9D87A-B575-A36A-B0A5-7D17A33DE350}"/>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22" name="グループ化 21">
                <a:extLst>
                  <a:ext uri="{FF2B5EF4-FFF2-40B4-BE49-F238E27FC236}">
                    <a16:creationId xmlns:a16="http://schemas.microsoft.com/office/drawing/2014/main" id="{1671BEEA-F254-5288-6B1E-A77AE467C609}"/>
                  </a:ext>
                </a:extLst>
              </p:cNvPr>
              <p:cNvGrpSpPr/>
              <p:nvPr/>
            </p:nvGrpSpPr>
            <p:grpSpPr>
              <a:xfrm rot="9000000">
                <a:off x="6724898" y="5937235"/>
                <a:ext cx="254389" cy="273561"/>
                <a:chOff x="5046286" y="3282909"/>
                <a:chExt cx="508835" cy="547184"/>
              </a:xfrm>
              <a:solidFill>
                <a:srgbClr val="FFCC99"/>
              </a:solidFill>
            </p:grpSpPr>
            <p:sp>
              <p:nvSpPr>
                <p:cNvPr id="42" name="角丸四角形 157">
                  <a:extLst>
                    <a:ext uri="{FF2B5EF4-FFF2-40B4-BE49-F238E27FC236}">
                      <a16:creationId xmlns:a16="http://schemas.microsoft.com/office/drawing/2014/main" id="{7A55CB2A-D562-FAC4-E606-3D66C6462ED4}"/>
                    </a:ext>
                  </a:extLst>
                </p:cNvPr>
                <p:cNvSpPr/>
                <p:nvPr/>
              </p:nvSpPr>
              <p:spPr bwMode="auto">
                <a:xfrm>
                  <a:off x="5206362" y="3507581"/>
                  <a:ext cx="268132" cy="32251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3" name="角丸四角形 158">
                  <a:extLst>
                    <a:ext uri="{FF2B5EF4-FFF2-40B4-BE49-F238E27FC236}">
                      <a16:creationId xmlns:a16="http://schemas.microsoft.com/office/drawing/2014/main" id="{9636C2CD-C199-66ED-8D82-4B8B2562428F}"/>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4" name="角丸四角形 159">
                  <a:extLst>
                    <a:ext uri="{FF2B5EF4-FFF2-40B4-BE49-F238E27FC236}">
                      <a16:creationId xmlns:a16="http://schemas.microsoft.com/office/drawing/2014/main" id="{FC1AD311-F636-7CA7-8F45-554F89D274AC}"/>
                    </a:ext>
                  </a:extLst>
                </p:cNvPr>
                <p:cNvSpPr/>
                <p:nvPr/>
              </p:nvSpPr>
              <p:spPr bwMode="auto">
                <a:xfrm>
                  <a:off x="5303992" y="3282909"/>
                  <a:ext cx="72869" cy="317749"/>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5" name="角丸四角形 160">
                  <a:extLst>
                    <a:ext uri="{FF2B5EF4-FFF2-40B4-BE49-F238E27FC236}">
                      <a16:creationId xmlns:a16="http://schemas.microsoft.com/office/drawing/2014/main" id="{9DE89737-DAE2-39F0-3E35-A0A1CE8E43ED}"/>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6" name="角丸四角形 161">
                  <a:extLst>
                    <a:ext uri="{FF2B5EF4-FFF2-40B4-BE49-F238E27FC236}">
                      <a16:creationId xmlns:a16="http://schemas.microsoft.com/office/drawing/2014/main" id="{50687398-AA61-DA67-7445-10A9E4CFF613}"/>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7" name="角丸四角形 162">
                  <a:extLst>
                    <a:ext uri="{FF2B5EF4-FFF2-40B4-BE49-F238E27FC236}">
                      <a16:creationId xmlns:a16="http://schemas.microsoft.com/office/drawing/2014/main" id="{80A9F3F9-1383-D2D4-2E07-51894BC1C6C7}"/>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23" name="台形 441">
                <a:extLst>
                  <a:ext uri="{FF2B5EF4-FFF2-40B4-BE49-F238E27FC236}">
                    <a16:creationId xmlns:a16="http://schemas.microsoft.com/office/drawing/2014/main" id="{6546D807-F0BD-3D87-4D33-C2280A7988FB}"/>
                  </a:ext>
                </a:extLst>
              </p:cNvPr>
              <p:cNvSpPr/>
              <p:nvPr/>
            </p:nvSpPr>
            <p:spPr bwMode="auto">
              <a:xfrm rot="9000000">
                <a:off x="6588022" y="5713404"/>
                <a:ext cx="218866" cy="281398"/>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grpSp>
            <p:nvGrpSpPr>
              <p:cNvPr id="24" name="グループ化 23">
                <a:extLst>
                  <a:ext uri="{FF2B5EF4-FFF2-40B4-BE49-F238E27FC236}">
                    <a16:creationId xmlns:a16="http://schemas.microsoft.com/office/drawing/2014/main" id="{E1F4DBC2-038F-8D10-9201-50D41236C00A}"/>
                  </a:ext>
                </a:extLst>
              </p:cNvPr>
              <p:cNvGrpSpPr/>
              <p:nvPr/>
            </p:nvGrpSpPr>
            <p:grpSpPr>
              <a:xfrm rot="12600000" flipH="1">
                <a:off x="6669252" y="5937236"/>
                <a:ext cx="254389" cy="273561"/>
                <a:chOff x="5046286" y="3282909"/>
                <a:chExt cx="508835" cy="547184"/>
              </a:xfrm>
              <a:solidFill>
                <a:schemeClr val="tx1"/>
              </a:solidFill>
            </p:grpSpPr>
            <p:sp>
              <p:nvSpPr>
                <p:cNvPr id="36" name="角丸四角形 148">
                  <a:extLst>
                    <a:ext uri="{FF2B5EF4-FFF2-40B4-BE49-F238E27FC236}">
                      <a16:creationId xmlns:a16="http://schemas.microsoft.com/office/drawing/2014/main" id="{EA4533ED-9411-172F-9817-B503963A115D}"/>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7" name="角丸四角形 149">
                  <a:extLst>
                    <a:ext uri="{FF2B5EF4-FFF2-40B4-BE49-F238E27FC236}">
                      <a16:creationId xmlns:a16="http://schemas.microsoft.com/office/drawing/2014/main" id="{7EDE24E2-6BE7-CD10-9586-DF1FAA4D54CA}"/>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8" name="角丸四角形 150">
                  <a:extLst>
                    <a:ext uri="{FF2B5EF4-FFF2-40B4-BE49-F238E27FC236}">
                      <a16:creationId xmlns:a16="http://schemas.microsoft.com/office/drawing/2014/main" id="{FAE800E5-3453-41D8-DA95-4277A2FCA32E}"/>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9" name="角丸四角形 151">
                  <a:extLst>
                    <a:ext uri="{FF2B5EF4-FFF2-40B4-BE49-F238E27FC236}">
                      <a16:creationId xmlns:a16="http://schemas.microsoft.com/office/drawing/2014/main" id="{C4641045-258B-C227-C20B-282512DDC9CA}"/>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0" name="角丸四角形 152">
                  <a:extLst>
                    <a:ext uri="{FF2B5EF4-FFF2-40B4-BE49-F238E27FC236}">
                      <a16:creationId xmlns:a16="http://schemas.microsoft.com/office/drawing/2014/main" id="{3968D23A-1312-8D33-2383-DD4AC9B76C37}"/>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41" name="角丸四角形 153">
                  <a:extLst>
                    <a:ext uri="{FF2B5EF4-FFF2-40B4-BE49-F238E27FC236}">
                      <a16:creationId xmlns:a16="http://schemas.microsoft.com/office/drawing/2014/main" id="{616CAFDC-2EF8-9079-65EF-C45A23BED77A}"/>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25" name="グループ化 24">
                <a:extLst>
                  <a:ext uri="{FF2B5EF4-FFF2-40B4-BE49-F238E27FC236}">
                    <a16:creationId xmlns:a16="http://schemas.microsoft.com/office/drawing/2014/main" id="{DFD7B455-B6CA-BD00-FF92-19C59E4AA99E}"/>
                  </a:ext>
                </a:extLst>
              </p:cNvPr>
              <p:cNvGrpSpPr/>
              <p:nvPr/>
            </p:nvGrpSpPr>
            <p:grpSpPr>
              <a:xfrm rot="12600000" flipH="1">
                <a:off x="6671265" y="5937235"/>
                <a:ext cx="254389" cy="273561"/>
                <a:chOff x="5046286" y="3282909"/>
                <a:chExt cx="508835" cy="547184"/>
              </a:xfrm>
              <a:solidFill>
                <a:srgbClr val="FFCC99"/>
              </a:solidFill>
            </p:grpSpPr>
            <p:sp>
              <p:nvSpPr>
                <p:cNvPr id="30" name="角丸四角形 142">
                  <a:extLst>
                    <a:ext uri="{FF2B5EF4-FFF2-40B4-BE49-F238E27FC236}">
                      <a16:creationId xmlns:a16="http://schemas.microsoft.com/office/drawing/2014/main" id="{B77D9506-21A4-EC15-3C9A-43997857FA5E}"/>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1" name="角丸四角形 143">
                  <a:extLst>
                    <a:ext uri="{FF2B5EF4-FFF2-40B4-BE49-F238E27FC236}">
                      <a16:creationId xmlns:a16="http://schemas.microsoft.com/office/drawing/2014/main" id="{EA36C4F1-EFC4-6474-607E-4B142E10DCEF}"/>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2" name="角丸四角形 144">
                  <a:extLst>
                    <a:ext uri="{FF2B5EF4-FFF2-40B4-BE49-F238E27FC236}">
                      <a16:creationId xmlns:a16="http://schemas.microsoft.com/office/drawing/2014/main" id="{38290910-5AF6-2DE4-A730-CAB7C1A4CEFF}"/>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3" name="角丸四角形 145">
                  <a:extLst>
                    <a:ext uri="{FF2B5EF4-FFF2-40B4-BE49-F238E27FC236}">
                      <a16:creationId xmlns:a16="http://schemas.microsoft.com/office/drawing/2014/main" id="{306B3046-CE87-EDAD-0475-CA6274CC3572}"/>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4" name="角丸四角形 146">
                  <a:extLst>
                    <a:ext uri="{FF2B5EF4-FFF2-40B4-BE49-F238E27FC236}">
                      <a16:creationId xmlns:a16="http://schemas.microsoft.com/office/drawing/2014/main" id="{6B8C414B-649F-4A9D-AF8D-0C062965C4BB}"/>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5" name="角丸四角形 147">
                  <a:extLst>
                    <a:ext uri="{FF2B5EF4-FFF2-40B4-BE49-F238E27FC236}">
                      <a16:creationId xmlns:a16="http://schemas.microsoft.com/office/drawing/2014/main" id="{50F9875A-F30A-B967-7D30-4C4050EA56F2}"/>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26" name="台形 441">
                <a:extLst>
                  <a:ext uri="{FF2B5EF4-FFF2-40B4-BE49-F238E27FC236}">
                    <a16:creationId xmlns:a16="http://schemas.microsoft.com/office/drawing/2014/main" id="{1D290D77-F9E9-1713-DD7F-7C69C363A3BF}"/>
                  </a:ext>
                </a:extLst>
              </p:cNvPr>
              <p:cNvSpPr/>
              <p:nvPr/>
            </p:nvSpPr>
            <p:spPr bwMode="auto">
              <a:xfrm rot="12600000" flipH="1">
                <a:off x="6843663" y="5713404"/>
                <a:ext cx="218866" cy="281398"/>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27" name="円/楕円 303">
                <a:extLst>
                  <a:ext uri="{FF2B5EF4-FFF2-40B4-BE49-F238E27FC236}">
                    <a16:creationId xmlns:a16="http://schemas.microsoft.com/office/drawing/2014/main" id="{ADC0CDC0-D561-5A18-6330-85F4AAC39F6D}"/>
                  </a:ext>
                </a:extLst>
              </p:cNvPr>
              <p:cNvSpPr/>
              <p:nvPr/>
            </p:nvSpPr>
            <p:spPr bwMode="auto">
              <a:xfrm>
                <a:off x="6430505" y="4944231"/>
                <a:ext cx="785756" cy="785756"/>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28" name="フリーフォーム: 図形 27">
                <a:extLst>
                  <a:ext uri="{FF2B5EF4-FFF2-40B4-BE49-F238E27FC236}">
                    <a16:creationId xmlns:a16="http://schemas.microsoft.com/office/drawing/2014/main" id="{E78262AE-54ED-63C8-29D9-93F28BB891ED}"/>
                  </a:ext>
                </a:extLst>
              </p:cNvPr>
              <p:cNvSpPr/>
              <p:nvPr/>
            </p:nvSpPr>
            <p:spPr bwMode="auto">
              <a:xfrm>
                <a:off x="6384792" y="4823677"/>
                <a:ext cx="870230" cy="480438"/>
              </a:xfrm>
              <a:custGeom>
                <a:avLst/>
                <a:gdLst>
                  <a:gd name="connsiteX0" fmla="*/ 680520 w 1076822"/>
                  <a:gd name="connsiteY0" fmla="*/ 909 h 594493"/>
                  <a:gd name="connsiteX1" fmla="*/ 868790 w 1076822"/>
                  <a:gd name="connsiteY1" fmla="*/ 59172 h 594493"/>
                  <a:gd name="connsiteX2" fmla="*/ 1064743 w 1076822"/>
                  <a:gd name="connsiteY2" fmla="*/ 476261 h 594493"/>
                  <a:gd name="connsiteX3" fmla="*/ 1060101 w 1076822"/>
                  <a:gd name="connsiteY3" fmla="*/ 487058 h 594493"/>
                  <a:gd name="connsiteX4" fmla="*/ 1053072 w 1076822"/>
                  <a:gd name="connsiteY4" fmla="*/ 496477 h 594493"/>
                  <a:gd name="connsiteX5" fmla="*/ 593886 w 1076822"/>
                  <a:gd name="connsiteY5" fmla="*/ 535320 h 594493"/>
                  <a:gd name="connsiteX6" fmla="*/ 538412 w 1076822"/>
                  <a:gd name="connsiteY6" fmla="*/ 497466 h 594493"/>
                  <a:gd name="connsiteX7" fmla="*/ 482936 w 1076822"/>
                  <a:gd name="connsiteY7" fmla="*/ 535321 h 594493"/>
                  <a:gd name="connsiteX8" fmla="*/ 23750 w 1076822"/>
                  <a:gd name="connsiteY8" fmla="*/ 496478 h 594493"/>
                  <a:gd name="connsiteX9" fmla="*/ 16721 w 1076822"/>
                  <a:gd name="connsiteY9" fmla="*/ 487059 h 594493"/>
                  <a:gd name="connsiteX10" fmla="*/ 12079 w 1076822"/>
                  <a:gd name="connsiteY10" fmla="*/ 476262 h 594493"/>
                  <a:gd name="connsiteX11" fmla="*/ 208032 w 1076822"/>
                  <a:gd name="connsiteY11" fmla="*/ 59173 h 594493"/>
                  <a:gd name="connsiteX12" fmla="*/ 517823 w 1076822"/>
                  <a:gd name="connsiteY12" fmla="*/ 11867 h 594493"/>
                  <a:gd name="connsiteX13" fmla="*/ 537633 w 1076822"/>
                  <a:gd name="connsiteY13" fmla="*/ 18884 h 594493"/>
                  <a:gd name="connsiteX14" fmla="*/ 603302 w 1076822"/>
                  <a:gd name="connsiteY14" fmla="*/ 3254 h 594493"/>
                  <a:gd name="connsiteX15" fmla="*/ 680520 w 1076822"/>
                  <a:gd name="connsiteY15" fmla="*/ 909 h 59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6822" h="594493">
                    <a:moveTo>
                      <a:pt x="680520" y="909"/>
                    </a:moveTo>
                    <a:cubicBezTo>
                      <a:pt x="743423" y="5142"/>
                      <a:pt x="808197" y="24189"/>
                      <a:pt x="868790" y="59172"/>
                    </a:cubicBezTo>
                    <a:cubicBezTo>
                      <a:pt x="1030370" y="152460"/>
                      <a:pt x="1108678" y="328160"/>
                      <a:pt x="1064743" y="476261"/>
                    </a:cubicBezTo>
                    <a:lnTo>
                      <a:pt x="1060101" y="487058"/>
                    </a:lnTo>
                    <a:lnTo>
                      <a:pt x="1053072" y="496477"/>
                    </a:lnTo>
                    <a:cubicBezTo>
                      <a:pt x="946780" y="608575"/>
                      <a:pt x="755466" y="628608"/>
                      <a:pt x="593886" y="535320"/>
                    </a:cubicBezTo>
                    <a:lnTo>
                      <a:pt x="538412" y="497466"/>
                    </a:lnTo>
                    <a:lnTo>
                      <a:pt x="482936" y="535321"/>
                    </a:lnTo>
                    <a:cubicBezTo>
                      <a:pt x="321356" y="628609"/>
                      <a:pt x="130042" y="608576"/>
                      <a:pt x="23750" y="496478"/>
                    </a:cubicBezTo>
                    <a:lnTo>
                      <a:pt x="16721" y="487059"/>
                    </a:lnTo>
                    <a:lnTo>
                      <a:pt x="12079" y="476262"/>
                    </a:lnTo>
                    <a:cubicBezTo>
                      <a:pt x="-31856" y="328161"/>
                      <a:pt x="46452" y="152461"/>
                      <a:pt x="208032" y="59173"/>
                    </a:cubicBezTo>
                    <a:cubicBezTo>
                      <a:pt x="309020" y="868"/>
                      <a:pt x="421622" y="-13171"/>
                      <a:pt x="517823" y="11867"/>
                    </a:cubicBezTo>
                    <a:lnTo>
                      <a:pt x="537633" y="18884"/>
                    </a:lnTo>
                    <a:lnTo>
                      <a:pt x="603302" y="3254"/>
                    </a:lnTo>
                    <a:cubicBezTo>
                      <a:pt x="628425" y="-46"/>
                      <a:pt x="654310" y="-854"/>
                      <a:pt x="680520" y="909"/>
                    </a:cubicBezTo>
                    <a:close/>
                  </a:path>
                </a:pathLst>
              </a:cu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29" name="アーチ 28">
                <a:extLst>
                  <a:ext uri="{FF2B5EF4-FFF2-40B4-BE49-F238E27FC236}">
                    <a16:creationId xmlns:a16="http://schemas.microsoft.com/office/drawing/2014/main" id="{5F6D745A-BE85-7BA3-9D22-42525BD00284}"/>
                  </a:ext>
                </a:extLst>
              </p:cNvPr>
              <p:cNvSpPr/>
              <p:nvPr/>
            </p:nvSpPr>
            <p:spPr bwMode="auto">
              <a:xfrm>
                <a:off x="6692432" y="5428407"/>
                <a:ext cx="274460" cy="206620"/>
              </a:xfrm>
              <a:prstGeom prst="blockArc">
                <a:avLst>
                  <a:gd name="adj1" fmla="val 1214370"/>
                  <a:gd name="adj2" fmla="val 9671409"/>
                  <a:gd name="adj3" fmla="val 22448"/>
                </a:avLst>
              </a:prstGeom>
              <a:solidFill>
                <a:srgbClr val="FF0000"/>
              </a:solidFill>
              <a:ln w="9525">
                <a:noFill/>
                <a:round/>
                <a:headEnd/>
                <a:tailEnd/>
              </a:ln>
              <a:effectLst/>
            </p:spPr>
            <p:txBody>
              <a:bodyPr rtlCol="0" anchor="ctr"/>
              <a:lstStyle/>
              <a:p>
                <a:pPr algn="ctr"/>
                <a:endParaRPr kumimoji="1" lang="ja-JP" altLang="en-US"/>
              </a:p>
            </p:txBody>
          </p:sp>
        </p:grpSp>
        <p:sp>
          <p:nvSpPr>
            <p:cNvPr id="11" name="フリーフォーム: 図形 10">
              <a:extLst>
                <a:ext uri="{FF2B5EF4-FFF2-40B4-BE49-F238E27FC236}">
                  <a16:creationId xmlns:a16="http://schemas.microsoft.com/office/drawing/2014/main" id="{07B4775A-F287-28C6-3F6C-D71F2965F726}"/>
                </a:ext>
              </a:extLst>
            </p:cNvPr>
            <p:cNvSpPr/>
            <p:nvPr/>
          </p:nvSpPr>
          <p:spPr bwMode="auto">
            <a:xfrm>
              <a:off x="-1421121" y="3487092"/>
              <a:ext cx="617674" cy="76122"/>
            </a:xfrm>
            <a:custGeom>
              <a:avLst/>
              <a:gdLst>
                <a:gd name="connsiteX0" fmla="*/ 414614 w 617674"/>
                <a:gd name="connsiteY0" fmla="*/ 0 h 76122"/>
                <a:gd name="connsiteX1" fmla="*/ 493722 w 617674"/>
                <a:gd name="connsiteY1" fmla="*/ 29739 h 76122"/>
                <a:gd name="connsiteX2" fmla="*/ 572731 w 617674"/>
                <a:gd name="connsiteY2" fmla="*/ 1683 h 76122"/>
                <a:gd name="connsiteX3" fmla="*/ 617674 w 617674"/>
                <a:gd name="connsiteY3" fmla="*/ 18253 h 76122"/>
                <a:gd name="connsiteX4" fmla="*/ 493143 w 617674"/>
                <a:gd name="connsiteY4" fmla="*/ 76118 h 76122"/>
                <a:gd name="connsiteX5" fmla="*/ 369404 w 617674"/>
                <a:gd name="connsiteY5" fmla="*/ 15399 h 76122"/>
                <a:gd name="connsiteX6" fmla="*/ 45210 w 617674"/>
                <a:gd name="connsiteY6" fmla="*/ 0 h 76122"/>
                <a:gd name="connsiteX7" fmla="*/ 124318 w 617674"/>
                <a:gd name="connsiteY7" fmla="*/ 29739 h 76122"/>
                <a:gd name="connsiteX8" fmla="*/ 203327 w 617674"/>
                <a:gd name="connsiteY8" fmla="*/ 1683 h 76122"/>
                <a:gd name="connsiteX9" fmla="*/ 248270 w 617674"/>
                <a:gd name="connsiteY9" fmla="*/ 18253 h 76122"/>
                <a:gd name="connsiteX10" fmla="*/ 123739 w 617674"/>
                <a:gd name="connsiteY10" fmla="*/ 76118 h 76122"/>
                <a:gd name="connsiteX11" fmla="*/ 0 w 617674"/>
                <a:gd name="connsiteY11" fmla="*/ 15399 h 7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7674" h="76122">
                  <a:moveTo>
                    <a:pt x="414614" y="0"/>
                  </a:moveTo>
                  <a:cubicBezTo>
                    <a:pt x="430392" y="18189"/>
                    <a:pt x="460685" y="29577"/>
                    <a:pt x="493722" y="29739"/>
                  </a:cubicBezTo>
                  <a:cubicBezTo>
                    <a:pt x="526164" y="29898"/>
                    <a:pt x="556279" y="19204"/>
                    <a:pt x="572731" y="1683"/>
                  </a:cubicBezTo>
                  <a:lnTo>
                    <a:pt x="617674" y="18253"/>
                  </a:lnTo>
                  <a:cubicBezTo>
                    <a:pt x="594428" y="53985"/>
                    <a:pt x="545991" y="76491"/>
                    <a:pt x="493143" y="76118"/>
                  </a:cubicBezTo>
                  <a:cubicBezTo>
                    <a:pt x="439712" y="75740"/>
                    <a:pt x="391431" y="52049"/>
                    <a:pt x="369404" y="15399"/>
                  </a:cubicBezTo>
                  <a:close/>
                  <a:moveTo>
                    <a:pt x="45210" y="0"/>
                  </a:moveTo>
                  <a:cubicBezTo>
                    <a:pt x="60988" y="18189"/>
                    <a:pt x="91281" y="29577"/>
                    <a:pt x="124318" y="29739"/>
                  </a:cubicBezTo>
                  <a:cubicBezTo>
                    <a:pt x="156760" y="29898"/>
                    <a:pt x="186875" y="19204"/>
                    <a:pt x="203327" y="1683"/>
                  </a:cubicBezTo>
                  <a:lnTo>
                    <a:pt x="248270" y="18253"/>
                  </a:lnTo>
                  <a:cubicBezTo>
                    <a:pt x="225024" y="53985"/>
                    <a:pt x="176587" y="76491"/>
                    <a:pt x="123739" y="76118"/>
                  </a:cubicBezTo>
                  <a:cubicBezTo>
                    <a:pt x="70308" y="75740"/>
                    <a:pt x="22027" y="52049"/>
                    <a:pt x="0" y="15399"/>
                  </a:cubicBezTo>
                  <a:close/>
                </a:path>
              </a:pathLst>
            </a:custGeom>
            <a:solidFill>
              <a:schemeClr val="tx1"/>
            </a:solidFill>
            <a:ln w="9525">
              <a:noFill/>
              <a:round/>
              <a:headEnd/>
              <a:tailEnd/>
            </a:ln>
            <a:effectLst/>
          </p:spPr>
          <p:txBody>
            <a:bodyPr wrap="square" rtlCol="0" anchor="ctr">
              <a:noAutofit/>
            </a:bodyPr>
            <a:lstStyle/>
            <a:p>
              <a:pPr algn="ctr"/>
              <a:endParaRPr kumimoji="1" lang="ja-JP" altLang="en-US"/>
            </a:p>
          </p:txBody>
        </p:sp>
      </p:grpSp>
      <p:sp>
        <p:nvSpPr>
          <p:cNvPr id="58" name="テキスト ボックス 57">
            <a:extLst>
              <a:ext uri="{FF2B5EF4-FFF2-40B4-BE49-F238E27FC236}">
                <a16:creationId xmlns:a16="http://schemas.microsoft.com/office/drawing/2014/main" id="{C7952D1D-03BC-FDD6-0620-15944BF3188A}"/>
              </a:ext>
            </a:extLst>
          </p:cNvPr>
          <p:cNvSpPr txBox="1"/>
          <p:nvPr/>
        </p:nvSpPr>
        <p:spPr>
          <a:xfrm>
            <a:off x="753212" y="8712137"/>
            <a:ext cx="3710904"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2457988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フリーフォーム: 図形 28">
            <a:extLst>
              <a:ext uri="{FF2B5EF4-FFF2-40B4-BE49-F238E27FC236}">
                <a16:creationId xmlns:a16="http://schemas.microsoft.com/office/drawing/2014/main" id="{54B07D8E-71B1-7FF4-2D51-F70A30BAC192}"/>
              </a:ext>
            </a:extLst>
          </p:cNvPr>
          <p:cNvSpPr/>
          <p:nvPr/>
        </p:nvSpPr>
        <p:spPr>
          <a:xfrm>
            <a:off x="1078276" y="407495"/>
            <a:ext cx="5424897" cy="9180154"/>
          </a:xfrm>
          <a:custGeom>
            <a:avLst/>
            <a:gdLst>
              <a:gd name="connsiteX0" fmla="*/ 623744 w 5424897"/>
              <a:gd name="connsiteY0" fmla="*/ 0 h 9180154"/>
              <a:gd name="connsiteX1" fmla="*/ 5142398 w 5424897"/>
              <a:gd name="connsiteY1" fmla="*/ 0 h 9180154"/>
              <a:gd name="connsiteX2" fmla="*/ 5424897 w 5424897"/>
              <a:gd name="connsiteY2" fmla="*/ 282499 h 9180154"/>
              <a:gd name="connsiteX3" fmla="*/ 5424897 w 5424897"/>
              <a:gd name="connsiteY3" fmla="*/ 8897655 h 9180154"/>
              <a:gd name="connsiteX4" fmla="*/ 5142398 w 5424897"/>
              <a:gd name="connsiteY4" fmla="*/ 9180154 h 9180154"/>
              <a:gd name="connsiteX5" fmla="*/ 623744 w 5424897"/>
              <a:gd name="connsiteY5" fmla="*/ 9180154 h 9180154"/>
              <a:gd name="connsiteX6" fmla="*/ 341245 w 5424897"/>
              <a:gd name="connsiteY6" fmla="*/ 8897655 h 9180154"/>
              <a:gd name="connsiteX7" fmla="*/ 341245 w 5424897"/>
              <a:gd name="connsiteY7" fmla="*/ 6645400 h 9180154"/>
              <a:gd name="connsiteX8" fmla="*/ 234167 w 5424897"/>
              <a:gd name="connsiteY8" fmla="*/ 6743280 h 9180154"/>
              <a:gd name="connsiteX9" fmla="*/ 54482 w 5424897"/>
              <a:gd name="connsiteY9" fmla="*/ 7004262 h 9180154"/>
              <a:gd name="connsiteX10" fmla="*/ 339347 w 5424897"/>
              <a:gd name="connsiteY10" fmla="*/ 6270882 h 9180154"/>
              <a:gd name="connsiteX11" fmla="*/ 341245 w 5424897"/>
              <a:gd name="connsiteY11" fmla="*/ 6269982 h 9180154"/>
              <a:gd name="connsiteX12" fmla="*/ 341245 w 5424897"/>
              <a:gd name="connsiteY12" fmla="*/ 282499 h 9180154"/>
              <a:gd name="connsiteX13" fmla="*/ 623744 w 5424897"/>
              <a:gd name="connsiteY13" fmla="*/ 0 h 9180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24897" h="9180154">
                <a:moveTo>
                  <a:pt x="623744" y="0"/>
                </a:moveTo>
                <a:lnTo>
                  <a:pt x="5142398" y="0"/>
                </a:lnTo>
                <a:cubicBezTo>
                  <a:pt x="5298418" y="0"/>
                  <a:pt x="5424897" y="126479"/>
                  <a:pt x="5424897" y="282499"/>
                </a:cubicBezTo>
                <a:lnTo>
                  <a:pt x="5424897" y="8897655"/>
                </a:lnTo>
                <a:cubicBezTo>
                  <a:pt x="5424897" y="9053675"/>
                  <a:pt x="5298418" y="9180154"/>
                  <a:pt x="5142398" y="9180154"/>
                </a:cubicBezTo>
                <a:lnTo>
                  <a:pt x="623744" y="9180154"/>
                </a:lnTo>
                <a:cubicBezTo>
                  <a:pt x="467724" y="9180154"/>
                  <a:pt x="341245" y="9053675"/>
                  <a:pt x="341245" y="8897655"/>
                </a:cubicBezTo>
                <a:lnTo>
                  <a:pt x="341245" y="6645400"/>
                </a:lnTo>
                <a:lnTo>
                  <a:pt x="234167" y="6743280"/>
                </a:lnTo>
                <a:cubicBezTo>
                  <a:pt x="159738" y="6822150"/>
                  <a:pt x="98654" y="6910404"/>
                  <a:pt x="54482" y="7004262"/>
                </a:cubicBezTo>
                <a:cubicBezTo>
                  <a:pt x="-81572" y="6768610"/>
                  <a:pt x="45967" y="6440265"/>
                  <a:pt x="339347" y="6270882"/>
                </a:cubicBezTo>
                <a:lnTo>
                  <a:pt x="341245" y="6269982"/>
                </a:lnTo>
                <a:lnTo>
                  <a:pt x="341245" y="282499"/>
                </a:lnTo>
                <a:cubicBezTo>
                  <a:pt x="341245" y="126479"/>
                  <a:pt x="467724" y="0"/>
                  <a:pt x="623744" y="0"/>
                </a:cubicBez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 name="テキスト ボックス 1">
            <a:extLst>
              <a:ext uri="{FF2B5EF4-FFF2-40B4-BE49-F238E27FC236}">
                <a16:creationId xmlns:a16="http://schemas.microsoft.com/office/drawing/2014/main" id="{22BC9A6B-921B-9682-95C9-DE75520A593A}"/>
              </a:ext>
            </a:extLst>
          </p:cNvPr>
          <p:cNvSpPr txBox="1"/>
          <p:nvPr/>
        </p:nvSpPr>
        <p:spPr>
          <a:xfrm>
            <a:off x="1585719" y="803314"/>
            <a:ext cx="4752020" cy="646331"/>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sz="3600" u="sng" dirty="0">
                <a:ln w="28575">
                  <a:noFill/>
                </a:ln>
                <a:solidFill>
                  <a:srgbClr val="FF0000"/>
                </a:solidFill>
              </a:rPr>
              <a:t>臨時休業のお知らせ</a:t>
            </a:r>
            <a:endParaRPr lang="en-US" altLang="ja-JP" sz="3600" dirty="0">
              <a:ln w="28575">
                <a:solidFill>
                  <a:sysClr val="windowText" lastClr="000000"/>
                </a:solidFill>
              </a:ln>
              <a:solidFill>
                <a:srgbClr val="FF0000"/>
              </a:solidFill>
            </a:endParaRPr>
          </a:p>
        </p:txBody>
      </p:sp>
      <p:sp>
        <p:nvSpPr>
          <p:cNvPr id="28" name="テキスト ボックス 27">
            <a:extLst>
              <a:ext uri="{FF2B5EF4-FFF2-40B4-BE49-F238E27FC236}">
                <a16:creationId xmlns:a16="http://schemas.microsoft.com/office/drawing/2014/main" id="{18ED8A8E-BC41-19F9-9B10-B3E927D8FB5B}"/>
              </a:ext>
            </a:extLst>
          </p:cNvPr>
          <p:cNvSpPr txBox="1"/>
          <p:nvPr/>
        </p:nvSpPr>
        <p:spPr>
          <a:xfrm>
            <a:off x="1770619" y="1568477"/>
            <a:ext cx="4488291" cy="7017306"/>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600" dirty="0">
                <a:ln w="28575">
                  <a:noFill/>
                </a:ln>
              </a:rPr>
              <a:t>いつも　　　　をご利用いただき誠にありがとうございます。 </a:t>
            </a:r>
          </a:p>
          <a:p>
            <a:pPr algn="l">
              <a:spcAft>
                <a:spcPts val="1800"/>
              </a:spcAft>
            </a:pPr>
            <a:r>
              <a:rPr lang="ja-JP" altLang="en-US" sz="2600" dirty="0">
                <a:ln w="28575">
                  <a:noFill/>
                </a:ln>
              </a:rPr>
              <a:t>　　月　　日より　　日程度 病気療養の入院のため臨時休業とさせていただくことになりました。</a:t>
            </a:r>
          </a:p>
          <a:p>
            <a:pPr algn="l">
              <a:spcAft>
                <a:spcPts val="1800"/>
              </a:spcAft>
            </a:pPr>
            <a:r>
              <a:rPr lang="ja-JP" altLang="en-US" sz="2600" dirty="0">
                <a:ln w="28575">
                  <a:noFill/>
                </a:ln>
              </a:rPr>
              <a:t>お客様には大変ご迷惑をおかけいたしますことを深くお詫び申し上げます。 </a:t>
            </a:r>
          </a:p>
          <a:p>
            <a:pPr algn="l">
              <a:spcAft>
                <a:spcPts val="1800"/>
              </a:spcAft>
            </a:pPr>
            <a:r>
              <a:rPr lang="ja-JP" altLang="en-US" sz="2600" dirty="0">
                <a:ln w="28575">
                  <a:noFill/>
                </a:ln>
              </a:rPr>
              <a:t>ご理解とご協力を賜りますようお願い申し上げます。</a:t>
            </a:r>
          </a:p>
          <a:p>
            <a:pPr algn="l">
              <a:spcAft>
                <a:spcPts val="1800"/>
              </a:spcAft>
            </a:pPr>
            <a:r>
              <a:rPr lang="ja-JP" altLang="en-US" sz="2600" dirty="0">
                <a:ln w="28575">
                  <a:noFill/>
                </a:ln>
              </a:rPr>
              <a:t>何かご不明な点がございましたら、下記連絡先までお気軽にお問い合わせください。</a:t>
            </a:r>
            <a:endParaRPr lang="en-US" altLang="ja-JP" sz="2600" dirty="0">
              <a:ln w="28575">
                <a:solidFill>
                  <a:sysClr val="windowText" lastClr="000000"/>
                </a:solidFill>
              </a:ln>
              <a:solidFill>
                <a:srgbClr val="FF0000"/>
              </a:solidFill>
            </a:endParaRPr>
          </a:p>
        </p:txBody>
      </p:sp>
      <p:cxnSp>
        <p:nvCxnSpPr>
          <p:cNvPr id="30" name="直線コネクタ 29">
            <a:extLst>
              <a:ext uri="{FF2B5EF4-FFF2-40B4-BE49-F238E27FC236}">
                <a16:creationId xmlns:a16="http://schemas.microsoft.com/office/drawing/2014/main" id="{AF0A6FA2-4A6D-EB84-2652-8B895D1AE73C}"/>
              </a:ext>
            </a:extLst>
          </p:cNvPr>
          <p:cNvCxnSpPr>
            <a:cxnSpLocks/>
          </p:cNvCxnSpPr>
          <p:nvPr/>
        </p:nvCxnSpPr>
        <p:spPr>
          <a:xfrm>
            <a:off x="1868484" y="9250803"/>
            <a:ext cx="42608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FA527131-0DC1-BCF6-66DE-0CA174A5E470}"/>
              </a:ext>
            </a:extLst>
          </p:cNvPr>
          <p:cNvSpPr txBox="1"/>
          <p:nvPr/>
        </p:nvSpPr>
        <p:spPr>
          <a:xfrm>
            <a:off x="1758266" y="8823446"/>
            <a:ext cx="4095455"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grpSp>
        <p:nvGrpSpPr>
          <p:cNvPr id="33" name="グループ化 32">
            <a:extLst>
              <a:ext uri="{FF2B5EF4-FFF2-40B4-BE49-F238E27FC236}">
                <a16:creationId xmlns:a16="http://schemas.microsoft.com/office/drawing/2014/main" id="{819AE952-F9FF-F0C3-A8FC-147EFF074BD2}"/>
              </a:ext>
            </a:extLst>
          </p:cNvPr>
          <p:cNvGrpSpPr/>
          <p:nvPr/>
        </p:nvGrpSpPr>
        <p:grpSpPr>
          <a:xfrm>
            <a:off x="321160" y="7608295"/>
            <a:ext cx="1172327" cy="1948053"/>
            <a:chOff x="7972488" y="2719868"/>
            <a:chExt cx="1061367" cy="1763671"/>
          </a:xfrm>
        </p:grpSpPr>
        <p:grpSp>
          <p:nvGrpSpPr>
            <p:cNvPr id="34" name="グループ化 33">
              <a:extLst>
                <a:ext uri="{FF2B5EF4-FFF2-40B4-BE49-F238E27FC236}">
                  <a16:creationId xmlns:a16="http://schemas.microsoft.com/office/drawing/2014/main" id="{C8694282-35FA-FA83-1093-7C7BDFD77CAF}"/>
                </a:ext>
              </a:extLst>
            </p:cNvPr>
            <p:cNvGrpSpPr/>
            <p:nvPr/>
          </p:nvGrpSpPr>
          <p:grpSpPr>
            <a:xfrm>
              <a:off x="7972488" y="2719868"/>
              <a:ext cx="1061367" cy="1763671"/>
              <a:chOff x="7522432" y="3547046"/>
              <a:chExt cx="1735798" cy="2884371"/>
            </a:xfrm>
          </p:grpSpPr>
          <p:sp>
            <p:nvSpPr>
              <p:cNvPr id="40" name="涙形 64">
                <a:extLst>
                  <a:ext uri="{FF2B5EF4-FFF2-40B4-BE49-F238E27FC236}">
                    <a16:creationId xmlns:a16="http://schemas.microsoft.com/office/drawing/2014/main" id="{8002BD43-481F-EDD8-2315-62387A5311A2}"/>
                  </a:ext>
                </a:extLst>
              </p:cNvPr>
              <p:cNvSpPr/>
              <p:nvPr/>
            </p:nvSpPr>
            <p:spPr bwMode="auto">
              <a:xfrm>
                <a:off x="7837227" y="6141578"/>
                <a:ext cx="445974" cy="289839"/>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41" name="涙形 64">
                <a:extLst>
                  <a:ext uri="{FF2B5EF4-FFF2-40B4-BE49-F238E27FC236}">
                    <a16:creationId xmlns:a16="http://schemas.microsoft.com/office/drawing/2014/main" id="{3C0C0D27-58B4-14E6-7766-5BD06684A7F3}"/>
                  </a:ext>
                </a:extLst>
              </p:cNvPr>
              <p:cNvSpPr/>
              <p:nvPr/>
            </p:nvSpPr>
            <p:spPr bwMode="auto">
              <a:xfrm flipH="1">
                <a:off x="8458588" y="6141578"/>
                <a:ext cx="445974" cy="289839"/>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42" name="円/楕円 304">
                <a:extLst>
                  <a:ext uri="{FF2B5EF4-FFF2-40B4-BE49-F238E27FC236}">
                    <a16:creationId xmlns:a16="http://schemas.microsoft.com/office/drawing/2014/main" id="{A96E53D1-F810-5774-9308-4E63D60AC9BA}"/>
                  </a:ext>
                </a:extLst>
              </p:cNvPr>
              <p:cNvSpPr/>
              <p:nvPr/>
            </p:nvSpPr>
            <p:spPr bwMode="auto">
              <a:xfrm>
                <a:off x="7930290" y="6218929"/>
                <a:ext cx="90056" cy="90056"/>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43" name="円/楕円 305">
                <a:extLst>
                  <a:ext uri="{FF2B5EF4-FFF2-40B4-BE49-F238E27FC236}">
                    <a16:creationId xmlns:a16="http://schemas.microsoft.com/office/drawing/2014/main" id="{90D485F1-89BA-C9B2-53E5-E15BAFAB3C18}"/>
                  </a:ext>
                </a:extLst>
              </p:cNvPr>
              <p:cNvSpPr/>
              <p:nvPr/>
            </p:nvSpPr>
            <p:spPr bwMode="auto">
              <a:xfrm>
                <a:off x="8737132" y="6218929"/>
                <a:ext cx="90056" cy="90056"/>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44" name="フリーフォーム 124">
                <a:extLst>
                  <a:ext uri="{FF2B5EF4-FFF2-40B4-BE49-F238E27FC236}">
                    <a16:creationId xmlns:a16="http://schemas.microsoft.com/office/drawing/2014/main" id="{EF82FB7C-1D15-AD0D-E5A8-AFC61BF100E4}"/>
                  </a:ext>
                </a:extLst>
              </p:cNvPr>
              <p:cNvSpPr/>
              <p:nvPr/>
            </p:nvSpPr>
            <p:spPr bwMode="auto">
              <a:xfrm rot="10800000" flipH="1">
                <a:off x="7927953" y="5705671"/>
                <a:ext cx="390964" cy="470340"/>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45" name="フリーフォーム 125">
                <a:extLst>
                  <a:ext uri="{FF2B5EF4-FFF2-40B4-BE49-F238E27FC236}">
                    <a16:creationId xmlns:a16="http://schemas.microsoft.com/office/drawing/2014/main" id="{F4CED280-1C11-161F-1310-5D1643518DF6}"/>
                  </a:ext>
                </a:extLst>
              </p:cNvPr>
              <p:cNvSpPr/>
              <p:nvPr/>
            </p:nvSpPr>
            <p:spPr bwMode="auto">
              <a:xfrm rot="10800000">
                <a:off x="8417757" y="5705670"/>
                <a:ext cx="390962" cy="470340"/>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grpSp>
            <p:nvGrpSpPr>
              <p:cNvPr id="46" name="グループ化 45">
                <a:extLst>
                  <a:ext uri="{FF2B5EF4-FFF2-40B4-BE49-F238E27FC236}">
                    <a16:creationId xmlns:a16="http://schemas.microsoft.com/office/drawing/2014/main" id="{EC85C606-218F-3B4C-97BB-D92174FF376B}"/>
                  </a:ext>
                </a:extLst>
              </p:cNvPr>
              <p:cNvGrpSpPr/>
              <p:nvPr/>
            </p:nvGrpSpPr>
            <p:grpSpPr>
              <a:xfrm>
                <a:off x="7522432" y="3547046"/>
                <a:ext cx="1735798" cy="2497057"/>
                <a:chOff x="7105589" y="3547046"/>
                <a:chExt cx="1735798" cy="2497057"/>
              </a:xfrm>
            </p:grpSpPr>
            <p:grpSp>
              <p:nvGrpSpPr>
                <p:cNvPr id="47" name="グループ化 46">
                  <a:extLst>
                    <a:ext uri="{FF2B5EF4-FFF2-40B4-BE49-F238E27FC236}">
                      <a16:creationId xmlns:a16="http://schemas.microsoft.com/office/drawing/2014/main" id="{229E79E3-0DF2-46BE-3597-394976BC5088}"/>
                    </a:ext>
                  </a:extLst>
                </p:cNvPr>
                <p:cNvGrpSpPr/>
                <p:nvPr/>
              </p:nvGrpSpPr>
              <p:grpSpPr>
                <a:xfrm flipH="1">
                  <a:off x="8396871" y="4228457"/>
                  <a:ext cx="444516" cy="457477"/>
                  <a:chOff x="8472560" y="1251585"/>
                  <a:chExt cx="225670" cy="232250"/>
                </a:xfrm>
              </p:grpSpPr>
              <p:sp>
                <p:nvSpPr>
                  <p:cNvPr id="89" name="円/楕円 342">
                    <a:extLst>
                      <a:ext uri="{FF2B5EF4-FFF2-40B4-BE49-F238E27FC236}">
                        <a16:creationId xmlns:a16="http://schemas.microsoft.com/office/drawing/2014/main" id="{99D4ADB3-1B95-9791-5AF1-37A19992A06A}"/>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90" name="円/楕円 343">
                    <a:extLst>
                      <a:ext uri="{FF2B5EF4-FFF2-40B4-BE49-F238E27FC236}">
                        <a16:creationId xmlns:a16="http://schemas.microsoft.com/office/drawing/2014/main" id="{BB42CF99-FBCA-E3EC-0B33-49BBDB01B5D1}"/>
                      </a:ext>
                    </a:extLst>
                  </p:cNvPr>
                  <p:cNvSpPr/>
                  <p:nvPr/>
                </p:nvSpPr>
                <p:spPr bwMode="auto">
                  <a:xfrm>
                    <a:off x="851289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grpSp>
              <p:nvGrpSpPr>
                <p:cNvPr id="48" name="グループ化 47">
                  <a:extLst>
                    <a:ext uri="{FF2B5EF4-FFF2-40B4-BE49-F238E27FC236}">
                      <a16:creationId xmlns:a16="http://schemas.microsoft.com/office/drawing/2014/main" id="{4AF04637-1CC9-EB2C-4C01-E762729E3531}"/>
                    </a:ext>
                  </a:extLst>
                </p:cNvPr>
                <p:cNvGrpSpPr/>
                <p:nvPr/>
              </p:nvGrpSpPr>
              <p:grpSpPr>
                <a:xfrm>
                  <a:off x="7105589" y="4228457"/>
                  <a:ext cx="444516" cy="457477"/>
                  <a:chOff x="8472558" y="1251585"/>
                  <a:chExt cx="225670" cy="232250"/>
                </a:xfrm>
              </p:grpSpPr>
              <p:sp>
                <p:nvSpPr>
                  <p:cNvPr id="87" name="円/楕円 340">
                    <a:extLst>
                      <a:ext uri="{FF2B5EF4-FFF2-40B4-BE49-F238E27FC236}">
                        <a16:creationId xmlns:a16="http://schemas.microsoft.com/office/drawing/2014/main" id="{F7CD5211-6B1E-43D6-A286-DCEA29B46D3F}"/>
                      </a:ext>
                    </a:extLst>
                  </p:cNvPr>
                  <p:cNvSpPr/>
                  <p:nvPr/>
                </p:nvSpPr>
                <p:spPr bwMode="auto">
                  <a:xfrm>
                    <a:off x="8472558"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88" name="円/楕円 341">
                    <a:extLst>
                      <a:ext uri="{FF2B5EF4-FFF2-40B4-BE49-F238E27FC236}">
                        <a16:creationId xmlns:a16="http://schemas.microsoft.com/office/drawing/2014/main" id="{35237658-BAA1-3F81-DD4E-F541A5EB97D5}"/>
                      </a:ext>
                    </a:extLst>
                  </p:cNvPr>
                  <p:cNvSpPr/>
                  <p:nvPr/>
                </p:nvSpPr>
                <p:spPr bwMode="auto">
                  <a:xfrm>
                    <a:off x="8512682"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sp>
              <p:nvSpPr>
                <p:cNvPr id="49" name="片側の 2 つの角を丸めた四角形 129">
                  <a:extLst>
                    <a:ext uri="{FF2B5EF4-FFF2-40B4-BE49-F238E27FC236}">
                      <a16:creationId xmlns:a16="http://schemas.microsoft.com/office/drawing/2014/main" id="{DC902F08-E56D-040A-6FA0-19D9C7407C56}"/>
                    </a:ext>
                  </a:extLst>
                </p:cNvPr>
                <p:cNvSpPr/>
                <p:nvPr/>
              </p:nvSpPr>
              <p:spPr bwMode="auto">
                <a:xfrm>
                  <a:off x="7485409" y="4531017"/>
                  <a:ext cx="975140" cy="905277"/>
                </a:xfrm>
                <a:prstGeom prst="round2SameRect">
                  <a:avLst>
                    <a:gd name="adj1" fmla="val 50000"/>
                    <a:gd name="adj2" fmla="val 0"/>
                  </a:avLst>
                </a:prstGeom>
                <a:pattFill prst="dkVert">
                  <a:fgClr>
                    <a:srgbClr val="00B0F0"/>
                  </a:fgClr>
                  <a:bgClr>
                    <a:schemeClr val="accent5">
                      <a:lumMod val="90000"/>
                    </a:schemeClr>
                  </a:bgClr>
                </a:pattFill>
                <a:ln w="38100">
                  <a:solidFill>
                    <a:schemeClr val="tx1"/>
                  </a:solidFill>
                  <a:round/>
                  <a:headEnd/>
                  <a:tailEnd/>
                </a:ln>
                <a:effectLst/>
              </p:spPr>
              <p:txBody>
                <a:bodyPr rtlCol="0" anchor="ctr"/>
                <a:lstStyle/>
                <a:p>
                  <a:pPr algn="ctr"/>
                  <a:endParaRPr kumimoji="1" lang="ja-JP" altLang="en-US"/>
                </a:p>
              </p:txBody>
            </p:sp>
            <p:sp>
              <p:nvSpPr>
                <p:cNvPr id="50" name="片側の 2 つの角を丸めた四角形 130">
                  <a:extLst>
                    <a:ext uri="{FF2B5EF4-FFF2-40B4-BE49-F238E27FC236}">
                      <a16:creationId xmlns:a16="http://schemas.microsoft.com/office/drawing/2014/main" id="{6F715037-6593-AF20-1E16-C2449EDBCB03}"/>
                    </a:ext>
                  </a:extLst>
                </p:cNvPr>
                <p:cNvSpPr/>
                <p:nvPr/>
              </p:nvSpPr>
              <p:spPr bwMode="auto">
                <a:xfrm>
                  <a:off x="7519685" y="5438492"/>
                  <a:ext cx="902954" cy="605611"/>
                </a:xfrm>
                <a:prstGeom prst="round2SameRect">
                  <a:avLst>
                    <a:gd name="adj1" fmla="val 0"/>
                    <a:gd name="adj2" fmla="val 50000"/>
                  </a:avLst>
                </a:prstGeom>
                <a:pattFill prst="dkVert">
                  <a:fgClr>
                    <a:srgbClr val="00B0F0"/>
                  </a:fgClr>
                  <a:bgClr>
                    <a:schemeClr val="accent5">
                      <a:lumMod val="90000"/>
                    </a:schemeClr>
                  </a:bgClr>
                </a:pattFill>
                <a:ln w="38100">
                  <a:solidFill>
                    <a:schemeClr val="tx1"/>
                  </a:solidFill>
                  <a:round/>
                  <a:headEnd/>
                  <a:tailEnd/>
                </a:ln>
                <a:effectLst/>
              </p:spPr>
              <p:txBody>
                <a:bodyPr rtlCol="0" anchor="ctr"/>
                <a:lstStyle/>
                <a:p>
                  <a:pPr algn="ctr"/>
                  <a:endParaRPr lang="ja-JP" altLang="en-US"/>
                </a:p>
              </p:txBody>
            </p:sp>
            <p:sp>
              <p:nvSpPr>
                <p:cNvPr id="51" name="片側の 2 つの角を丸めた四角形 131">
                  <a:extLst>
                    <a:ext uri="{FF2B5EF4-FFF2-40B4-BE49-F238E27FC236}">
                      <a16:creationId xmlns:a16="http://schemas.microsoft.com/office/drawing/2014/main" id="{383C5536-5F4A-4206-FA68-0A33854B9421}"/>
                    </a:ext>
                  </a:extLst>
                </p:cNvPr>
                <p:cNvSpPr/>
                <p:nvPr/>
              </p:nvSpPr>
              <p:spPr bwMode="auto">
                <a:xfrm>
                  <a:off x="7595883" y="5441993"/>
                  <a:ext cx="750556" cy="527008"/>
                </a:xfrm>
                <a:prstGeom prst="round2SameRect">
                  <a:avLst>
                    <a:gd name="adj1" fmla="val 0"/>
                    <a:gd name="adj2" fmla="val 47213"/>
                  </a:avLst>
                </a:prstGeom>
                <a:solidFill>
                  <a:schemeClr val="bg1"/>
                </a:solidFill>
                <a:ln w="38100">
                  <a:solidFill>
                    <a:schemeClr val="tx1"/>
                  </a:solidFill>
                  <a:round/>
                  <a:headEnd/>
                  <a:tailEnd/>
                </a:ln>
                <a:effectLst/>
              </p:spPr>
              <p:txBody>
                <a:bodyPr rtlCol="0" anchor="ctr"/>
                <a:lstStyle/>
                <a:p>
                  <a:pPr algn="ctr"/>
                  <a:endParaRPr lang="ja-JP" altLang="en-US"/>
                </a:p>
              </p:txBody>
            </p:sp>
            <p:grpSp>
              <p:nvGrpSpPr>
                <p:cNvPr id="52" name="グループ化 51">
                  <a:extLst>
                    <a:ext uri="{FF2B5EF4-FFF2-40B4-BE49-F238E27FC236}">
                      <a16:creationId xmlns:a16="http://schemas.microsoft.com/office/drawing/2014/main" id="{FECD0A3D-97F2-0FA9-273C-C97AEB5A8CF7}"/>
                    </a:ext>
                  </a:extLst>
                </p:cNvPr>
                <p:cNvGrpSpPr/>
                <p:nvPr/>
              </p:nvGrpSpPr>
              <p:grpSpPr>
                <a:xfrm>
                  <a:off x="7588063" y="4942971"/>
                  <a:ext cx="643180" cy="813454"/>
                  <a:chOff x="8576672" y="1680137"/>
                  <a:chExt cx="326527" cy="412971"/>
                </a:xfrm>
              </p:grpSpPr>
              <p:grpSp>
                <p:nvGrpSpPr>
                  <p:cNvPr id="72" name="グループ化 71">
                    <a:extLst>
                      <a:ext uri="{FF2B5EF4-FFF2-40B4-BE49-F238E27FC236}">
                        <a16:creationId xmlns:a16="http://schemas.microsoft.com/office/drawing/2014/main" id="{0794E700-D86E-A566-782B-44E71894BC50}"/>
                      </a:ext>
                    </a:extLst>
                  </p:cNvPr>
                  <p:cNvGrpSpPr/>
                  <p:nvPr/>
                </p:nvGrpSpPr>
                <p:grpSpPr>
                  <a:xfrm rot="9000000">
                    <a:off x="8691987" y="1865978"/>
                    <a:ext cx="211212" cy="227130"/>
                    <a:chOff x="5046286" y="3282909"/>
                    <a:chExt cx="508835" cy="547184"/>
                  </a:xfrm>
                  <a:solidFill>
                    <a:schemeClr val="tx1"/>
                  </a:solidFill>
                </p:grpSpPr>
                <p:sp>
                  <p:nvSpPr>
                    <p:cNvPr id="81" name="角丸四角形 163">
                      <a:extLst>
                        <a:ext uri="{FF2B5EF4-FFF2-40B4-BE49-F238E27FC236}">
                          <a16:creationId xmlns:a16="http://schemas.microsoft.com/office/drawing/2014/main" id="{B0915DB5-CD15-BAA6-6388-DB29FCF01631}"/>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2" name="角丸四角形 164">
                      <a:extLst>
                        <a:ext uri="{FF2B5EF4-FFF2-40B4-BE49-F238E27FC236}">
                          <a16:creationId xmlns:a16="http://schemas.microsoft.com/office/drawing/2014/main" id="{E3BA1BA3-C5C9-F68D-6B55-280CF6ACDF57}"/>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3" name="角丸四角形 165">
                      <a:extLst>
                        <a:ext uri="{FF2B5EF4-FFF2-40B4-BE49-F238E27FC236}">
                          <a16:creationId xmlns:a16="http://schemas.microsoft.com/office/drawing/2014/main" id="{943F7A63-BCAE-3DCF-2E31-665FE9674395}"/>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4" name="角丸四角形 166">
                      <a:extLst>
                        <a:ext uri="{FF2B5EF4-FFF2-40B4-BE49-F238E27FC236}">
                          <a16:creationId xmlns:a16="http://schemas.microsoft.com/office/drawing/2014/main" id="{9AD6A7E7-98E8-DA60-FE19-31C191962D85}"/>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5" name="角丸四角形 167">
                      <a:extLst>
                        <a:ext uri="{FF2B5EF4-FFF2-40B4-BE49-F238E27FC236}">
                          <a16:creationId xmlns:a16="http://schemas.microsoft.com/office/drawing/2014/main" id="{DF7F6C7C-0297-75BB-2B1B-A7AD6BF659FD}"/>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6" name="角丸四角形 168">
                      <a:extLst>
                        <a:ext uri="{FF2B5EF4-FFF2-40B4-BE49-F238E27FC236}">
                          <a16:creationId xmlns:a16="http://schemas.microsoft.com/office/drawing/2014/main" id="{3BB3F13E-87EA-13F7-31C1-86C30F06E99A}"/>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73" name="グループ化 72">
                    <a:extLst>
                      <a:ext uri="{FF2B5EF4-FFF2-40B4-BE49-F238E27FC236}">
                        <a16:creationId xmlns:a16="http://schemas.microsoft.com/office/drawing/2014/main" id="{FCC5D453-A5F7-F327-4612-05DE8CB39412}"/>
                      </a:ext>
                    </a:extLst>
                  </p:cNvPr>
                  <p:cNvGrpSpPr/>
                  <p:nvPr/>
                </p:nvGrpSpPr>
                <p:grpSpPr>
                  <a:xfrm rot="9000000">
                    <a:off x="8690316" y="1865977"/>
                    <a:ext cx="211212" cy="227130"/>
                    <a:chOff x="5046286" y="3282909"/>
                    <a:chExt cx="508835" cy="547184"/>
                  </a:xfrm>
                  <a:solidFill>
                    <a:srgbClr val="FFCC99"/>
                  </a:solidFill>
                </p:grpSpPr>
                <p:sp>
                  <p:nvSpPr>
                    <p:cNvPr id="75" name="角丸四角形 157">
                      <a:extLst>
                        <a:ext uri="{FF2B5EF4-FFF2-40B4-BE49-F238E27FC236}">
                          <a16:creationId xmlns:a16="http://schemas.microsoft.com/office/drawing/2014/main" id="{1D851BAE-8F63-81D5-EA37-46036397F9B5}"/>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6" name="角丸四角形 158">
                      <a:extLst>
                        <a:ext uri="{FF2B5EF4-FFF2-40B4-BE49-F238E27FC236}">
                          <a16:creationId xmlns:a16="http://schemas.microsoft.com/office/drawing/2014/main" id="{5DAB0FAB-E375-0D40-8165-49F5F89C5AA0}"/>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7" name="角丸四角形 159">
                      <a:extLst>
                        <a:ext uri="{FF2B5EF4-FFF2-40B4-BE49-F238E27FC236}">
                          <a16:creationId xmlns:a16="http://schemas.microsoft.com/office/drawing/2014/main" id="{8646E185-2A7E-7C0B-16C2-C24555327A83}"/>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8" name="角丸四角形 160">
                      <a:extLst>
                        <a:ext uri="{FF2B5EF4-FFF2-40B4-BE49-F238E27FC236}">
                          <a16:creationId xmlns:a16="http://schemas.microsoft.com/office/drawing/2014/main" id="{0CBD7723-09CF-E9E0-AEDD-533A17808EBF}"/>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9" name="角丸四角形 161">
                      <a:extLst>
                        <a:ext uri="{FF2B5EF4-FFF2-40B4-BE49-F238E27FC236}">
                          <a16:creationId xmlns:a16="http://schemas.microsoft.com/office/drawing/2014/main" id="{22C4F2D6-B7DC-6C85-8E4C-4DE8D2049DF6}"/>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80" name="角丸四角形 162">
                      <a:extLst>
                        <a:ext uri="{FF2B5EF4-FFF2-40B4-BE49-F238E27FC236}">
                          <a16:creationId xmlns:a16="http://schemas.microsoft.com/office/drawing/2014/main" id="{DEC811DF-E1FD-B4F7-C757-9695EE23D675}"/>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74" name="台形 441">
                    <a:extLst>
                      <a:ext uri="{FF2B5EF4-FFF2-40B4-BE49-F238E27FC236}">
                        <a16:creationId xmlns:a16="http://schemas.microsoft.com/office/drawing/2014/main" id="{2E6B0199-AA7E-5E1F-B743-B6588EEF7075}"/>
                      </a:ext>
                    </a:extLst>
                  </p:cNvPr>
                  <p:cNvSpPr/>
                  <p:nvPr/>
                </p:nvSpPr>
                <p:spPr bwMode="auto">
                  <a:xfrm rot="9000000">
                    <a:off x="8576672" y="1680137"/>
                    <a:ext cx="181718" cy="233637"/>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pattFill prst="dkVert">
                    <a:fgClr>
                      <a:srgbClr val="00B0F0"/>
                    </a:fgClr>
                    <a:bgClr>
                      <a:schemeClr val="accent5">
                        <a:lumMod val="90000"/>
                      </a:schemeClr>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grpSp>
            <p:grpSp>
              <p:nvGrpSpPr>
                <p:cNvPr id="53" name="グループ化 52">
                  <a:extLst>
                    <a:ext uri="{FF2B5EF4-FFF2-40B4-BE49-F238E27FC236}">
                      <a16:creationId xmlns:a16="http://schemas.microsoft.com/office/drawing/2014/main" id="{53816C54-5194-6621-7BBC-4911065C5CBD}"/>
                    </a:ext>
                  </a:extLst>
                </p:cNvPr>
                <p:cNvGrpSpPr/>
                <p:nvPr/>
              </p:nvGrpSpPr>
              <p:grpSpPr>
                <a:xfrm flipH="1">
                  <a:off x="7720908" y="4942971"/>
                  <a:ext cx="643180" cy="813454"/>
                  <a:chOff x="8576672" y="1680137"/>
                  <a:chExt cx="326527" cy="412971"/>
                </a:xfrm>
              </p:grpSpPr>
              <p:grpSp>
                <p:nvGrpSpPr>
                  <p:cNvPr id="57" name="グループ化 56">
                    <a:extLst>
                      <a:ext uri="{FF2B5EF4-FFF2-40B4-BE49-F238E27FC236}">
                        <a16:creationId xmlns:a16="http://schemas.microsoft.com/office/drawing/2014/main" id="{967A875B-1471-1057-F7D9-B66FF3A05489}"/>
                      </a:ext>
                    </a:extLst>
                  </p:cNvPr>
                  <p:cNvGrpSpPr/>
                  <p:nvPr/>
                </p:nvGrpSpPr>
                <p:grpSpPr>
                  <a:xfrm rot="9000000">
                    <a:off x="8691987" y="1865978"/>
                    <a:ext cx="211212" cy="227130"/>
                    <a:chOff x="5046286" y="3282909"/>
                    <a:chExt cx="508835" cy="547184"/>
                  </a:xfrm>
                  <a:solidFill>
                    <a:schemeClr val="tx1"/>
                  </a:solidFill>
                </p:grpSpPr>
                <p:sp>
                  <p:nvSpPr>
                    <p:cNvPr id="66" name="角丸四角形 148">
                      <a:extLst>
                        <a:ext uri="{FF2B5EF4-FFF2-40B4-BE49-F238E27FC236}">
                          <a16:creationId xmlns:a16="http://schemas.microsoft.com/office/drawing/2014/main" id="{61BBE015-4AA0-817F-3A91-6DE31FA127A8}"/>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7" name="角丸四角形 149">
                      <a:extLst>
                        <a:ext uri="{FF2B5EF4-FFF2-40B4-BE49-F238E27FC236}">
                          <a16:creationId xmlns:a16="http://schemas.microsoft.com/office/drawing/2014/main" id="{FB9C29E5-7F02-AA8E-69F1-58C0B8C5009A}"/>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8" name="角丸四角形 150">
                      <a:extLst>
                        <a:ext uri="{FF2B5EF4-FFF2-40B4-BE49-F238E27FC236}">
                          <a16:creationId xmlns:a16="http://schemas.microsoft.com/office/drawing/2014/main" id="{48A08D78-0CF9-B819-FED9-FC7D011E6EF6}"/>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9" name="角丸四角形 151">
                      <a:extLst>
                        <a:ext uri="{FF2B5EF4-FFF2-40B4-BE49-F238E27FC236}">
                          <a16:creationId xmlns:a16="http://schemas.microsoft.com/office/drawing/2014/main" id="{131C481C-50DF-840A-5139-533B50843B3D}"/>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0" name="角丸四角形 152">
                      <a:extLst>
                        <a:ext uri="{FF2B5EF4-FFF2-40B4-BE49-F238E27FC236}">
                          <a16:creationId xmlns:a16="http://schemas.microsoft.com/office/drawing/2014/main" id="{B26D4644-EB97-D509-AE12-0AAA84AE1FB9}"/>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71" name="角丸四角形 153">
                      <a:extLst>
                        <a:ext uri="{FF2B5EF4-FFF2-40B4-BE49-F238E27FC236}">
                          <a16:creationId xmlns:a16="http://schemas.microsoft.com/office/drawing/2014/main" id="{9C7F1DD7-9708-8742-33F0-9EED90E9B8FA}"/>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58" name="グループ化 57">
                    <a:extLst>
                      <a:ext uri="{FF2B5EF4-FFF2-40B4-BE49-F238E27FC236}">
                        <a16:creationId xmlns:a16="http://schemas.microsoft.com/office/drawing/2014/main" id="{586CCE77-B9D2-477E-9BE4-00366DFA6EB6}"/>
                      </a:ext>
                    </a:extLst>
                  </p:cNvPr>
                  <p:cNvGrpSpPr/>
                  <p:nvPr/>
                </p:nvGrpSpPr>
                <p:grpSpPr>
                  <a:xfrm rot="9000000">
                    <a:off x="8690316" y="1865977"/>
                    <a:ext cx="211212" cy="227130"/>
                    <a:chOff x="5046286" y="3282909"/>
                    <a:chExt cx="508835" cy="547184"/>
                  </a:xfrm>
                  <a:solidFill>
                    <a:srgbClr val="FFCC99"/>
                  </a:solidFill>
                </p:grpSpPr>
                <p:sp>
                  <p:nvSpPr>
                    <p:cNvPr id="60" name="角丸四角形 142">
                      <a:extLst>
                        <a:ext uri="{FF2B5EF4-FFF2-40B4-BE49-F238E27FC236}">
                          <a16:creationId xmlns:a16="http://schemas.microsoft.com/office/drawing/2014/main" id="{FD101D9F-40C9-EC4C-C321-D3F0BA1DACDD}"/>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1" name="角丸四角形 143">
                      <a:extLst>
                        <a:ext uri="{FF2B5EF4-FFF2-40B4-BE49-F238E27FC236}">
                          <a16:creationId xmlns:a16="http://schemas.microsoft.com/office/drawing/2014/main" id="{3CCB9054-EC6C-3655-5C96-8287C66EA4FE}"/>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2" name="角丸四角形 144">
                      <a:extLst>
                        <a:ext uri="{FF2B5EF4-FFF2-40B4-BE49-F238E27FC236}">
                          <a16:creationId xmlns:a16="http://schemas.microsoft.com/office/drawing/2014/main" id="{5B77A4AD-118E-2E57-2CFC-2E9334B996C2}"/>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3" name="角丸四角形 145">
                      <a:extLst>
                        <a:ext uri="{FF2B5EF4-FFF2-40B4-BE49-F238E27FC236}">
                          <a16:creationId xmlns:a16="http://schemas.microsoft.com/office/drawing/2014/main" id="{C927FC3D-B4B5-1088-B1F5-9B131B914B35}"/>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4" name="角丸四角形 146">
                      <a:extLst>
                        <a:ext uri="{FF2B5EF4-FFF2-40B4-BE49-F238E27FC236}">
                          <a16:creationId xmlns:a16="http://schemas.microsoft.com/office/drawing/2014/main" id="{719A0BAA-CB34-43F8-F26B-6A5CBBE28589}"/>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5" name="角丸四角形 147">
                      <a:extLst>
                        <a:ext uri="{FF2B5EF4-FFF2-40B4-BE49-F238E27FC236}">
                          <a16:creationId xmlns:a16="http://schemas.microsoft.com/office/drawing/2014/main" id="{3B7034CE-D2EF-B6C6-3B2C-4E8ACBA6BD06}"/>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59" name="台形 441">
                    <a:extLst>
                      <a:ext uri="{FF2B5EF4-FFF2-40B4-BE49-F238E27FC236}">
                        <a16:creationId xmlns:a16="http://schemas.microsoft.com/office/drawing/2014/main" id="{51554062-2AE8-FAEE-8650-E4509D8C75BD}"/>
                      </a:ext>
                    </a:extLst>
                  </p:cNvPr>
                  <p:cNvSpPr/>
                  <p:nvPr/>
                </p:nvSpPr>
                <p:spPr bwMode="auto">
                  <a:xfrm rot="9000000">
                    <a:off x="8576672" y="1680137"/>
                    <a:ext cx="181718" cy="233637"/>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pattFill prst="dkVert">
                    <a:fgClr>
                      <a:srgbClr val="00B0F0"/>
                    </a:fgClr>
                    <a:bgClr>
                      <a:schemeClr val="accent5">
                        <a:lumMod val="90000"/>
                      </a:schemeClr>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grpSp>
            <p:sp>
              <p:nvSpPr>
                <p:cNvPr id="54" name="円/楕円 303">
                  <a:extLst>
                    <a:ext uri="{FF2B5EF4-FFF2-40B4-BE49-F238E27FC236}">
                      <a16:creationId xmlns:a16="http://schemas.microsoft.com/office/drawing/2014/main" id="{E81066CE-CE47-CC0C-3622-4A48BC801747}"/>
                    </a:ext>
                  </a:extLst>
                </p:cNvPr>
                <p:cNvSpPr/>
                <p:nvPr/>
              </p:nvSpPr>
              <p:spPr bwMode="auto">
                <a:xfrm>
                  <a:off x="7330454" y="3685038"/>
                  <a:ext cx="1285053" cy="1285053"/>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55" name="台形 54">
                  <a:extLst>
                    <a:ext uri="{FF2B5EF4-FFF2-40B4-BE49-F238E27FC236}">
                      <a16:creationId xmlns:a16="http://schemas.microsoft.com/office/drawing/2014/main" id="{FC83A93F-F02C-09C0-55D4-906F8700D2AB}"/>
                    </a:ext>
                  </a:extLst>
                </p:cNvPr>
                <p:cNvSpPr/>
                <p:nvPr/>
              </p:nvSpPr>
              <p:spPr bwMode="auto">
                <a:xfrm>
                  <a:off x="7184016" y="3547046"/>
                  <a:ext cx="1577928" cy="731703"/>
                </a:xfrm>
                <a:prstGeom prst="trapezoid">
                  <a:avLst>
                    <a:gd name="adj" fmla="val 48945"/>
                  </a:avLst>
                </a:prstGeom>
                <a:pattFill prst="plaid">
                  <a:fgClr>
                    <a:srgbClr val="0070C0"/>
                  </a:fgClr>
                  <a:bgClr>
                    <a:srgbClr val="002060"/>
                  </a:bgClr>
                </a:pattFill>
                <a:ln w="38100">
                  <a:solidFill>
                    <a:schemeClr val="tx1"/>
                  </a:solidFill>
                  <a:round/>
                  <a:headEnd/>
                  <a:tailEnd/>
                </a:ln>
                <a:effectLst/>
              </p:spPr>
              <p:txBody>
                <a:bodyPr rtlCol="0" anchor="ctr"/>
                <a:lstStyle/>
                <a:p>
                  <a:pPr algn="ctr"/>
                  <a:endParaRPr lang="ja-JP" altLang="en-US"/>
                </a:p>
              </p:txBody>
            </p:sp>
            <p:sp>
              <p:nvSpPr>
                <p:cNvPr id="56" name="アーチ 55">
                  <a:extLst>
                    <a:ext uri="{FF2B5EF4-FFF2-40B4-BE49-F238E27FC236}">
                      <a16:creationId xmlns:a16="http://schemas.microsoft.com/office/drawing/2014/main" id="{DB0FAF4C-ADFC-8B43-E649-C26306CE1041}"/>
                    </a:ext>
                  </a:extLst>
                </p:cNvPr>
                <p:cNvSpPr/>
                <p:nvPr/>
              </p:nvSpPr>
              <p:spPr bwMode="auto">
                <a:xfrm>
                  <a:off x="7800461" y="4476509"/>
                  <a:ext cx="337913" cy="337913"/>
                </a:xfrm>
                <a:prstGeom prst="blockArc">
                  <a:avLst>
                    <a:gd name="adj1" fmla="val 1687204"/>
                    <a:gd name="adj2" fmla="val 8987775"/>
                    <a:gd name="adj3" fmla="val 14682"/>
                  </a:avLst>
                </a:prstGeom>
                <a:solidFill>
                  <a:srgbClr val="FF0000"/>
                </a:solidFill>
                <a:ln w="9525">
                  <a:noFill/>
                  <a:round/>
                  <a:headEnd/>
                  <a:tailEnd/>
                </a:ln>
                <a:effectLst/>
              </p:spPr>
              <p:txBody>
                <a:bodyPr rtlCol="0" anchor="ctr"/>
                <a:lstStyle/>
                <a:p>
                  <a:pPr algn="ctr"/>
                  <a:endParaRPr kumimoji="1" lang="ja-JP" altLang="en-US"/>
                </a:p>
              </p:txBody>
            </p:sp>
          </p:grpSp>
        </p:grpSp>
        <p:sp>
          <p:nvSpPr>
            <p:cNvPr id="35" name="フリーフォーム: 図形 34">
              <a:extLst>
                <a:ext uri="{FF2B5EF4-FFF2-40B4-BE49-F238E27FC236}">
                  <a16:creationId xmlns:a16="http://schemas.microsoft.com/office/drawing/2014/main" id="{CF1E1087-3FF4-B171-3FD2-0C91E02DF42E}"/>
                </a:ext>
              </a:extLst>
            </p:cNvPr>
            <p:cNvSpPr/>
            <p:nvPr/>
          </p:nvSpPr>
          <p:spPr bwMode="auto">
            <a:xfrm>
              <a:off x="8196237" y="3201185"/>
              <a:ext cx="617674" cy="76122"/>
            </a:xfrm>
            <a:custGeom>
              <a:avLst/>
              <a:gdLst>
                <a:gd name="connsiteX0" fmla="*/ 414614 w 617674"/>
                <a:gd name="connsiteY0" fmla="*/ 0 h 76122"/>
                <a:gd name="connsiteX1" fmla="*/ 493722 w 617674"/>
                <a:gd name="connsiteY1" fmla="*/ 29739 h 76122"/>
                <a:gd name="connsiteX2" fmla="*/ 572731 w 617674"/>
                <a:gd name="connsiteY2" fmla="*/ 1683 h 76122"/>
                <a:gd name="connsiteX3" fmla="*/ 617674 w 617674"/>
                <a:gd name="connsiteY3" fmla="*/ 18253 h 76122"/>
                <a:gd name="connsiteX4" fmla="*/ 493143 w 617674"/>
                <a:gd name="connsiteY4" fmla="*/ 76118 h 76122"/>
                <a:gd name="connsiteX5" fmla="*/ 369404 w 617674"/>
                <a:gd name="connsiteY5" fmla="*/ 15399 h 76122"/>
                <a:gd name="connsiteX6" fmla="*/ 45210 w 617674"/>
                <a:gd name="connsiteY6" fmla="*/ 0 h 76122"/>
                <a:gd name="connsiteX7" fmla="*/ 124318 w 617674"/>
                <a:gd name="connsiteY7" fmla="*/ 29739 h 76122"/>
                <a:gd name="connsiteX8" fmla="*/ 203327 w 617674"/>
                <a:gd name="connsiteY8" fmla="*/ 1683 h 76122"/>
                <a:gd name="connsiteX9" fmla="*/ 248270 w 617674"/>
                <a:gd name="connsiteY9" fmla="*/ 18253 h 76122"/>
                <a:gd name="connsiteX10" fmla="*/ 123739 w 617674"/>
                <a:gd name="connsiteY10" fmla="*/ 76118 h 76122"/>
                <a:gd name="connsiteX11" fmla="*/ 0 w 617674"/>
                <a:gd name="connsiteY11" fmla="*/ 15399 h 7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7674" h="76122">
                  <a:moveTo>
                    <a:pt x="414614" y="0"/>
                  </a:moveTo>
                  <a:cubicBezTo>
                    <a:pt x="430392" y="18189"/>
                    <a:pt x="460685" y="29577"/>
                    <a:pt x="493722" y="29739"/>
                  </a:cubicBezTo>
                  <a:cubicBezTo>
                    <a:pt x="526164" y="29898"/>
                    <a:pt x="556279" y="19204"/>
                    <a:pt x="572731" y="1683"/>
                  </a:cubicBezTo>
                  <a:lnTo>
                    <a:pt x="617674" y="18253"/>
                  </a:lnTo>
                  <a:cubicBezTo>
                    <a:pt x="594428" y="53985"/>
                    <a:pt x="545991" y="76491"/>
                    <a:pt x="493143" y="76118"/>
                  </a:cubicBezTo>
                  <a:cubicBezTo>
                    <a:pt x="439712" y="75740"/>
                    <a:pt x="391431" y="52049"/>
                    <a:pt x="369404" y="15399"/>
                  </a:cubicBezTo>
                  <a:close/>
                  <a:moveTo>
                    <a:pt x="45210" y="0"/>
                  </a:moveTo>
                  <a:cubicBezTo>
                    <a:pt x="60988" y="18189"/>
                    <a:pt x="91281" y="29577"/>
                    <a:pt x="124318" y="29739"/>
                  </a:cubicBezTo>
                  <a:cubicBezTo>
                    <a:pt x="156760" y="29898"/>
                    <a:pt x="186875" y="19204"/>
                    <a:pt x="203327" y="1683"/>
                  </a:cubicBezTo>
                  <a:lnTo>
                    <a:pt x="248270" y="18253"/>
                  </a:lnTo>
                  <a:cubicBezTo>
                    <a:pt x="225024" y="53985"/>
                    <a:pt x="176587" y="76491"/>
                    <a:pt x="123739" y="76118"/>
                  </a:cubicBezTo>
                  <a:cubicBezTo>
                    <a:pt x="70308" y="75740"/>
                    <a:pt x="22027" y="52049"/>
                    <a:pt x="0" y="15399"/>
                  </a:cubicBezTo>
                  <a:close/>
                </a:path>
              </a:pathLst>
            </a:custGeom>
            <a:solidFill>
              <a:schemeClr val="tx1"/>
            </a:solidFill>
            <a:ln w="9525">
              <a:noFill/>
              <a:round/>
              <a:headEnd/>
              <a:tailEnd/>
            </a:ln>
            <a:effectLst/>
          </p:spPr>
          <p:txBody>
            <a:bodyPr wrap="square" rtlCol="0" anchor="ctr">
              <a:noAutofit/>
            </a:bodyPr>
            <a:lstStyle/>
            <a:p>
              <a:pPr algn="ctr"/>
              <a:endParaRPr kumimoji="1" lang="ja-JP" altLang="en-US"/>
            </a:p>
          </p:txBody>
        </p:sp>
        <p:sp>
          <p:nvSpPr>
            <p:cNvPr id="36" name="フリーフォーム: 図形 35">
              <a:extLst>
                <a:ext uri="{FF2B5EF4-FFF2-40B4-BE49-F238E27FC236}">
                  <a16:creationId xmlns:a16="http://schemas.microsoft.com/office/drawing/2014/main" id="{6142ABAA-8E35-27AC-37B4-A1432E7CA3D7}"/>
                </a:ext>
              </a:extLst>
            </p:cNvPr>
            <p:cNvSpPr/>
            <p:nvPr/>
          </p:nvSpPr>
          <p:spPr bwMode="auto">
            <a:xfrm>
              <a:off x="8112507" y="3207495"/>
              <a:ext cx="218150" cy="331976"/>
            </a:xfrm>
            <a:custGeom>
              <a:avLst/>
              <a:gdLst>
                <a:gd name="connsiteX0" fmla="*/ 376237 w 376237"/>
                <a:gd name="connsiteY0" fmla="*/ 219075 h 542925"/>
                <a:gd name="connsiteX1" fmla="*/ 0 w 376237"/>
                <a:gd name="connsiteY1" fmla="*/ 0 h 542925"/>
                <a:gd name="connsiteX2" fmla="*/ 357187 w 376237"/>
                <a:gd name="connsiteY2" fmla="*/ 542925 h 542925"/>
              </a:gdLst>
              <a:ahLst/>
              <a:cxnLst>
                <a:cxn ang="0">
                  <a:pos x="connsiteX0" y="connsiteY0"/>
                </a:cxn>
                <a:cxn ang="0">
                  <a:pos x="connsiteX1" y="connsiteY1"/>
                </a:cxn>
                <a:cxn ang="0">
                  <a:pos x="connsiteX2" y="connsiteY2"/>
                </a:cxn>
              </a:cxnLst>
              <a:rect l="l" t="t" r="r" b="b"/>
              <a:pathLst>
                <a:path w="376237" h="542925">
                  <a:moveTo>
                    <a:pt x="376237" y="219075"/>
                  </a:moveTo>
                  <a:lnTo>
                    <a:pt x="0" y="0"/>
                  </a:lnTo>
                  <a:lnTo>
                    <a:pt x="357187" y="542925"/>
                  </a:lnTo>
                </a:path>
              </a:pathLst>
            </a:custGeom>
            <a:no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 name="四角形: 角を丸くする 36">
              <a:extLst>
                <a:ext uri="{FF2B5EF4-FFF2-40B4-BE49-F238E27FC236}">
                  <a16:creationId xmlns:a16="http://schemas.microsoft.com/office/drawing/2014/main" id="{1494890E-EC54-47CA-EC85-2FEE409D8F73}"/>
                </a:ext>
              </a:extLst>
            </p:cNvPr>
            <p:cNvSpPr/>
            <p:nvPr/>
          </p:nvSpPr>
          <p:spPr bwMode="auto">
            <a:xfrm>
              <a:off x="8289570" y="3311419"/>
              <a:ext cx="404807" cy="252988"/>
            </a:xfrm>
            <a:prstGeom prst="roundRect">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38" name="フリーフォーム: 図形 37">
              <a:extLst>
                <a:ext uri="{FF2B5EF4-FFF2-40B4-BE49-F238E27FC236}">
                  <a16:creationId xmlns:a16="http://schemas.microsoft.com/office/drawing/2014/main" id="{2305F2FB-16D6-6484-FA05-570AD4A7F4A2}"/>
                </a:ext>
              </a:extLst>
            </p:cNvPr>
            <p:cNvSpPr/>
            <p:nvPr/>
          </p:nvSpPr>
          <p:spPr bwMode="auto">
            <a:xfrm flipH="1">
              <a:off x="8681313" y="3207495"/>
              <a:ext cx="218150" cy="331976"/>
            </a:xfrm>
            <a:custGeom>
              <a:avLst/>
              <a:gdLst>
                <a:gd name="connsiteX0" fmla="*/ 376237 w 376237"/>
                <a:gd name="connsiteY0" fmla="*/ 219075 h 542925"/>
                <a:gd name="connsiteX1" fmla="*/ 0 w 376237"/>
                <a:gd name="connsiteY1" fmla="*/ 0 h 542925"/>
                <a:gd name="connsiteX2" fmla="*/ 357187 w 376237"/>
                <a:gd name="connsiteY2" fmla="*/ 542925 h 542925"/>
              </a:gdLst>
              <a:ahLst/>
              <a:cxnLst>
                <a:cxn ang="0">
                  <a:pos x="connsiteX0" y="connsiteY0"/>
                </a:cxn>
                <a:cxn ang="0">
                  <a:pos x="connsiteX1" y="connsiteY1"/>
                </a:cxn>
                <a:cxn ang="0">
                  <a:pos x="connsiteX2" y="connsiteY2"/>
                </a:cxn>
              </a:cxnLst>
              <a:rect l="l" t="t" r="r" b="b"/>
              <a:pathLst>
                <a:path w="376237" h="542925">
                  <a:moveTo>
                    <a:pt x="376237" y="219075"/>
                  </a:moveTo>
                  <a:lnTo>
                    <a:pt x="0" y="0"/>
                  </a:lnTo>
                  <a:lnTo>
                    <a:pt x="357187" y="542925"/>
                  </a:lnTo>
                </a:path>
              </a:pathLst>
            </a:custGeom>
            <a:no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296980438"/>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TotalTime>
  <Words>307</Words>
  <Application>Microsoft Office PowerPoint</Application>
  <PresentationFormat>A4 210 x 297 mm</PresentationFormat>
  <Paragraphs>26</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臨時休業のお知らせ（入院のため）の貼り紙</dc:title>
  <dc:subject>臨時休業のお知らせ（入院のため）の貼り紙</dc:subject>
  <dc:creator>でじけろお</dc:creator>
  <cp:lastModifiedBy>Keroo</cp:lastModifiedBy>
  <cp:revision>1</cp:revision>
  <dcterms:created xsi:type="dcterms:W3CDTF">2014-12-04T06:28:15Z</dcterms:created>
  <dcterms:modified xsi:type="dcterms:W3CDTF">2026-01-10T01:11:28Z</dcterms:modified>
  <cp:version>1</cp:version>
</cp:coreProperties>
</file>