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7" r:id="rId2"/>
    <p:sldId id="301" r:id="rId3"/>
    <p:sldId id="316" r:id="rId4"/>
    <p:sldId id="310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FF0000"/>
    <a:srgbClr val="339933"/>
    <a:srgbClr val="FF6600"/>
    <a:srgbClr val="FFFF99"/>
    <a:srgbClr val="99CCFF"/>
    <a:srgbClr val="006600"/>
    <a:srgbClr val="FFCC66"/>
    <a:srgbClr val="CC66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3" autoAdjust="0"/>
    <p:restoredTop sz="94660" autoAdjust="0"/>
  </p:normalViewPr>
  <p:slideViewPr>
    <p:cSldViewPr>
      <p:cViewPr>
        <p:scale>
          <a:sx n="66" d="100"/>
          <a:sy n="66" d="100"/>
        </p:scale>
        <p:origin x="462" y="46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686FB2-493E-8DFB-F5EB-D339EC8FA0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AD83949-E68D-378D-DD2E-372A9591969D}"/>
              </a:ext>
            </a:extLst>
          </p:cNvPr>
          <p:cNvSpPr txBox="1"/>
          <p:nvPr/>
        </p:nvSpPr>
        <p:spPr>
          <a:xfrm>
            <a:off x="3556615" y="998730"/>
            <a:ext cx="2792770" cy="267392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鍵</a:t>
            </a:r>
            <a:endParaRPr lang="en-US" altLang="ja-JP" sz="5400" dirty="0">
              <a:ln w="28575">
                <a:noFill/>
              </a:ln>
              <a:solidFill>
                <a:srgbClr val="FFFF0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C83570F-F519-BB06-F800-51348F72C84C}"/>
              </a:ext>
            </a:extLst>
          </p:cNvPr>
          <p:cNvSpPr txBox="1"/>
          <p:nvPr/>
        </p:nvSpPr>
        <p:spPr>
          <a:xfrm>
            <a:off x="546729" y="4135459"/>
            <a:ext cx="8895515" cy="1167907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持ってますか？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48602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42633B03-204D-46B1-870A-8B9921E6370C}"/>
              </a:ext>
            </a:extLst>
          </p:cNvPr>
          <p:cNvSpPr/>
          <p:nvPr/>
        </p:nvSpPr>
        <p:spPr>
          <a:xfrm>
            <a:off x="316300" y="304661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CCE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D6C8EBA-77A7-128D-751F-5C9D7C88133C}"/>
              </a:ext>
            </a:extLst>
          </p:cNvPr>
          <p:cNvSpPr txBox="1"/>
          <p:nvPr/>
        </p:nvSpPr>
        <p:spPr>
          <a:xfrm>
            <a:off x="1211707" y="1133745"/>
            <a:ext cx="3431388" cy="328536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鍵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03CC599-BB5A-F917-823B-0F8E4024E863}"/>
              </a:ext>
            </a:extLst>
          </p:cNvPr>
          <p:cNvSpPr txBox="1"/>
          <p:nvPr/>
        </p:nvSpPr>
        <p:spPr>
          <a:xfrm>
            <a:off x="1211707" y="4818742"/>
            <a:ext cx="7566718" cy="993447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持ってますか？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52059FA1-7FE2-CF23-1B8C-8F9F46CB41B1}"/>
              </a:ext>
            </a:extLst>
          </p:cNvPr>
          <p:cNvGrpSpPr/>
          <p:nvPr/>
        </p:nvGrpSpPr>
        <p:grpSpPr>
          <a:xfrm>
            <a:off x="4749249" y="1041217"/>
            <a:ext cx="4035774" cy="3033107"/>
            <a:chOff x="4749249" y="1041217"/>
            <a:chExt cx="4035774" cy="3033107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D8E7459A-1695-0663-65A3-8494549AB6FD}"/>
                </a:ext>
              </a:extLst>
            </p:cNvPr>
            <p:cNvSpPr/>
            <p:nvPr/>
          </p:nvSpPr>
          <p:spPr>
            <a:xfrm rot="8100000">
              <a:off x="4749249" y="2100506"/>
              <a:ext cx="3390702" cy="1973818"/>
            </a:xfrm>
            <a:custGeom>
              <a:avLst/>
              <a:gdLst>
                <a:gd name="csX0" fmla="*/ 161924 w 3027049"/>
                <a:gd name="csY0" fmla="*/ 881064 h 1762126"/>
                <a:gd name="csX1" fmla="*/ 323850 w 3027049"/>
                <a:gd name="csY1" fmla="*/ 1042990 h 1762126"/>
                <a:gd name="csX2" fmla="*/ 485776 w 3027049"/>
                <a:gd name="csY2" fmla="*/ 881064 h 1762126"/>
                <a:gd name="csX3" fmla="*/ 323850 w 3027049"/>
                <a:gd name="csY3" fmla="*/ 719138 h 1762126"/>
                <a:gd name="csX4" fmla="*/ 161924 w 3027049"/>
                <a:gd name="csY4" fmla="*/ 881064 h 1762126"/>
                <a:gd name="csX5" fmla="*/ 0 w 3027049"/>
                <a:gd name="csY5" fmla="*/ 1501771 h 1762126"/>
                <a:gd name="csX6" fmla="*/ 0 w 3027049"/>
                <a:gd name="csY6" fmla="*/ 260355 h 1762126"/>
                <a:gd name="csX7" fmla="*/ 260355 w 3027049"/>
                <a:gd name="csY7" fmla="*/ 0 h 1762126"/>
                <a:gd name="csX8" fmla="*/ 1301746 w 3027049"/>
                <a:gd name="csY8" fmla="*/ 0 h 1762126"/>
                <a:gd name="csX9" fmla="*/ 1562100 w 3027049"/>
                <a:gd name="csY9" fmla="*/ 260355 h 1762126"/>
                <a:gd name="csX10" fmla="*/ 1562100 w 3027049"/>
                <a:gd name="csY10" fmla="*/ 530543 h 1762126"/>
                <a:gd name="csX11" fmla="*/ 1742930 w 3027049"/>
                <a:gd name="csY11" fmla="*/ 530543 h 1762126"/>
                <a:gd name="csX12" fmla="*/ 1908492 w 3027049"/>
                <a:gd name="csY12" fmla="*/ 663576 h 1762126"/>
                <a:gd name="csX13" fmla="*/ 2074055 w 3027049"/>
                <a:gd name="csY13" fmla="*/ 530543 h 1762126"/>
                <a:gd name="csX14" fmla="*/ 2176561 w 3027049"/>
                <a:gd name="csY14" fmla="*/ 530543 h 1762126"/>
                <a:gd name="csX15" fmla="*/ 2397442 w 3027049"/>
                <a:gd name="csY15" fmla="*/ 708026 h 1762126"/>
                <a:gd name="csX16" fmla="*/ 2618323 w 3027049"/>
                <a:gd name="csY16" fmla="*/ 530543 h 1762126"/>
                <a:gd name="csX17" fmla="*/ 2744634 w 3027049"/>
                <a:gd name="csY17" fmla="*/ 530543 h 1762126"/>
                <a:gd name="csX18" fmla="*/ 3027049 w 3027049"/>
                <a:gd name="csY18" fmla="*/ 882016 h 1762126"/>
                <a:gd name="csX19" fmla="*/ 2744634 w 3027049"/>
                <a:gd name="csY19" fmla="*/ 1233488 h 1762126"/>
                <a:gd name="csX20" fmla="*/ 1562100 w 3027049"/>
                <a:gd name="csY20" fmla="*/ 1233488 h 1762126"/>
                <a:gd name="csX21" fmla="*/ 1562100 w 3027049"/>
                <a:gd name="csY21" fmla="*/ 1501771 h 1762126"/>
                <a:gd name="csX22" fmla="*/ 1301746 w 3027049"/>
                <a:gd name="csY22" fmla="*/ 1762126 h 1762126"/>
                <a:gd name="csX23" fmla="*/ 260355 w 3027049"/>
                <a:gd name="csY23" fmla="*/ 1762126 h 1762126"/>
                <a:gd name="csX24" fmla="*/ 0 w 3027049"/>
                <a:gd name="csY24" fmla="*/ 1501771 h 176212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</a:cxnLst>
              <a:rect l="l" t="t" r="r" b="b"/>
              <a:pathLst>
                <a:path w="3027049" h="1762126">
                  <a:moveTo>
                    <a:pt x="161924" y="881064"/>
                  </a:moveTo>
                  <a:cubicBezTo>
                    <a:pt x="161924" y="970493"/>
                    <a:pt x="234421" y="1042990"/>
                    <a:pt x="323850" y="1042990"/>
                  </a:cubicBezTo>
                  <a:cubicBezTo>
                    <a:pt x="413279" y="1042990"/>
                    <a:pt x="485776" y="970493"/>
                    <a:pt x="485776" y="881064"/>
                  </a:cubicBezTo>
                  <a:cubicBezTo>
                    <a:pt x="485776" y="791635"/>
                    <a:pt x="413279" y="719138"/>
                    <a:pt x="323850" y="719138"/>
                  </a:cubicBezTo>
                  <a:cubicBezTo>
                    <a:pt x="234421" y="719138"/>
                    <a:pt x="161924" y="791635"/>
                    <a:pt x="161924" y="881064"/>
                  </a:cubicBezTo>
                  <a:close/>
                  <a:moveTo>
                    <a:pt x="0" y="1501771"/>
                  </a:moveTo>
                  <a:lnTo>
                    <a:pt x="0" y="260355"/>
                  </a:lnTo>
                  <a:cubicBezTo>
                    <a:pt x="0" y="116565"/>
                    <a:pt x="116565" y="0"/>
                    <a:pt x="260355" y="0"/>
                  </a:cubicBezTo>
                  <a:lnTo>
                    <a:pt x="1301746" y="0"/>
                  </a:lnTo>
                  <a:cubicBezTo>
                    <a:pt x="1445536" y="0"/>
                    <a:pt x="1562100" y="116565"/>
                    <a:pt x="1562100" y="260355"/>
                  </a:cubicBezTo>
                  <a:lnTo>
                    <a:pt x="1562100" y="530543"/>
                  </a:lnTo>
                  <a:lnTo>
                    <a:pt x="1742930" y="530543"/>
                  </a:lnTo>
                  <a:lnTo>
                    <a:pt x="1908492" y="663576"/>
                  </a:lnTo>
                  <a:lnTo>
                    <a:pt x="2074055" y="530543"/>
                  </a:lnTo>
                  <a:lnTo>
                    <a:pt x="2176561" y="530543"/>
                  </a:lnTo>
                  <a:lnTo>
                    <a:pt x="2397442" y="708026"/>
                  </a:lnTo>
                  <a:lnTo>
                    <a:pt x="2618323" y="530543"/>
                  </a:lnTo>
                  <a:lnTo>
                    <a:pt x="2744634" y="530543"/>
                  </a:lnTo>
                  <a:lnTo>
                    <a:pt x="3027049" y="882016"/>
                  </a:lnTo>
                  <a:lnTo>
                    <a:pt x="2744634" y="1233488"/>
                  </a:lnTo>
                  <a:lnTo>
                    <a:pt x="1562100" y="1233488"/>
                  </a:lnTo>
                  <a:lnTo>
                    <a:pt x="1562100" y="1501771"/>
                  </a:lnTo>
                  <a:cubicBezTo>
                    <a:pt x="1562100" y="1645561"/>
                    <a:pt x="1445536" y="1762126"/>
                    <a:pt x="1301746" y="1762126"/>
                  </a:cubicBezTo>
                  <a:lnTo>
                    <a:pt x="260355" y="1762126"/>
                  </a:lnTo>
                  <a:cubicBezTo>
                    <a:pt x="116565" y="1762126"/>
                    <a:pt x="0" y="1645561"/>
                    <a:pt x="0" y="150177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762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33DD67D0-AB78-5818-1ADF-27DC9EDA6B4E}"/>
                </a:ext>
              </a:extLst>
            </p:cNvPr>
            <p:cNvSpPr/>
            <p:nvPr/>
          </p:nvSpPr>
          <p:spPr>
            <a:xfrm rot="8100000">
              <a:off x="5086445" y="3607231"/>
              <a:ext cx="1536376" cy="137279"/>
            </a:xfrm>
            <a:custGeom>
              <a:avLst/>
              <a:gdLst>
                <a:gd name="csX0" fmla="*/ 0 w 1461456"/>
                <a:gd name="csY0" fmla="*/ 211454 h 211454"/>
                <a:gd name="csX1" fmla="*/ 0 w 1461456"/>
                <a:gd name="csY1" fmla="*/ 0 h 211454"/>
                <a:gd name="csX2" fmla="*/ 1370152 w 1461456"/>
                <a:gd name="csY2" fmla="*/ 0 h 211454"/>
                <a:gd name="csX3" fmla="*/ 1461456 w 1461456"/>
                <a:gd name="csY3" fmla="*/ 105727 h 211454"/>
                <a:gd name="csX4" fmla="*/ 1370152 w 1461456"/>
                <a:gd name="csY4" fmla="*/ 211454 h 2114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461456" h="211454">
                  <a:moveTo>
                    <a:pt x="0" y="211454"/>
                  </a:moveTo>
                  <a:lnTo>
                    <a:pt x="0" y="0"/>
                  </a:lnTo>
                  <a:lnTo>
                    <a:pt x="1370152" y="0"/>
                  </a:lnTo>
                  <a:lnTo>
                    <a:pt x="1461456" y="105727"/>
                  </a:lnTo>
                  <a:lnTo>
                    <a:pt x="1370152" y="211454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607E3B0A-7ADC-519C-D1F5-D1F3CCBB514A}"/>
                </a:ext>
              </a:extLst>
            </p:cNvPr>
            <p:cNvSpPr/>
            <p:nvPr/>
          </p:nvSpPr>
          <p:spPr>
            <a:xfrm rot="2700000">
              <a:off x="7248647" y="1041217"/>
              <a:ext cx="1536376" cy="1536376"/>
            </a:xfrm>
            <a:custGeom>
              <a:avLst/>
              <a:gdLst>
                <a:gd name="csX0" fmla="*/ 685800 w 1371600"/>
                <a:gd name="csY0" fmla="*/ 0 h 1371600"/>
                <a:gd name="csX1" fmla="*/ 1371600 w 1371600"/>
                <a:gd name="csY1" fmla="*/ 685800 h 1371600"/>
                <a:gd name="csX2" fmla="*/ 685800 w 1371600"/>
                <a:gd name="csY2" fmla="*/ 1371600 h 1371600"/>
                <a:gd name="csX3" fmla="*/ 418856 w 1371600"/>
                <a:gd name="csY3" fmla="*/ 1317707 h 1371600"/>
                <a:gd name="csX4" fmla="*/ 341140 w 1371600"/>
                <a:gd name="csY4" fmla="*/ 1275524 h 1371600"/>
                <a:gd name="csX5" fmla="*/ 345415 w 1371600"/>
                <a:gd name="csY5" fmla="*/ 1247248 h 1371600"/>
                <a:gd name="csX6" fmla="*/ 365790 w 1371600"/>
                <a:gd name="csY6" fmla="*/ 1204866 h 1371600"/>
                <a:gd name="csX7" fmla="*/ 380092 w 1371600"/>
                <a:gd name="csY7" fmla="*/ 1189126 h 1371600"/>
                <a:gd name="csX8" fmla="*/ 455812 w 1371600"/>
                <a:gd name="csY8" fmla="*/ 1230226 h 1371600"/>
                <a:gd name="csX9" fmla="*/ 685800 w 1371600"/>
                <a:gd name="csY9" fmla="*/ 1276658 h 1371600"/>
                <a:gd name="csX10" fmla="*/ 1276658 w 1371600"/>
                <a:gd name="csY10" fmla="*/ 685800 h 1371600"/>
                <a:gd name="csX11" fmla="*/ 685800 w 1371600"/>
                <a:gd name="csY11" fmla="*/ 94942 h 1371600"/>
                <a:gd name="csX12" fmla="*/ 94942 w 1371600"/>
                <a:gd name="csY12" fmla="*/ 685800 h 1371600"/>
                <a:gd name="csX13" fmla="*/ 141375 w 1371600"/>
                <a:gd name="csY13" fmla="*/ 915789 h 1371600"/>
                <a:gd name="csX14" fmla="*/ 171641 w 1371600"/>
                <a:gd name="csY14" fmla="*/ 971550 h 1371600"/>
                <a:gd name="csX15" fmla="*/ 64101 w 1371600"/>
                <a:gd name="csY15" fmla="*/ 971550 h 1371600"/>
                <a:gd name="csX16" fmla="*/ 53894 w 1371600"/>
                <a:gd name="csY16" fmla="*/ 952744 h 1371600"/>
                <a:gd name="csX17" fmla="*/ 0 w 1371600"/>
                <a:gd name="csY17" fmla="*/ 685800 h 1371600"/>
                <a:gd name="csX18" fmla="*/ 685800 w 1371600"/>
                <a:gd name="csY18" fmla="*/ 0 h 13716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</a:cxnLst>
              <a:rect l="l" t="t" r="r" b="b"/>
              <a:pathLst>
                <a:path w="1371600" h="1371600">
                  <a:moveTo>
                    <a:pt x="685800" y="0"/>
                  </a:moveTo>
                  <a:cubicBezTo>
                    <a:pt x="1064557" y="0"/>
                    <a:pt x="1371600" y="307043"/>
                    <a:pt x="1371600" y="685800"/>
                  </a:cubicBezTo>
                  <a:cubicBezTo>
                    <a:pt x="1371600" y="1064557"/>
                    <a:pt x="1064557" y="1371600"/>
                    <a:pt x="685800" y="1371600"/>
                  </a:cubicBezTo>
                  <a:cubicBezTo>
                    <a:pt x="591111" y="1371600"/>
                    <a:pt x="500904" y="1352410"/>
                    <a:pt x="418856" y="1317707"/>
                  </a:cubicBezTo>
                  <a:lnTo>
                    <a:pt x="341140" y="1275524"/>
                  </a:lnTo>
                  <a:lnTo>
                    <a:pt x="345415" y="1247248"/>
                  </a:lnTo>
                  <a:cubicBezTo>
                    <a:pt x="350146" y="1232037"/>
                    <a:pt x="357060" y="1217788"/>
                    <a:pt x="365790" y="1204866"/>
                  </a:cubicBezTo>
                  <a:lnTo>
                    <a:pt x="380092" y="1189126"/>
                  </a:lnTo>
                  <a:lnTo>
                    <a:pt x="455812" y="1230226"/>
                  </a:lnTo>
                  <a:cubicBezTo>
                    <a:pt x="526501" y="1260125"/>
                    <a:pt x="604220" y="1276658"/>
                    <a:pt x="685800" y="1276658"/>
                  </a:cubicBezTo>
                  <a:cubicBezTo>
                    <a:pt x="1012122" y="1276658"/>
                    <a:pt x="1276658" y="1012122"/>
                    <a:pt x="1276658" y="685800"/>
                  </a:cubicBezTo>
                  <a:cubicBezTo>
                    <a:pt x="1276658" y="359478"/>
                    <a:pt x="1012122" y="94942"/>
                    <a:pt x="685800" y="94942"/>
                  </a:cubicBezTo>
                  <a:cubicBezTo>
                    <a:pt x="359478" y="94942"/>
                    <a:pt x="94942" y="359478"/>
                    <a:pt x="94942" y="685800"/>
                  </a:cubicBezTo>
                  <a:cubicBezTo>
                    <a:pt x="94942" y="767381"/>
                    <a:pt x="111476" y="845100"/>
                    <a:pt x="141375" y="915789"/>
                  </a:cubicBezTo>
                  <a:lnTo>
                    <a:pt x="171641" y="971550"/>
                  </a:lnTo>
                  <a:lnTo>
                    <a:pt x="64101" y="971550"/>
                  </a:lnTo>
                  <a:lnTo>
                    <a:pt x="53894" y="952744"/>
                  </a:lnTo>
                  <a:cubicBezTo>
                    <a:pt x="19190" y="870697"/>
                    <a:pt x="0" y="780489"/>
                    <a:pt x="0" y="685800"/>
                  </a:cubicBezTo>
                  <a:cubicBezTo>
                    <a:pt x="0" y="307043"/>
                    <a:pt x="307043" y="0"/>
                    <a:pt x="68580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762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D06AFDE-2E44-9749-379E-59DA160236E8}"/>
              </a:ext>
            </a:extLst>
          </p:cNvPr>
          <p:cNvSpPr txBox="1"/>
          <p:nvPr/>
        </p:nvSpPr>
        <p:spPr>
          <a:xfrm>
            <a:off x="546729" y="731077"/>
            <a:ext cx="4033977" cy="386231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鍵</a:t>
            </a:r>
            <a:endParaRPr lang="en-US" altLang="ja-JP" sz="5400" dirty="0">
              <a:ln w="28575">
                <a:noFill/>
              </a:ln>
              <a:solidFill>
                <a:srgbClr val="FFFF0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7FAA998-2329-E40D-D095-E30E760EA586}"/>
              </a:ext>
            </a:extLst>
          </p:cNvPr>
          <p:cNvSpPr txBox="1"/>
          <p:nvPr/>
        </p:nvSpPr>
        <p:spPr>
          <a:xfrm>
            <a:off x="546729" y="5063199"/>
            <a:ext cx="8895515" cy="1167907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持ってますか？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8CA73060-9DA4-AC74-88C0-F7C0211F8969}"/>
              </a:ext>
            </a:extLst>
          </p:cNvPr>
          <p:cNvGrpSpPr/>
          <p:nvPr/>
        </p:nvGrpSpPr>
        <p:grpSpPr>
          <a:xfrm>
            <a:off x="4705502" y="622300"/>
            <a:ext cx="4744499" cy="3565753"/>
            <a:chOff x="4749249" y="1041217"/>
            <a:chExt cx="4035774" cy="3033107"/>
          </a:xfrm>
        </p:grpSpPr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AEEE2EC8-09FF-B446-9A69-9EADC730EB9F}"/>
                </a:ext>
              </a:extLst>
            </p:cNvPr>
            <p:cNvSpPr/>
            <p:nvPr/>
          </p:nvSpPr>
          <p:spPr>
            <a:xfrm rot="8100000">
              <a:off x="4749249" y="2100506"/>
              <a:ext cx="3390702" cy="1973818"/>
            </a:xfrm>
            <a:custGeom>
              <a:avLst/>
              <a:gdLst>
                <a:gd name="csX0" fmla="*/ 161924 w 3027049"/>
                <a:gd name="csY0" fmla="*/ 881064 h 1762126"/>
                <a:gd name="csX1" fmla="*/ 323850 w 3027049"/>
                <a:gd name="csY1" fmla="*/ 1042990 h 1762126"/>
                <a:gd name="csX2" fmla="*/ 485776 w 3027049"/>
                <a:gd name="csY2" fmla="*/ 881064 h 1762126"/>
                <a:gd name="csX3" fmla="*/ 323850 w 3027049"/>
                <a:gd name="csY3" fmla="*/ 719138 h 1762126"/>
                <a:gd name="csX4" fmla="*/ 161924 w 3027049"/>
                <a:gd name="csY4" fmla="*/ 881064 h 1762126"/>
                <a:gd name="csX5" fmla="*/ 0 w 3027049"/>
                <a:gd name="csY5" fmla="*/ 1501771 h 1762126"/>
                <a:gd name="csX6" fmla="*/ 0 w 3027049"/>
                <a:gd name="csY6" fmla="*/ 260355 h 1762126"/>
                <a:gd name="csX7" fmla="*/ 260355 w 3027049"/>
                <a:gd name="csY7" fmla="*/ 0 h 1762126"/>
                <a:gd name="csX8" fmla="*/ 1301746 w 3027049"/>
                <a:gd name="csY8" fmla="*/ 0 h 1762126"/>
                <a:gd name="csX9" fmla="*/ 1562100 w 3027049"/>
                <a:gd name="csY9" fmla="*/ 260355 h 1762126"/>
                <a:gd name="csX10" fmla="*/ 1562100 w 3027049"/>
                <a:gd name="csY10" fmla="*/ 530543 h 1762126"/>
                <a:gd name="csX11" fmla="*/ 1742930 w 3027049"/>
                <a:gd name="csY11" fmla="*/ 530543 h 1762126"/>
                <a:gd name="csX12" fmla="*/ 1908492 w 3027049"/>
                <a:gd name="csY12" fmla="*/ 663576 h 1762126"/>
                <a:gd name="csX13" fmla="*/ 2074055 w 3027049"/>
                <a:gd name="csY13" fmla="*/ 530543 h 1762126"/>
                <a:gd name="csX14" fmla="*/ 2176561 w 3027049"/>
                <a:gd name="csY14" fmla="*/ 530543 h 1762126"/>
                <a:gd name="csX15" fmla="*/ 2397442 w 3027049"/>
                <a:gd name="csY15" fmla="*/ 708026 h 1762126"/>
                <a:gd name="csX16" fmla="*/ 2618323 w 3027049"/>
                <a:gd name="csY16" fmla="*/ 530543 h 1762126"/>
                <a:gd name="csX17" fmla="*/ 2744634 w 3027049"/>
                <a:gd name="csY17" fmla="*/ 530543 h 1762126"/>
                <a:gd name="csX18" fmla="*/ 3027049 w 3027049"/>
                <a:gd name="csY18" fmla="*/ 882016 h 1762126"/>
                <a:gd name="csX19" fmla="*/ 2744634 w 3027049"/>
                <a:gd name="csY19" fmla="*/ 1233488 h 1762126"/>
                <a:gd name="csX20" fmla="*/ 1562100 w 3027049"/>
                <a:gd name="csY20" fmla="*/ 1233488 h 1762126"/>
                <a:gd name="csX21" fmla="*/ 1562100 w 3027049"/>
                <a:gd name="csY21" fmla="*/ 1501771 h 1762126"/>
                <a:gd name="csX22" fmla="*/ 1301746 w 3027049"/>
                <a:gd name="csY22" fmla="*/ 1762126 h 1762126"/>
                <a:gd name="csX23" fmla="*/ 260355 w 3027049"/>
                <a:gd name="csY23" fmla="*/ 1762126 h 1762126"/>
                <a:gd name="csX24" fmla="*/ 0 w 3027049"/>
                <a:gd name="csY24" fmla="*/ 1501771 h 176212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</a:cxnLst>
              <a:rect l="l" t="t" r="r" b="b"/>
              <a:pathLst>
                <a:path w="3027049" h="1762126">
                  <a:moveTo>
                    <a:pt x="161924" y="881064"/>
                  </a:moveTo>
                  <a:cubicBezTo>
                    <a:pt x="161924" y="970493"/>
                    <a:pt x="234421" y="1042990"/>
                    <a:pt x="323850" y="1042990"/>
                  </a:cubicBezTo>
                  <a:cubicBezTo>
                    <a:pt x="413279" y="1042990"/>
                    <a:pt x="485776" y="970493"/>
                    <a:pt x="485776" y="881064"/>
                  </a:cubicBezTo>
                  <a:cubicBezTo>
                    <a:pt x="485776" y="791635"/>
                    <a:pt x="413279" y="719138"/>
                    <a:pt x="323850" y="719138"/>
                  </a:cubicBezTo>
                  <a:cubicBezTo>
                    <a:pt x="234421" y="719138"/>
                    <a:pt x="161924" y="791635"/>
                    <a:pt x="161924" y="881064"/>
                  </a:cubicBezTo>
                  <a:close/>
                  <a:moveTo>
                    <a:pt x="0" y="1501771"/>
                  </a:moveTo>
                  <a:lnTo>
                    <a:pt x="0" y="260355"/>
                  </a:lnTo>
                  <a:cubicBezTo>
                    <a:pt x="0" y="116565"/>
                    <a:pt x="116565" y="0"/>
                    <a:pt x="260355" y="0"/>
                  </a:cubicBezTo>
                  <a:lnTo>
                    <a:pt x="1301746" y="0"/>
                  </a:lnTo>
                  <a:cubicBezTo>
                    <a:pt x="1445536" y="0"/>
                    <a:pt x="1562100" y="116565"/>
                    <a:pt x="1562100" y="260355"/>
                  </a:cubicBezTo>
                  <a:lnTo>
                    <a:pt x="1562100" y="530543"/>
                  </a:lnTo>
                  <a:lnTo>
                    <a:pt x="1742930" y="530543"/>
                  </a:lnTo>
                  <a:lnTo>
                    <a:pt x="1908492" y="663576"/>
                  </a:lnTo>
                  <a:lnTo>
                    <a:pt x="2074055" y="530543"/>
                  </a:lnTo>
                  <a:lnTo>
                    <a:pt x="2176561" y="530543"/>
                  </a:lnTo>
                  <a:lnTo>
                    <a:pt x="2397442" y="708026"/>
                  </a:lnTo>
                  <a:lnTo>
                    <a:pt x="2618323" y="530543"/>
                  </a:lnTo>
                  <a:lnTo>
                    <a:pt x="2744634" y="530543"/>
                  </a:lnTo>
                  <a:lnTo>
                    <a:pt x="3027049" y="882016"/>
                  </a:lnTo>
                  <a:lnTo>
                    <a:pt x="2744634" y="1233488"/>
                  </a:lnTo>
                  <a:lnTo>
                    <a:pt x="1562100" y="1233488"/>
                  </a:lnTo>
                  <a:lnTo>
                    <a:pt x="1562100" y="1501771"/>
                  </a:lnTo>
                  <a:cubicBezTo>
                    <a:pt x="1562100" y="1645561"/>
                    <a:pt x="1445536" y="1762126"/>
                    <a:pt x="1301746" y="1762126"/>
                  </a:cubicBezTo>
                  <a:lnTo>
                    <a:pt x="260355" y="1762126"/>
                  </a:lnTo>
                  <a:cubicBezTo>
                    <a:pt x="116565" y="1762126"/>
                    <a:pt x="0" y="1645561"/>
                    <a:pt x="0" y="1501771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D308859E-5A55-5D64-2BA0-03026DEA5E6D}"/>
                </a:ext>
              </a:extLst>
            </p:cNvPr>
            <p:cNvSpPr/>
            <p:nvPr/>
          </p:nvSpPr>
          <p:spPr>
            <a:xfrm rot="8100000">
              <a:off x="5086445" y="3607231"/>
              <a:ext cx="1536376" cy="137279"/>
            </a:xfrm>
            <a:custGeom>
              <a:avLst/>
              <a:gdLst>
                <a:gd name="csX0" fmla="*/ 0 w 1461456"/>
                <a:gd name="csY0" fmla="*/ 211454 h 211454"/>
                <a:gd name="csX1" fmla="*/ 0 w 1461456"/>
                <a:gd name="csY1" fmla="*/ 0 h 211454"/>
                <a:gd name="csX2" fmla="*/ 1370152 w 1461456"/>
                <a:gd name="csY2" fmla="*/ 0 h 211454"/>
                <a:gd name="csX3" fmla="*/ 1461456 w 1461456"/>
                <a:gd name="csY3" fmla="*/ 105727 h 211454"/>
                <a:gd name="csX4" fmla="*/ 1370152 w 1461456"/>
                <a:gd name="csY4" fmla="*/ 211454 h 2114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461456" h="211454">
                  <a:moveTo>
                    <a:pt x="0" y="211454"/>
                  </a:moveTo>
                  <a:lnTo>
                    <a:pt x="0" y="0"/>
                  </a:lnTo>
                  <a:lnTo>
                    <a:pt x="1370152" y="0"/>
                  </a:lnTo>
                  <a:lnTo>
                    <a:pt x="1461456" y="105727"/>
                  </a:lnTo>
                  <a:lnTo>
                    <a:pt x="1370152" y="211454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43CC0D90-49CA-802E-225E-1513829908C7}"/>
                </a:ext>
              </a:extLst>
            </p:cNvPr>
            <p:cNvSpPr/>
            <p:nvPr/>
          </p:nvSpPr>
          <p:spPr>
            <a:xfrm rot="2700000">
              <a:off x="7248647" y="1041217"/>
              <a:ext cx="1536376" cy="1536376"/>
            </a:xfrm>
            <a:custGeom>
              <a:avLst/>
              <a:gdLst>
                <a:gd name="csX0" fmla="*/ 685800 w 1371600"/>
                <a:gd name="csY0" fmla="*/ 0 h 1371600"/>
                <a:gd name="csX1" fmla="*/ 1371600 w 1371600"/>
                <a:gd name="csY1" fmla="*/ 685800 h 1371600"/>
                <a:gd name="csX2" fmla="*/ 685800 w 1371600"/>
                <a:gd name="csY2" fmla="*/ 1371600 h 1371600"/>
                <a:gd name="csX3" fmla="*/ 418856 w 1371600"/>
                <a:gd name="csY3" fmla="*/ 1317707 h 1371600"/>
                <a:gd name="csX4" fmla="*/ 341140 w 1371600"/>
                <a:gd name="csY4" fmla="*/ 1275524 h 1371600"/>
                <a:gd name="csX5" fmla="*/ 345415 w 1371600"/>
                <a:gd name="csY5" fmla="*/ 1247248 h 1371600"/>
                <a:gd name="csX6" fmla="*/ 365790 w 1371600"/>
                <a:gd name="csY6" fmla="*/ 1204866 h 1371600"/>
                <a:gd name="csX7" fmla="*/ 380092 w 1371600"/>
                <a:gd name="csY7" fmla="*/ 1189126 h 1371600"/>
                <a:gd name="csX8" fmla="*/ 455812 w 1371600"/>
                <a:gd name="csY8" fmla="*/ 1230226 h 1371600"/>
                <a:gd name="csX9" fmla="*/ 685800 w 1371600"/>
                <a:gd name="csY9" fmla="*/ 1276658 h 1371600"/>
                <a:gd name="csX10" fmla="*/ 1276658 w 1371600"/>
                <a:gd name="csY10" fmla="*/ 685800 h 1371600"/>
                <a:gd name="csX11" fmla="*/ 685800 w 1371600"/>
                <a:gd name="csY11" fmla="*/ 94942 h 1371600"/>
                <a:gd name="csX12" fmla="*/ 94942 w 1371600"/>
                <a:gd name="csY12" fmla="*/ 685800 h 1371600"/>
                <a:gd name="csX13" fmla="*/ 141375 w 1371600"/>
                <a:gd name="csY13" fmla="*/ 915789 h 1371600"/>
                <a:gd name="csX14" fmla="*/ 171641 w 1371600"/>
                <a:gd name="csY14" fmla="*/ 971550 h 1371600"/>
                <a:gd name="csX15" fmla="*/ 64101 w 1371600"/>
                <a:gd name="csY15" fmla="*/ 971550 h 1371600"/>
                <a:gd name="csX16" fmla="*/ 53894 w 1371600"/>
                <a:gd name="csY16" fmla="*/ 952744 h 1371600"/>
                <a:gd name="csX17" fmla="*/ 0 w 1371600"/>
                <a:gd name="csY17" fmla="*/ 685800 h 1371600"/>
                <a:gd name="csX18" fmla="*/ 685800 w 1371600"/>
                <a:gd name="csY18" fmla="*/ 0 h 13716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</a:cxnLst>
              <a:rect l="l" t="t" r="r" b="b"/>
              <a:pathLst>
                <a:path w="1371600" h="1371600">
                  <a:moveTo>
                    <a:pt x="685800" y="0"/>
                  </a:moveTo>
                  <a:cubicBezTo>
                    <a:pt x="1064557" y="0"/>
                    <a:pt x="1371600" y="307043"/>
                    <a:pt x="1371600" y="685800"/>
                  </a:cubicBezTo>
                  <a:cubicBezTo>
                    <a:pt x="1371600" y="1064557"/>
                    <a:pt x="1064557" y="1371600"/>
                    <a:pt x="685800" y="1371600"/>
                  </a:cubicBezTo>
                  <a:cubicBezTo>
                    <a:pt x="591111" y="1371600"/>
                    <a:pt x="500904" y="1352410"/>
                    <a:pt x="418856" y="1317707"/>
                  </a:cubicBezTo>
                  <a:lnTo>
                    <a:pt x="341140" y="1275524"/>
                  </a:lnTo>
                  <a:lnTo>
                    <a:pt x="345415" y="1247248"/>
                  </a:lnTo>
                  <a:cubicBezTo>
                    <a:pt x="350146" y="1232037"/>
                    <a:pt x="357060" y="1217788"/>
                    <a:pt x="365790" y="1204866"/>
                  </a:cubicBezTo>
                  <a:lnTo>
                    <a:pt x="380092" y="1189126"/>
                  </a:lnTo>
                  <a:lnTo>
                    <a:pt x="455812" y="1230226"/>
                  </a:lnTo>
                  <a:cubicBezTo>
                    <a:pt x="526501" y="1260125"/>
                    <a:pt x="604220" y="1276658"/>
                    <a:pt x="685800" y="1276658"/>
                  </a:cubicBezTo>
                  <a:cubicBezTo>
                    <a:pt x="1012122" y="1276658"/>
                    <a:pt x="1276658" y="1012122"/>
                    <a:pt x="1276658" y="685800"/>
                  </a:cubicBezTo>
                  <a:cubicBezTo>
                    <a:pt x="1276658" y="359478"/>
                    <a:pt x="1012122" y="94942"/>
                    <a:pt x="685800" y="94942"/>
                  </a:cubicBezTo>
                  <a:cubicBezTo>
                    <a:pt x="359478" y="94942"/>
                    <a:pt x="94942" y="359478"/>
                    <a:pt x="94942" y="685800"/>
                  </a:cubicBezTo>
                  <a:cubicBezTo>
                    <a:pt x="94942" y="767381"/>
                    <a:pt x="111476" y="845100"/>
                    <a:pt x="141375" y="915789"/>
                  </a:cubicBezTo>
                  <a:lnTo>
                    <a:pt x="171641" y="971550"/>
                  </a:lnTo>
                  <a:lnTo>
                    <a:pt x="64101" y="971550"/>
                  </a:lnTo>
                  <a:lnTo>
                    <a:pt x="53894" y="952744"/>
                  </a:lnTo>
                  <a:cubicBezTo>
                    <a:pt x="19190" y="870697"/>
                    <a:pt x="0" y="780489"/>
                    <a:pt x="0" y="685800"/>
                  </a:cubicBezTo>
                  <a:cubicBezTo>
                    <a:pt x="0" y="307043"/>
                    <a:pt x="307043" y="0"/>
                    <a:pt x="685800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806071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フリーフォーム: 図形 220">
            <a:extLst>
              <a:ext uri="{FF2B5EF4-FFF2-40B4-BE49-F238E27FC236}">
                <a16:creationId xmlns:a16="http://schemas.microsoft.com/office/drawing/2014/main" id="{90293B81-CB7E-DD83-5CED-FA05F0701840}"/>
              </a:ext>
            </a:extLst>
          </p:cNvPr>
          <p:cNvSpPr/>
          <p:nvPr/>
        </p:nvSpPr>
        <p:spPr>
          <a:xfrm>
            <a:off x="317485" y="323655"/>
            <a:ext cx="7418921" cy="6208571"/>
          </a:xfrm>
          <a:custGeom>
            <a:avLst/>
            <a:gdLst>
              <a:gd name="csX0" fmla="*/ 412497 w 7418921"/>
              <a:gd name="csY0" fmla="*/ 0 h 6208571"/>
              <a:gd name="csX1" fmla="*/ 6440396 w 7418921"/>
              <a:gd name="csY1" fmla="*/ 0 h 6208571"/>
              <a:gd name="csX2" fmla="*/ 6852893 w 7418921"/>
              <a:gd name="csY2" fmla="*/ 412497 h 6208571"/>
              <a:gd name="csX3" fmla="*/ 6852893 w 7418921"/>
              <a:gd name="csY3" fmla="*/ 2200530 h 6208571"/>
              <a:gd name="csX4" fmla="*/ 6888998 w 7418921"/>
              <a:gd name="csY4" fmla="*/ 2212185 h 6208571"/>
              <a:gd name="csX5" fmla="*/ 7390679 w 7418921"/>
              <a:gd name="csY5" fmla="*/ 3194094 h 6208571"/>
              <a:gd name="csX6" fmla="*/ 6882950 w 7418921"/>
              <a:gd name="csY6" fmla="*/ 2757337 h 6208571"/>
              <a:gd name="csX7" fmla="*/ 6852893 w 7418921"/>
              <a:gd name="csY7" fmla="*/ 2744847 h 6208571"/>
              <a:gd name="csX8" fmla="*/ 6852893 w 7418921"/>
              <a:gd name="csY8" fmla="*/ 5796074 h 6208571"/>
              <a:gd name="csX9" fmla="*/ 6440396 w 7418921"/>
              <a:gd name="csY9" fmla="*/ 6208571 h 6208571"/>
              <a:gd name="csX10" fmla="*/ 412497 w 7418921"/>
              <a:gd name="csY10" fmla="*/ 6208571 h 6208571"/>
              <a:gd name="csX11" fmla="*/ 0 w 7418921"/>
              <a:gd name="csY11" fmla="*/ 5796074 h 6208571"/>
              <a:gd name="csX12" fmla="*/ 0 w 7418921"/>
              <a:gd name="csY12" fmla="*/ 412497 h 6208571"/>
              <a:gd name="csX13" fmla="*/ 412497 w 7418921"/>
              <a:gd name="csY13" fmla="*/ 0 h 620857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</a:cxnLst>
            <a:rect l="l" t="t" r="r" b="b"/>
            <a:pathLst>
              <a:path w="7418921" h="6208571">
                <a:moveTo>
                  <a:pt x="412497" y="0"/>
                </a:moveTo>
                <a:lnTo>
                  <a:pt x="6440396" y="0"/>
                </a:lnTo>
                <a:cubicBezTo>
                  <a:pt x="6668212" y="0"/>
                  <a:pt x="6852893" y="184681"/>
                  <a:pt x="6852893" y="412497"/>
                </a:cubicBezTo>
                <a:lnTo>
                  <a:pt x="6852893" y="2200530"/>
                </a:lnTo>
                <a:lnTo>
                  <a:pt x="6888998" y="2212185"/>
                </a:lnTo>
                <a:cubicBezTo>
                  <a:pt x="7278883" y="2360279"/>
                  <a:pt x="7500948" y="2782564"/>
                  <a:pt x="7390679" y="3194094"/>
                </a:cubicBezTo>
                <a:cubicBezTo>
                  <a:pt x="7260241" y="2998763"/>
                  <a:pt x="7083075" y="2851055"/>
                  <a:pt x="6882950" y="2757337"/>
                </a:cubicBezTo>
                <a:lnTo>
                  <a:pt x="6852893" y="2744847"/>
                </a:lnTo>
                <a:lnTo>
                  <a:pt x="6852893" y="5796074"/>
                </a:lnTo>
                <a:cubicBezTo>
                  <a:pt x="6852893" y="6023890"/>
                  <a:pt x="6668212" y="6208571"/>
                  <a:pt x="6440396" y="6208571"/>
                </a:cubicBezTo>
                <a:lnTo>
                  <a:pt x="412497" y="6208571"/>
                </a:lnTo>
                <a:cubicBezTo>
                  <a:pt x="184681" y="6208571"/>
                  <a:pt x="0" y="6023890"/>
                  <a:pt x="0" y="5796074"/>
                </a:cubicBezTo>
                <a:lnTo>
                  <a:pt x="0" y="412497"/>
                </a:lnTo>
                <a:cubicBezTo>
                  <a:pt x="0" y="184681"/>
                  <a:pt x="184681" y="0"/>
                  <a:pt x="412497" y="0"/>
                </a:cubicBezTo>
                <a:close/>
              </a:path>
            </a:pathLst>
          </a:cu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222" name="グループ化 221">
            <a:extLst>
              <a:ext uri="{FF2B5EF4-FFF2-40B4-BE49-F238E27FC236}">
                <a16:creationId xmlns:a16="http://schemas.microsoft.com/office/drawing/2014/main" id="{380C8FDE-A2A3-5AF0-3830-4E26E18E72B0}"/>
              </a:ext>
            </a:extLst>
          </p:cNvPr>
          <p:cNvGrpSpPr/>
          <p:nvPr/>
        </p:nvGrpSpPr>
        <p:grpSpPr>
          <a:xfrm>
            <a:off x="7473280" y="3311413"/>
            <a:ext cx="2115235" cy="3214774"/>
            <a:chOff x="7537292" y="2019069"/>
            <a:chExt cx="1670014" cy="2538119"/>
          </a:xfrm>
        </p:grpSpPr>
        <p:grpSp>
          <p:nvGrpSpPr>
            <p:cNvPr id="223" name="グループ化 222">
              <a:extLst>
                <a:ext uri="{FF2B5EF4-FFF2-40B4-BE49-F238E27FC236}">
                  <a16:creationId xmlns:a16="http://schemas.microsoft.com/office/drawing/2014/main" id="{ADDA66F1-4C5B-7380-2C90-B19EBDC2A525}"/>
                </a:ext>
              </a:extLst>
            </p:cNvPr>
            <p:cNvGrpSpPr/>
            <p:nvPr/>
          </p:nvGrpSpPr>
          <p:grpSpPr>
            <a:xfrm>
              <a:off x="7537292" y="2019069"/>
              <a:ext cx="1619451" cy="2538119"/>
              <a:chOff x="-2464356" y="6460131"/>
              <a:chExt cx="1248784" cy="1957183"/>
            </a:xfrm>
          </p:grpSpPr>
          <p:sp>
            <p:nvSpPr>
              <p:cNvPr id="236" name="フリーフォーム: 図形 235">
                <a:extLst>
                  <a:ext uri="{FF2B5EF4-FFF2-40B4-BE49-F238E27FC236}">
                    <a16:creationId xmlns:a16="http://schemas.microsoft.com/office/drawing/2014/main" id="{5522B592-531E-4CD2-E39D-601EC68A960D}"/>
                  </a:ext>
                </a:extLst>
              </p:cNvPr>
              <p:cNvSpPr/>
              <p:nvPr/>
            </p:nvSpPr>
            <p:spPr bwMode="auto">
              <a:xfrm>
                <a:off x="-2464356" y="6460131"/>
                <a:ext cx="1248784" cy="1172444"/>
              </a:xfrm>
              <a:custGeom>
                <a:avLst/>
                <a:gdLst>
                  <a:gd name="connsiteX0" fmla="*/ 793921 w 1587842"/>
                  <a:gd name="connsiteY0" fmla="*/ 0 h 1584325"/>
                  <a:gd name="connsiteX1" fmla="*/ 1587842 w 1587842"/>
                  <a:gd name="connsiteY1" fmla="*/ 944563 h 1584325"/>
                  <a:gd name="connsiteX2" fmla="*/ 1525452 w 1587842"/>
                  <a:gd name="connsiteY2" fmla="*/ 1312230 h 1584325"/>
                  <a:gd name="connsiteX3" fmla="*/ 1470696 w 1587842"/>
                  <a:gd name="connsiteY3" fmla="*/ 1432252 h 1584325"/>
                  <a:gd name="connsiteX4" fmla="*/ 1388010 w 1587842"/>
                  <a:gd name="connsiteY4" fmla="*/ 1470322 h 1584325"/>
                  <a:gd name="connsiteX5" fmla="*/ 793921 w 1587842"/>
                  <a:gd name="connsiteY5" fmla="*/ 1584325 h 1584325"/>
                  <a:gd name="connsiteX6" fmla="*/ 199833 w 1587842"/>
                  <a:gd name="connsiteY6" fmla="*/ 1470322 h 1584325"/>
                  <a:gd name="connsiteX7" fmla="*/ 117147 w 1587842"/>
                  <a:gd name="connsiteY7" fmla="*/ 1432252 h 1584325"/>
                  <a:gd name="connsiteX8" fmla="*/ 62391 w 1587842"/>
                  <a:gd name="connsiteY8" fmla="*/ 1312230 h 1584325"/>
                  <a:gd name="connsiteX9" fmla="*/ 0 w 1587842"/>
                  <a:gd name="connsiteY9" fmla="*/ 944563 h 1584325"/>
                  <a:gd name="connsiteX10" fmla="*/ 793921 w 1587842"/>
                  <a:gd name="connsiteY10" fmla="*/ 0 h 1584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7842" h="1584325">
                    <a:moveTo>
                      <a:pt x="793921" y="0"/>
                    </a:moveTo>
                    <a:cubicBezTo>
                      <a:pt x="1232391" y="0"/>
                      <a:pt x="1587842" y="422895"/>
                      <a:pt x="1587842" y="944563"/>
                    </a:cubicBezTo>
                    <a:cubicBezTo>
                      <a:pt x="1587842" y="1074980"/>
                      <a:pt x="1565627" y="1199224"/>
                      <a:pt x="1525452" y="1312230"/>
                    </a:cubicBezTo>
                    <a:lnTo>
                      <a:pt x="1470696" y="1432252"/>
                    </a:lnTo>
                    <a:lnTo>
                      <a:pt x="1388010" y="1470322"/>
                    </a:lnTo>
                    <a:cubicBezTo>
                      <a:pt x="1211409" y="1543027"/>
                      <a:pt x="1009029" y="1584325"/>
                      <a:pt x="793921" y="1584325"/>
                    </a:cubicBezTo>
                    <a:cubicBezTo>
                      <a:pt x="578813" y="1584325"/>
                      <a:pt x="376433" y="1543027"/>
                      <a:pt x="199833" y="1470322"/>
                    </a:cubicBezTo>
                    <a:lnTo>
                      <a:pt x="117147" y="1432252"/>
                    </a:lnTo>
                    <a:lnTo>
                      <a:pt x="62391" y="1312230"/>
                    </a:lnTo>
                    <a:cubicBezTo>
                      <a:pt x="22216" y="1199224"/>
                      <a:pt x="0" y="1074980"/>
                      <a:pt x="0" y="944563"/>
                    </a:cubicBezTo>
                    <a:cubicBezTo>
                      <a:pt x="0" y="422895"/>
                      <a:pt x="355451" y="0"/>
                      <a:pt x="793921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rgbClr val="6633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grpSp>
            <p:nvGrpSpPr>
              <p:cNvPr id="237" name="グループ化 236">
                <a:extLst>
                  <a:ext uri="{FF2B5EF4-FFF2-40B4-BE49-F238E27FC236}">
                    <a16:creationId xmlns:a16="http://schemas.microsoft.com/office/drawing/2014/main" id="{EA140EA9-9BE0-18E3-F124-4AD23875A15F}"/>
                  </a:ext>
                </a:extLst>
              </p:cNvPr>
              <p:cNvGrpSpPr/>
              <p:nvPr/>
            </p:nvGrpSpPr>
            <p:grpSpPr>
              <a:xfrm>
                <a:off x="-2427091" y="6687384"/>
                <a:ext cx="1197382" cy="1729930"/>
                <a:chOff x="7654547" y="3724767"/>
                <a:chExt cx="1197382" cy="1729930"/>
              </a:xfrm>
            </p:grpSpPr>
            <p:grpSp>
              <p:nvGrpSpPr>
                <p:cNvPr id="244" name="グループ化 243">
                  <a:extLst>
                    <a:ext uri="{FF2B5EF4-FFF2-40B4-BE49-F238E27FC236}">
                      <a16:creationId xmlns:a16="http://schemas.microsoft.com/office/drawing/2014/main" id="{9B990BB3-284B-DE10-3D1A-89E740BE415E}"/>
                    </a:ext>
                  </a:extLst>
                </p:cNvPr>
                <p:cNvGrpSpPr/>
                <p:nvPr/>
              </p:nvGrpSpPr>
              <p:grpSpPr>
                <a:xfrm>
                  <a:off x="7654547" y="3724767"/>
                  <a:ext cx="1197382" cy="1729930"/>
                  <a:chOff x="-821922" y="2055685"/>
                  <a:chExt cx="1197382" cy="1729930"/>
                </a:xfrm>
              </p:grpSpPr>
              <p:sp>
                <p:nvSpPr>
                  <p:cNvPr id="250" name="四角形: 上の 2 つの角を丸める 574">
                    <a:extLst>
                      <a:ext uri="{FF2B5EF4-FFF2-40B4-BE49-F238E27FC236}">
                        <a16:creationId xmlns:a16="http://schemas.microsoft.com/office/drawing/2014/main" id="{F58E3162-19D7-466E-E6A0-152E5EE4B71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619936" y="2984500"/>
                    <a:ext cx="789470" cy="801115"/>
                  </a:xfrm>
                  <a:custGeom>
                    <a:avLst/>
                    <a:gdLst>
                      <a:gd name="csX0" fmla="*/ 231915 w 789470"/>
                      <a:gd name="csY0" fmla="*/ 0 h 801115"/>
                      <a:gd name="csX1" fmla="*/ 557555 w 789470"/>
                      <a:gd name="csY1" fmla="*/ 0 h 801115"/>
                      <a:gd name="csX2" fmla="*/ 789470 w 789470"/>
                      <a:gd name="csY2" fmla="*/ 231915 h 801115"/>
                      <a:gd name="csX3" fmla="*/ 789470 w 789470"/>
                      <a:gd name="csY3" fmla="*/ 801115 h 801115"/>
                      <a:gd name="csX4" fmla="*/ 789470 w 789470"/>
                      <a:gd name="csY4" fmla="*/ 801115 h 801115"/>
                      <a:gd name="csX5" fmla="*/ 0 w 789470"/>
                      <a:gd name="csY5" fmla="*/ 801115 h 801115"/>
                      <a:gd name="csX6" fmla="*/ 0 w 789470"/>
                      <a:gd name="csY6" fmla="*/ 801115 h 801115"/>
                      <a:gd name="csX7" fmla="*/ 0 w 789470"/>
                      <a:gd name="csY7" fmla="*/ 231915 h 801115"/>
                      <a:gd name="csX8" fmla="*/ 231915 w 789470"/>
                      <a:gd name="csY8" fmla="*/ 0 h 801115"/>
                      <a:gd name="csX0" fmla="*/ 231915 w 789470"/>
                      <a:gd name="csY0" fmla="*/ 0 h 930901"/>
                      <a:gd name="csX1" fmla="*/ 557555 w 789470"/>
                      <a:gd name="csY1" fmla="*/ 0 h 930901"/>
                      <a:gd name="csX2" fmla="*/ 789470 w 789470"/>
                      <a:gd name="csY2" fmla="*/ 231915 h 930901"/>
                      <a:gd name="csX3" fmla="*/ 789470 w 789470"/>
                      <a:gd name="csY3" fmla="*/ 801115 h 930901"/>
                      <a:gd name="csX4" fmla="*/ 789470 w 789470"/>
                      <a:gd name="csY4" fmla="*/ 801115 h 930901"/>
                      <a:gd name="csX5" fmla="*/ 450280 w 789470"/>
                      <a:gd name="csY5" fmla="*/ 930901 h 930901"/>
                      <a:gd name="csX6" fmla="*/ 0 w 789470"/>
                      <a:gd name="csY6" fmla="*/ 801115 h 930901"/>
                      <a:gd name="csX7" fmla="*/ 0 w 789470"/>
                      <a:gd name="csY7" fmla="*/ 801115 h 930901"/>
                      <a:gd name="csX8" fmla="*/ 0 w 789470"/>
                      <a:gd name="csY8" fmla="*/ 231915 h 930901"/>
                      <a:gd name="csX9" fmla="*/ 231915 w 789470"/>
                      <a:gd name="csY9" fmla="*/ 0 h 930901"/>
                      <a:gd name="csX0" fmla="*/ 450280 w 789470"/>
                      <a:gd name="csY0" fmla="*/ 930901 h 1022341"/>
                      <a:gd name="csX1" fmla="*/ 0 w 789470"/>
                      <a:gd name="csY1" fmla="*/ 801115 h 1022341"/>
                      <a:gd name="csX2" fmla="*/ 0 w 789470"/>
                      <a:gd name="csY2" fmla="*/ 801115 h 1022341"/>
                      <a:gd name="csX3" fmla="*/ 0 w 789470"/>
                      <a:gd name="csY3" fmla="*/ 231915 h 1022341"/>
                      <a:gd name="csX4" fmla="*/ 231915 w 789470"/>
                      <a:gd name="csY4" fmla="*/ 0 h 1022341"/>
                      <a:gd name="csX5" fmla="*/ 557555 w 789470"/>
                      <a:gd name="csY5" fmla="*/ 0 h 1022341"/>
                      <a:gd name="csX6" fmla="*/ 789470 w 789470"/>
                      <a:gd name="csY6" fmla="*/ 231915 h 1022341"/>
                      <a:gd name="csX7" fmla="*/ 789470 w 789470"/>
                      <a:gd name="csY7" fmla="*/ 801115 h 1022341"/>
                      <a:gd name="csX8" fmla="*/ 789470 w 789470"/>
                      <a:gd name="csY8" fmla="*/ 801115 h 1022341"/>
                      <a:gd name="csX9" fmla="*/ 541720 w 789470"/>
                      <a:gd name="csY9" fmla="*/ 1022341 h 1022341"/>
                      <a:gd name="csX0" fmla="*/ 0 w 789470"/>
                      <a:gd name="csY0" fmla="*/ 801115 h 1022341"/>
                      <a:gd name="csX1" fmla="*/ 0 w 789470"/>
                      <a:gd name="csY1" fmla="*/ 801115 h 1022341"/>
                      <a:gd name="csX2" fmla="*/ 0 w 789470"/>
                      <a:gd name="csY2" fmla="*/ 231915 h 1022341"/>
                      <a:gd name="csX3" fmla="*/ 231915 w 789470"/>
                      <a:gd name="csY3" fmla="*/ 0 h 1022341"/>
                      <a:gd name="csX4" fmla="*/ 557555 w 789470"/>
                      <a:gd name="csY4" fmla="*/ 0 h 1022341"/>
                      <a:gd name="csX5" fmla="*/ 789470 w 789470"/>
                      <a:gd name="csY5" fmla="*/ 231915 h 1022341"/>
                      <a:gd name="csX6" fmla="*/ 789470 w 789470"/>
                      <a:gd name="csY6" fmla="*/ 801115 h 1022341"/>
                      <a:gd name="csX7" fmla="*/ 789470 w 789470"/>
                      <a:gd name="csY7" fmla="*/ 801115 h 1022341"/>
                      <a:gd name="csX8" fmla="*/ 541720 w 789470"/>
                      <a:gd name="csY8" fmla="*/ 1022341 h 1022341"/>
                      <a:gd name="csX0" fmla="*/ 0 w 789470"/>
                      <a:gd name="csY0" fmla="*/ 801115 h 801115"/>
                      <a:gd name="csX1" fmla="*/ 0 w 789470"/>
                      <a:gd name="csY1" fmla="*/ 801115 h 801115"/>
                      <a:gd name="csX2" fmla="*/ 0 w 789470"/>
                      <a:gd name="csY2" fmla="*/ 231915 h 801115"/>
                      <a:gd name="csX3" fmla="*/ 231915 w 789470"/>
                      <a:gd name="csY3" fmla="*/ 0 h 801115"/>
                      <a:gd name="csX4" fmla="*/ 557555 w 789470"/>
                      <a:gd name="csY4" fmla="*/ 0 h 801115"/>
                      <a:gd name="csX5" fmla="*/ 789470 w 789470"/>
                      <a:gd name="csY5" fmla="*/ 231915 h 801115"/>
                      <a:gd name="csX6" fmla="*/ 789470 w 789470"/>
                      <a:gd name="csY6" fmla="*/ 801115 h 801115"/>
                      <a:gd name="csX7" fmla="*/ 789470 w 789470"/>
                      <a:gd name="csY7" fmla="*/ 801115 h 801115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  <a:cxn ang="0">
                        <a:pos x="csX6" y="csY6"/>
                      </a:cxn>
                      <a:cxn ang="0">
                        <a:pos x="csX7" y="csY7"/>
                      </a:cxn>
                    </a:cxnLst>
                    <a:rect l="l" t="t" r="r" b="b"/>
                    <a:pathLst>
                      <a:path w="789470" h="801115">
                        <a:moveTo>
                          <a:pt x="0" y="801115"/>
                        </a:moveTo>
                        <a:lnTo>
                          <a:pt x="0" y="801115"/>
                        </a:lnTo>
                        <a:lnTo>
                          <a:pt x="0" y="231915"/>
                        </a:lnTo>
                        <a:cubicBezTo>
                          <a:pt x="0" y="103832"/>
                          <a:pt x="103832" y="0"/>
                          <a:pt x="231915" y="0"/>
                        </a:cubicBezTo>
                        <a:lnTo>
                          <a:pt x="557555" y="0"/>
                        </a:lnTo>
                        <a:cubicBezTo>
                          <a:pt x="685638" y="0"/>
                          <a:pt x="789470" y="103832"/>
                          <a:pt x="789470" y="231915"/>
                        </a:cubicBezTo>
                        <a:lnTo>
                          <a:pt x="789470" y="801115"/>
                        </a:lnTo>
                        <a:lnTo>
                          <a:pt x="789470" y="801115"/>
                        </a:lnTo>
                      </a:path>
                    </a:pathLst>
                  </a:custGeom>
                  <a:solidFill>
                    <a:srgbClr val="FFC0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51" name="楕円 250">
                    <a:extLst>
                      <a:ext uri="{FF2B5EF4-FFF2-40B4-BE49-F238E27FC236}">
                        <a16:creationId xmlns:a16="http://schemas.microsoft.com/office/drawing/2014/main" id="{BC62C0EA-5DE9-F68F-2A11-E5DCFAB0C228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-821922" y="2398389"/>
                    <a:ext cx="285997" cy="340057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52" name="楕円 251">
                    <a:extLst>
                      <a:ext uri="{FF2B5EF4-FFF2-40B4-BE49-F238E27FC236}">
                        <a16:creationId xmlns:a16="http://schemas.microsoft.com/office/drawing/2014/main" id="{284E5A8C-9193-7B9D-2B3F-2767933FD702}"/>
                      </a:ext>
                    </a:extLst>
                  </p:cNvPr>
                  <p:cNvSpPr/>
                  <p:nvPr/>
                </p:nvSpPr>
                <p:spPr bwMode="auto">
                  <a:xfrm rot="900000" flipH="1">
                    <a:off x="89463" y="2398388"/>
                    <a:ext cx="285997" cy="340057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53" name="楕円 252">
                    <a:extLst>
                      <a:ext uri="{FF2B5EF4-FFF2-40B4-BE49-F238E27FC236}">
                        <a16:creationId xmlns:a16="http://schemas.microsoft.com/office/drawing/2014/main" id="{D361D2E9-4596-3853-62F1-88B277845E4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706425" y="2055685"/>
                    <a:ext cx="966387" cy="966386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54" name="二等辺三角形 71">
                    <a:extLst>
                      <a:ext uri="{FF2B5EF4-FFF2-40B4-BE49-F238E27FC236}">
                        <a16:creationId xmlns:a16="http://schemas.microsoft.com/office/drawing/2014/main" id="{4CF78FA6-EF15-B282-7306-35AE87605E73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-405742" y="2587089"/>
                    <a:ext cx="225025" cy="92227"/>
                  </a:xfrm>
                  <a:custGeom>
                    <a:avLst/>
                    <a:gdLst>
                      <a:gd name="connsiteX0" fmla="*/ 0 w 225025"/>
                      <a:gd name="connsiteY0" fmla="*/ 92227 h 92227"/>
                      <a:gd name="connsiteX1" fmla="*/ 52188 w 225025"/>
                      <a:gd name="connsiteY1" fmla="*/ 0 h 92227"/>
                      <a:gd name="connsiteX2" fmla="*/ 225025 w 225025"/>
                      <a:gd name="connsiteY2" fmla="*/ 92227 h 92227"/>
                      <a:gd name="connsiteX3" fmla="*/ 0 w 225025"/>
                      <a:gd name="connsiteY3" fmla="*/ 92227 h 92227"/>
                      <a:gd name="connsiteX0" fmla="*/ 0 w 225025"/>
                      <a:gd name="connsiteY0" fmla="*/ 92227 h 292106"/>
                      <a:gd name="connsiteX1" fmla="*/ 52188 w 225025"/>
                      <a:gd name="connsiteY1" fmla="*/ 0 h 292106"/>
                      <a:gd name="connsiteX2" fmla="*/ 225025 w 225025"/>
                      <a:gd name="connsiteY2" fmla="*/ 92227 h 292106"/>
                      <a:gd name="connsiteX3" fmla="*/ 62575 w 225025"/>
                      <a:gd name="connsiteY3" fmla="*/ 292106 h 292106"/>
                      <a:gd name="connsiteX4" fmla="*/ 0 w 225025"/>
                      <a:gd name="connsiteY4" fmla="*/ 92227 h 292106"/>
                      <a:gd name="connsiteX0" fmla="*/ 62575 w 225025"/>
                      <a:gd name="connsiteY0" fmla="*/ 292106 h 383546"/>
                      <a:gd name="connsiteX1" fmla="*/ 0 w 225025"/>
                      <a:gd name="connsiteY1" fmla="*/ 92227 h 383546"/>
                      <a:gd name="connsiteX2" fmla="*/ 52188 w 225025"/>
                      <a:gd name="connsiteY2" fmla="*/ 0 h 383546"/>
                      <a:gd name="connsiteX3" fmla="*/ 225025 w 225025"/>
                      <a:gd name="connsiteY3" fmla="*/ 92227 h 383546"/>
                      <a:gd name="connsiteX4" fmla="*/ 154015 w 225025"/>
                      <a:gd name="connsiteY4" fmla="*/ 383546 h 383546"/>
                      <a:gd name="connsiteX0" fmla="*/ 62575 w 225025"/>
                      <a:gd name="connsiteY0" fmla="*/ 292106 h 292106"/>
                      <a:gd name="connsiteX1" fmla="*/ 0 w 225025"/>
                      <a:gd name="connsiteY1" fmla="*/ 92227 h 292106"/>
                      <a:gd name="connsiteX2" fmla="*/ 52188 w 225025"/>
                      <a:gd name="connsiteY2" fmla="*/ 0 h 292106"/>
                      <a:gd name="connsiteX3" fmla="*/ 225025 w 225025"/>
                      <a:gd name="connsiteY3" fmla="*/ 92227 h 292106"/>
                      <a:gd name="connsiteX0" fmla="*/ 0 w 225025"/>
                      <a:gd name="connsiteY0" fmla="*/ 92227 h 92227"/>
                      <a:gd name="connsiteX1" fmla="*/ 52188 w 225025"/>
                      <a:gd name="connsiteY1" fmla="*/ 0 h 92227"/>
                      <a:gd name="connsiteX2" fmla="*/ 225025 w 225025"/>
                      <a:gd name="connsiteY2" fmla="*/ 92227 h 922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225025" h="92227">
                        <a:moveTo>
                          <a:pt x="0" y="92227"/>
                        </a:moveTo>
                        <a:lnTo>
                          <a:pt x="52188" y="0"/>
                        </a:lnTo>
                        <a:lnTo>
                          <a:pt x="225025" y="92227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55" name="フリーフォーム: 図形 254">
                    <a:extLst>
                      <a:ext uri="{FF2B5EF4-FFF2-40B4-BE49-F238E27FC236}">
                        <a16:creationId xmlns:a16="http://schemas.microsoft.com/office/drawing/2014/main" id="{73EB8FCE-A3CC-A8D1-C8DD-53C26F9242F7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-340727" y="2815074"/>
                    <a:ext cx="227880" cy="47318"/>
                  </a:xfrm>
                  <a:custGeom>
                    <a:avLst/>
                    <a:gdLst>
                      <a:gd name="connsiteX0" fmla="*/ 0 w 666252"/>
                      <a:gd name="connsiteY0" fmla="*/ 0 h 134474"/>
                      <a:gd name="connsiteX1" fmla="*/ 22230 w 666252"/>
                      <a:gd name="connsiteY1" fmla="*/ 7473 h 134474"/>
                      <a:gd name="connsiteX2" fmla="*/ 333126 w 666252"/>
                      <a:gd name="connsiteY2" fmla="*/ 46348 h 134474"/>
                      <a:gd name="connsiteX3" fmla="*/ 644023 w 666252"/>
                      <a:gd name="connsiteY3" fmla="*/ 7473 h 134474"/>
                      <a:gd name="connsiteX4" fmla="*/ 666252 w 666252"/>
                      <a:gd name="connsiteY4" fmla="*/ 0 h 134474"/>
                      <a:gd name="connsiteX5" fmla="*/ 603285 w 666252"/>
                      <a:gd name="connsiteY5" fmla="*/ 51952 h 134474"/>
                      <a:gd name="connsiteX6" fmla="*/ 333126 w 666252"/>
                      <a:gd name="connsiteY6" fmla="*/ 134474 h 134474"/>
                      <a:gd name="connsiteX7" fmla="*/ 62968 w 666252"/>
                      <a:gd name="connsiteY7" fmla="*/ 51952 h 1344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66252" h="134474">
                        <a:moveTo>
                          <a:pt x="0" y="0"/>
                        </a:moveTo>
                        <a:lnTo>
                          <a:pt x="22230" y="7473"/>
                        </a:lnTo>
                        <a:cubicBezTo>
                          <a:pt x="117787" y="32506"/>
                          <a:pt x="222846" y="46348"/>
                          <a:pt x="333126" y="46348"/>
                        </a:cubicBezTo>
                        <a:cubicBezTo>
                          <a:pt x="443406" y="46348"/>
                          <a:pt x="548466" y="32506"/>
                          <a:pt x="644023" y="7473"/>
                        </a:cubicBezTo>
                        <a:lnTo>
                          <a:pt x="666252" y="0"/>
                        </a:lnTo>
                        <a:lnTo>
                          <a:pt x="603285" y="51952"/>
                        </a:lnTo>
                        <a:cubicBezTo>
                          <a:pt x="526166" y="104052"/>
                          <a:pt x="433199" y="134474"/>
                          <a:pt x="333126" y="134474"/>
                        </a:cubicBezTo>
                        <a:cubicBezTo>
                          <a:pt x="233053" y="134474"/>
                          <a:pt x="140086" y="104052"/>
                          <a:pt x="62968" y="51952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25400">
                    <a:solidFill>
                      <a:srgbClr val="FF0066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245" name="四角形: 上の 2 つの角を丸める 130">
                  <a:extLst>
                    <a:ext uri="{FF2B5EF4-FFF2-40B4-BE49-F238E27FC236}">
                      <a16:creationId xmlns:a16="http://schemas.microsoft.com/office/drawing/2014/main" id="{30D10A3D-7334-6149-607B-0785E911A7DB}"/>
                    </a:ext>
                  </a:extLst>
                </p:cNvPr>
                <p:cNvSpPr/>
                <p:nvPr/>
              </p:nvSpPr>
              <p:spPr bwMode="auto">
                <a:xfrm rot="756956">
                  <a:off x="7817183" y="4840488"/>
                  <a:ext cx="206850" cy="387931"/>
                </a:xfrm>
                <a:custGeom>
                  <a:avLst/>
                  <a:gdLst>
                    <a:gd name="csX0" fmla="*/ 0 w 206850"/>
                    <a:gd name="csY0" fmla="*/ 0 h 387931"/>
                    <a:gd name="csX1" fmla="*/ 206850 w 206850"/>
                    <a:gd name="csY1" fmla="*/ 0 h 387931"/>
                    <a:gd name="csX2" fmla="*/ 206850 w 206850"/>
                    <a:gd name="csY2" fmla="*/ 0 h 387931"/>
                    <a:gd name="csX3" fmla="*/ 206850 w 206850"/>
                    <a:gd name="csY3" fmla="*/ 284506 h 387931"/>
                    <a:gd name="csX4" fmla="*/ 103425 w 206850"/>
                    <a:gd name="csY4" fmla="*/ 387931 h 387931"/>
                    <a:gd name="csX5" fmla="*/ 103425 w 206850"/>
                    <a:gd name="csY5" fmla="*/ 387931 h 387931"/>
                    <a:gd name="csX6" fmla="*/ 0 w 206850"/>
                    <a:gd name="csY6" fmla="*/ 284506 h 387931"/>
                    <a:gd name="csX7" fmla="*/ 0 w 206850"/>
                    <a:gd name="csY7" fmla="*/ 0 h 387931"/>
                    <a:gd name="csX8" fmla="*/ 0 w 206850"/>
                    <a:gd name="csY8" fmla="*/ 0 h 387931"/>
                    <a:gd name="csX0" fmla="*/ 0 w 206850"/>
                    <a:gd name="csY0" fmla="*/ 76714 h 464645"/>
                    <a:gd name="csX1" fmla="*/ 99684 w 206850"/>
                    <a:gd name="csY1" fmla="*/ 0 h 464645"/>
                    <a:gd name="csX2" fmla="*/ 206850 w 206850"/>
                    <a:gd name="csY2" fmla="*/ 76714 h 464645"/>
                    <a:gd name="csX3" fmla="*/ 206850 w 206850"/>
                    <a:gd name="csY3" fmla="*/ 76714 h 464645"/>
                    <a:gd name="csX4" fmla="*/ 206850 w 206850"/>
                    <a:gd name="csY4" fmla="*/ 361220 h 464645"/>
                    <a:gd name="csX5" fmla="*/ 103425 w 206850"/>
                    <a:gd name="csY5" fmla="*/ 464645 h 464645"/>
                    <a:gd name="csX6" fmla="*/ 103425 w 206850"/>
                    <a:gd name="csY6" fmla="*/ 464645 h 464645"/>
                    <a:gd name="csX7" fmla="*/ 0 w 206850"/>
                    <a:gd name="csY7" fmla="*/ 361220 h 464645"/>
                    <a:gd name="csX8" fmla="*/ 0 w 206850"/>
                    <a:gd name="csY8" fmla="*/ 76714 h 464645"/>
                    <a:gd name="csX9" fmla="*/ 0 w 206850"/>
                    <a:gd name="csY9" fmla="*/ 76714 h 464645"/>
                    <a:gd name="csX0" fmla="*/ 99684 w 206850"/>
                    <a:gd name="csY0" fmla="*/ 0 h 464645"/>
                    <a:gd name="csX1" fmla="*/ 206850 w 206850"/>
                    <a:gd name="csY1" fmla="*/ 76714 h 464645"/>
                    <a:gd name="csX2" fmla="*/ 206850 w 206850"/>
                    <a:gd name="csY2" fmla="*/ 76714 h 464645"/>
                    <a:gd name="csX3" fmla="*/ 206850 w 206850"/>
                    <a:gd name="csY3" fmla="*/ 361220 h 464645"/>
                    <a:gd name="csX4" fmla="*/ 103425 w 206850"/>
                    <a:gd name="csY4" fmla="*/ 464645 h 464645"/>
                    <a:gd name="csX5" fmla="*/ 103425 w 206850"/>
                    <a:gd name="csY5" fmla="*/ 464645 h 464645"/>
                    <a:gd name="csX6" fmla="*/ 0 w 206850"/>
                    <a:gd name="csY6" fmla="*/ 361220 h 464645"/>
                    <a:gd name="csX7" fmla="*/ 0 w 206850"/>
                    <a:gd name="csY7" fmla="*/ 76714 h 464645"/>
                    <a:gd name="csX8" fmla="*/ 0 w 206850"/>
                    <a:gd name="csY8" fmla="*/ 76714 h 464645"/>
                    <a:gd name="csX9" fmla="*/ 191124 w 206850"/>
                    <a:gd name="csY9" fmla="*/ 91440 h 464645"/>
                    <a:gd name="csX0" fmla="*/ 206850 w 206850"/>
                    <a:gd name="csY0" fmla="*/ 29944 h 417875"/>
                    <a:gd name="csX1" fmla="*/ 206850 w 206850"/>
                    <a:gd name="csY1" fmla="*/ 29944 h 417875"/>
                    <a:gd name="csX2" fmla="*/ 206850 w 206850"/>
                    <a:gd name="csY2" fmla="*/ 314450 h 417875"/>
                    <a:gd name="csX3" fmla="*/ 103425 w 206850"/>
                    <a:gd name="csY3" fmla="*/ 417875 h 417875"/>
                    <a:gd name="csX4" fmla="*/ 103425 w 206850"/>
                    <a:gd name="csY4" fmla="*/ 417875 h 417875"/>
                    <a:gd name="csX5" fmla="*/ 0 w 206850"/>
                    <a:gd name="csY5" fmla="*/ 314450 h 417875"/>
                    <a:gd name="csX6" fmla="*/ 0 w 206850"/>
                    <a:gd name="csY6" fmla="*/ 29944 h 417875"/>
                    <a:gd name="csX7" fmla="*/ 0 w 206850"/>
                    <a:gd name="csY7" fmla="*/ 29944 h 417875"/>
                    <a:gd name="csX8" fmla="*/ 191124 w 206850"/>
                    <a:gd name="csY8" fmla="*/ 44670 h 417875"/>
                    <a:gd name="csX0" fmla="*/ 206850 w 206850"/>
                    <a:gd name="csY0" fmla="*/ 29944 h 417875"/>
                    <a:gd name="csX1" fmla="*/ 206850 w 206850"/>
                    <a:gd name="csY1" fmla="*/ 314450 h 417875"/>
                    <a:gd name="csX2" fmla="*/ 103425 w 206850"/>
                    <a:gd name="csY2" fmla="*/ 417875 h 417875"/>
                    <a:gd name="csX3" fmla="*/ 103425 w 206850"/>
                    <a:gd name="csY3" fmla="*/ 417875 h 417875"/>
                    <a:gd name="csX4" fmla="*/ 0 w 206850"/>
                    <a:gd name="csY4" fmla="*/ 314450 h 417875"/>
                    <a:gd name="csX5" fmla="*/ 0 w 206850"/>
                    <a:gd name="csY5" fmla="*/ 29944 h 417875"/>
                    <a:gd name="csX6" fmla="*/ 0 w 206850"/>
                    <a:gd name="csY6" fmla="*/ 29944 h 417875"/>
                    <a:gd name="csX7" fmla="*/ 191124 w 206850"/>
                    <a:gd name="csY7" fmla="*/ 44670 h 417875"/>
                    <a:gd name="csX0" fmla="*/ 206850 w 206850"/>
                    <a:gd name="csY0" fmla="*/ 0 h 387931"/>
                    <a:gd name="csX1" fmla="*/ 206850 w 206850"/>
                    <a:gd name="csY1" fmla="*/ 284506 h 387931"/>
                    <a:gd name="csX2" fmla="*/ 103425 w 206850"/>
                    <a:gd name="csY2" fmla="*/ 387931 h 387931"/>
                    <a:gd name="csX3" fmla="*/ 103425 w 206850"/>
                    <a:gd name="csY3" fmla="*/ 387931 h 387931"/>
                    <a:gd name="csX4" fmla="*/ 0 w 206850"/>
                    <a:gd name="csY4" fmla="*/ 284506 h 387931"/>
                    <a:gd name="csX5" fmla="*/ 0 w 206850"/>
                    <a:gd name="csY5" fmla="*/ 0 h 387931"/>
                    <a:gd name="csX6" fmla="*/ 0 w 206850"/>
                    <a:gd name="csY6" fmla="*/ 0 h 38793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</a:cxnLst>
                  <a:rect l="l" t="t" r="r" b="b"/>
                  <a:pathLst>
                    <a:path w="206850" h="387931">
                      <a:moveTo>
                        <a:pt x="206850" y="0"/>
                      </a:moveTo>
                      <a:lnTo>
                        <a:pt x="206850" y="284506"/>
                      </a:lnTo>
                      <a:cubicBezTo>
                        <a:pt x="206850" y="341626"/>
                        <a:pt x="160545" y="387931"/>
                        <a:pt x="103425" y="387931"/>
                      </a:cubicBezTo>
                      <a:lnTo>
                        <a:pt x="103425" y="387931"/>
                      </a:lnTo>
                      <a:cubicBezTo>
                        <a:pt x="46305" y="387931"/>
                        <a:pt x="0" y="341626"/>
                        <a:pt x="0" y="284506"/>
                      </a:cubicBez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46" name="フリーフォーム: 図形 245">
                  <a:extLst>
                    <a:ext uri="{FF2B5EF4-FFF2-40B4-BE49-F238E27FC236}">
                      <a16:creationId xmlns:a16="http://schemas.microsoft.com/office/drawing/2014/main" id="{9B48A7B2-4BA1-459B-20A6-93A2128B8323}"/>
                    </a:ext>
                  </a:extLst>
                </p:cNvPr>
                <p:cNvSpPr/>
                <p:nvPr/>
              </p:nvSpPr>
              <p:spPr bwMode="auto">
                <a:xfrm>
                  <a:off x="8051536" y="4476871"/>
                  <a:ext cx="180020" cy="294535"/>
                </a:xfrm>
                <a:custGeom>
                  <a:avLst/>
                  <a:gdLst>
                    <a:gd name="csX0" fmla="*/ 46756 w 180020"/>
                    <a:gd name="csY0" fmla="*/ 0 h 294535"/>
                    <a:gd name="csX1" fmla="*/ 75471 w 180020"/>
                    <a:gd name="csY1" fmla="*/ 28715 h 294535"/>
                    <a:gd name="csX2" fmla="*/ 75471 w 180020"/>
                    <a:gd name="csY2" fmla="*/ 114515 h 294535"/>
                    <a:gd name="csX3" fmla="*/ 116678 w 180020"/>
                    <a:gd name="csY3" fmla="*/ 114515 h 294535"/>
                    <a:gd name="csX4" fmla="*/ 180020 w 180020"/>
                    <a:gd name="csY4" fmla="*/ 177857 h 294535"/>
                    <a:gd name="csX5" fmla="*/ 180020 w 180020"/>
                    <a:gd name="csY5" fmla="*/ 231193 h 294535"/>
                    <a:gd name="csX6" fmla="*/ 116678 w 180020"/>
                    <a:gd name="csY6" fmla="*/ 294535 h 294535"/>
                    <a:gd name="csX7" fmla="*/ 63342 w 180020"/>
                    <a:gd name="csY7" fmla="*/ 294535 h 294535"/>
                    <a:gd name="csX8" fmla="*/ 0 w 180020"/>
                    <a:gd name="csY8" fmla="*/ 231193 h 294535"/>
                    <a:gd name="csX9" fmla="*/ 0 w 180020"/>
                    <a:gd name="csY9" fmla="*/ 177857 h 294535"/>
                    <a:gd name="csX10" fmla="*/ 4978 w 180020"/>
                    <a:gd name="csY10" fmla="*/ 153202 h 294535"/>
                    <a:gd name="csX11" fmla="*/ 18041 w 180020"/>
                    <a:gd name="csY11" fmla="*/ 133826 h 294535"/>
                    <a:gd name="csX12" fmla="*/ 18041 w 180020"/>
                    <a:gd name="csY12" fmla="*/ 28715 h 294535"/>
                    <a:gd name="csX13" fmla="*/ 46756 w 180020"/>
                    <a:gd name="csY13" fmla="*/ 0 h 29453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</a:cxnLst>
                  <a:rect l="l" t="t" r="r" b="b"/>
                  <a:pathLst>
                    <a:path w="180020" h="294535">
                      <a:moveTo>
                        <a:pt x="46756" y="0"/>
                      </a:moveTo>
                      <a:cubicBezTo>
                        <a:pt x="62615" y="0"/>
                        <a:pt x="75471" y="12856"/>
                        <a:pt x="75471" y="28715"/>
                      </a:cubicBezTo>
                      <a:lnTo>
                        <a:pt x="75471" y="114515"/>
                      </a:lnTo>
                      <a:lnTo>
                        <a:pt x="116678" y="114515"/>
                      </a:lnTo>
                      <a:cubicBezTo>
                        <a:pt x="151661" y="114515"/>
                        <a:pt x="180020" y="142874"/>
                        <a:pt x="180020" y="177857"/>
                      </a:cubicBezTo>
                      <a:lnTo>
                        <a:pt x="180020" y="231193"/>
                      </a:lnTo>
                      <a:cubicBezTo>
                        <a:pt x="180020" y="266176"/>
                        <a:pt x="151661" y="294535"/>
                        <a:pt x="116678" y="294535"/>
                      </a:cubicBezTo>
                      <a:lnTo>
                        <a:pt x="63342" y="294535"/>
                      </a:lnTo>
                      <a:cubicBezTo>
                        <a:pt x="28359" y="294535"/>
                        <a:pt x="0" y="266176"/>
                        <a:pt x="0" y="231193"/>
                      </a:cubicBezTo>
                      <a:lnTo>
                        <a:pt x="0" y="177857"/>
                      </a:lnTo>
                      <a:cubicBezTo>
                        <a:pt x="0" y="169112"/>
                        <a:pt x="1773" y="160780"/>
                        <a:pt x="4978" y="153202"/>
                      </a:cubicBezTo>
                      <a:lnTo>
                        <a:pt x="18041" y="133826"/>
                      </a:lnTo>
                      <a:lnTo>
                        <a:pt x="18041" y="28715"/>
                      </a:lnTo>
                      <a:cubicBezTo>
                        <a:pt x="18041" y="12856"/>
                        <a:pt x="30897" y="0"/>
                        <a:pt x="46756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47" name="四角形: 上の 2 つの角を丸める 131">
                  <a:extLst>
                    <a:ext uri="{FF2B5EF4-FFF2-40B4-BE49-F238E27FC236}">
                      <a16:creationId xmlns:a16="http://schemas.microsoft.com/office/drawing/2014/main" id="{7EDB944E-542B-A9F6-B46A-DE992753367E}"/>
                    </a:ext>
                  </a:extLst>
                </p:cNvPr>
                <p:cNvSpPr/>
                <p:nvPr/>
              </p:nvSpPr>
              <p:spPr bwMode="auto">
                <a:xfrm rot="1800000">
                  <a:off x="7890940" y="4697085"/>
                  <a:ext cx="198095" cy="552418"/>
                </a:xfrm>
                <a:custGeom>
                  <a:avLst/>
                  <a:gdLst>
                    <a:gd name="csX0" fmla="*/ 0 w 197260"/>
                    <a:gd name="csY0" fmla="*/ 0 h 588196"/>
                    <a:gd name="csX1" fmla="*/ 197260 w 197260"/>
                    <a:gd name="csY1" fmla="*/ 0 h 588196"/>
                    <a:gd name="csX2" fmla="*/ 197260 w 197260"/>
                    <a:gd name="csY2" fmla="*/ 0 h 588196"/>
                    <a:gd name="csX3" fmla="*/ 197260 w 197260"/>
                    <a:gd name="csY3" fmla="*/ 489566 h 588196"/>
                    <a:gd name="csX4" fmla="*/ 98630 w 197260"/>
                    <a:gd name="csY4" fmla="*/ 588196 h 588196"/>
                    <a:gd name="csX5" fmla="*/ 98630 w 197260"/>
                    <a:gd name="csY5" fmla="*/ 588196 h 588196"/>
                    <a:gd name="csX6" fmla="*/ 0 w 197260"/>
                    <a:gd name="csY6" fmla="*/ 489566 h 588196"/>
                    <a:gd name="csX7" fmla="*/ 0 w 197260"/>
                    <a:gd name="csY7" fmla="*/ 0 h 588196"/>
                    <a:gd name="csX8" fmla="*/ 0 w 197260"/>
                    <a:gd name="csY8" fmla="*/ 0 h 588196"/>
                    <a:gd name="csX0" fmla="*/ 835 w 198095"/>
                    <a:gd name="csY0" fmla="*/ 0 h 588196"/>
                    <a:gd name="csX1" fmla="*/ 198095 w 198095"/>
                    <a:gd name="csY1" fmla="*/ 0 h 588196"/>
                    <a:gd name="csX2" fmla="*/ 198095 w 198095"/>
                    <a:gd name="csY2" fmla="*/ 0 h 588196"/>
                    <a:gd name="csX3" fmla="*/ 198095 w 198095"/>
                    <a:gd name="csY3" fmla="*/ 489566 h 588196"/>
                    <a:gd name="csX4" fmla="*/ 99465 w 198095"/>
                    <a:gd name="csY4" fmla="*/ 588196 h 588196"/>
                    <a:gd name="csX5" fmla="*/ 99465 w 198095"/>
                    <a:gd name="csY5" fmla="*/ 588196 h 588196"/>
                    <a:gd name="csX6" fmla="*/ 835 w 198095"/>
                    <a:gd name="csY6" fmla="*/ 489566 h 588196"/>
                    <a:gd name="csX7" fmla="*/ 0 w 198095"/>
                    <a:gd name="csY7" fmla="*/ 321284 h 588196"/>
                    <a:gd name="csX8" fmla="*/ 835 w 198095"/>
                    <a:gd name="csY8" fmla="*/ 0 h 588196"/>
                    <a:gd name="csX9" fmla="*/ 835 w 198095"/>
                    <a:gd name="csY9" fmla="*/ 0 h 588196"/>
                    <a:gd name="csX0" fmla="*/ 8240 w 205500"/>
                    <a:gd name="csY0" fmla="*/ 0 h 588196"/>
                    <a:gd name="csX1" fmla="*/ 205500 w 205500"/>
                    <a:gd name="csY1" fmla="*/ 0 h 588196"/>
                    <a:gd name="csX2" fmla="*/ 205500 w 205500"/>
                    <a:gd name="csY2" fmla="*/ 0 h 588196"/>
                    <a:gd name="csX3" fmla="*/ 205500 w 205500"/>
                    <a:gd name="csY3" fmla="*/ 489566 h 588196"/>
                    <a:gd name="csX4" fmla="*/ 106870 w 205500"/>
                    <a:gd name="csY4" fmla="*/ 588196 h 588196"/>
                    <a:gd name="csX5" fmla="*/ 106870 w 205500"/>
                    <a:gd name="csY5" fmla="*/ 588196 h 588196"/>
                    <a:gd name="csX6" fmla="*/ 8240 w 205500"/>
                    <a:gd name="csY6" fmla="*/ 489566 h 588196"/>
                    <a:gd name="csX7" fmla="*/ 5538 w 205500"/>
                    <a:gd name="csY7" fmla="*/ 432347 h 588196"/>
                    <a:gd name="csX8" fmla="*/ 7405 w 205500"/>
                    <a:gd name="csY8" fmla="*/ 321284 h 588196"/>
                    <a:gd name="csX9" fmla="*/ 8240 w 205500"/>
                    <a:gd name="csY9" fmla="*/ 0 h 588196"/>
                    <a:gd name="csX10" fmla="*/ 8240 w 205500"/>
                    <a:gd name="csY10" fmla="*/ 0 h 588196"/>
                    <a:gd name="csX0" fmla="*/ 3442 w 203404"/>
                    <a:gd name="csY0" fmla="*/ 432347 h 588196"/>
                    <a:gd name="csX1" fmla="*/ 5309 w 203404"/>
                    <a:gd name="csY1" fmla="*/ 321284 h 588196"/>
                    <a:gd name="csX2" fmla="*/ 6144 w 203404"/>
                    <a:gd name="csY2" fmla="*/ 0 h 588196"/>
                    <a:gd name="csX3" fmla="*/ 6144 w 203404"/>
                    <a:gd name="csY3" fmla="*/ 0 h 588196"/>
                    <a:gd name="csX4" fmla="*/ 203404 w 203404"/>
                    <a:gd name="csY4" fmla="*/ 0 h 588196"/>
                    <a:gd name="csX5" fmla="*/ 203404 w 203404"/>
                    <a:gd name="csY5" fmla="*/ 0 h 588196"/>
                    <a:gd name="csX6" fmla="*/ 203404 w 203404"/>
                    <a:gd name="csY6" fmla="*/ 489566 h 588196"/>
                    <a:gd name="csX7" fmla="*/ 104774 w 203404"/>
                    <a:gd name="csY7" fmla="*/ 588196 h 588196"/>
                    <a:gd name="csX8" fmla="*/ 104774 w 203404"/>
                    <a:gd name="csY8" fmla="*/ 588196 h 588196"/>
                    <a:gd name="csX9" fmla="*/ 6144 w 203404"/>
                    <a:gd name="csY9" fmla="*/ 489566 h 588196"/>
                    <a:gd name="csX10" fmla="*/ 94882 w 203404"/>
                    <a:gd name="csY10" fmla="*/ 523787 h 588196"/>
                    <a:gd name="csX0" fmla="*/ 5309 w 203404"/>
                    <a:gd name="csY0" fmla="*/ 321284 h 588196"/>
                    <a:gd name="csX1" fmla="*/ 6144 w 203404"/>
                    <a:gd name="csY1" fmla="*/ 0 h 588196"/>
                    <a:gd name="csX2" fmla="*/ 6144 w 203404"/>
                    <a:gd name="csY2" fmla="*/ 0 h 588196"/>
                    <a:gd name="csX3" fmla="*/ 203404 w 203404"/>
                    <a:gd name="csY3" fmla="*/ 0 h 588196"/>
                    <a:gd name="csX4" fmla="*/ 203404 w 203404"/>
                    <a:gd name="csY4" fmla="*/ 0 h 588196"/>
                    <a:gd name="csX5" fmla="*/ 203404 w 203404"/>
                    <a:gd name="csY5" fmla="*/ 489566 h 588196"/>
                    <a:gd name="csX6" fmla="*/ 104774 w 203404"/>
                    <a:gd name="csY6" fmla="*/ 588196 h 588196"/>
                    <a:gd name="csX7" fmla="*/ 104774 w 203404"/>
                    <a:gd name="csY7" fmla="*/ 588196 h 588196"/>
                    <a:gd name="csX8" fmla="*/ 6144 w 203404"/>
                    <a:gd name="csY8" fmla="*/ 489566 h 588196"/>
                    <a:gd name="csX9" fmla="*/ 94882 w 203404"/>
                    <a:gd name="csY9" fmla="*/ 523787 h 588196"/>
                    <a:gd name="csX0" fmla="*/ 0 w 198095"/>
                    <a:gd name="csY0" fmla="*/ 321284 h 588196"/>
                    <a:gd name="csX1" fmla="*/ 835 w 198095"/>
                    <a:gd name="csY1" fmla="*/ 0 h 588196"/>
                    <a:gd name="csX2" fmla="*/ 835 w 198095"/>
                    <a:gd name="csY2" fmla="*/ 0 h 588196"/>
                    <a:gd name="csX3" fmla="*/ 198095 w 198095"/>
                    <a:gd name="csY3" fmla="*/ 0 h 588196"/>
                    <a:gd name="csX4" fmla="*/ 198095 w 198095"/>
                    <a:gd name="csY4" fmla="*/ 0 h 588196"/>
                    <a:gd name="csX5" fmla="*/ 198095 w 198095"/>
                    <a:gd name="csY5" fmla="*/ 489566 h 588196"/>
                    <a:gd name="csX6" fmla="*/ 99465 w 198095"/>
                    <a:gd name="csY6" fmla="*/ 588196 h 588196"/>
                    <a:gd name="csX7" fmla="*/ 99465 w 198095"/>
                    <a:gd name="csY7" fmla="*/ 588196 h 588196"/>
                    <a:gd name="csX8" fmla="*/ 835 w 198095"/>
                    <a:gd name="csY8" fmla="*/ 489566 h 588196"/>
                    <a:gd name="csX0" fmla="*/ 0 w 198095"/>
                    <a:gd name="csY0" fmla="*/ 321284 h 588196"/>
                    <a:gd name="csX1" fmla="*/ 835 w 198095"/>
                    <a:gd name="csY1" fmla="*/ 0 h 588196"/>
                    <a:gd name="csX2" fmla="*/ 835 w 198095"/>
                    <a:gd name="csY2" fmla="*/ 0 h 588196"/>
                    <a:gd name="csX3" fmla="*/ 198095 w 198095"/>
                    <a:gd name="csY3" fmla="*/ 0 h 588196"/>
                    <a:gd name="csX4" fmla="*/ 198095 w 198095"/>
                    <a:gd name="csY4" fmla="*/ 0 h 588196"/>
                    <a:gd name="csX5" fmla="*/ 198095 w 198095"/>
                    <a:gd name="csY5" fmla="*/ 489566 h 588196"/>
                    <a:gd name="csX6" fmla="*/ 99465 w 198095"/>
                    <a:gd name="csY6" fmla="*/ 588196 h 588196"/>
                    <a:gd name="csX7" fmla="*/ 99465 w 198095"/>
                    <a:gd name="csY7" fmla="*/ 588196 h 58819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</a:cxnLst>
                  <a:rect l="l" t="t" r="r" b="b"/>
                  <a:pathLst>
                    <a:path w="198095" h="588196">
                      <a:moveTo>
                        <a:pt x="0" y="321284"/>
                      </a:moveTo>
                      <a:cubicBezTo>
                        <a:pt x="278" y="214189"/>
                        <a:pt x="557" y="107095"/>
                        <a:pt x="835" y="0"/>
                      </a:cubicBezTo>
                      <a:lnTo>
                        <a:pt x="835" y="0"/>
                      </a:lnTo>
                      <a:lnTo>
                        <a:pt x="198095" y="0"/>
                      </a:lnTo>
                      <a:lnTo>
                        <a:pt x="198095" y="0"/>
                      </a:lnTo>
                      <a:lnTo>
                        <a:pt x="198095" y="489566"/>
                      </a:lnTo>
                      <a:cubicBezTo>
                        <a:pt x="198095" y="544038"/>
                        <a:pt x="153937" y="588196"/>
                        <a:pt x="99465" y="588196"/>
                      </a:cubicBezTo>
                      <a:lnTo>
                        <a:pt x="99465" y="588196"/>
                      </a:lnTo>
                    </a:path>
                  </a:pathLst>
                </a:custGeom>
                <a:solidFill>
                  <a:srgbClr val="FFC000"/>
                </a:solidFill>
                <a:ln w="3810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48" name="楕円 247">
                  <a:extLst>
                    <a:ext uri="{FF2B5EF4-FFF2-40B4-BE49-F238E27FC236}">
                      <a16:creationId xmlns:a16="http://schemas.microsoft.com/office/drawing/2014/main" id="{C418E919-7C4A-6FA3-2DDE-107F0B9107CA}"/>
                    </a:ext>
                  </a:extLst>
                </p:cNvPr>
                <p:cNvSpPr/>
                <p:nvPr/>
              </p:nvSpPr>
              <p:spPr bwMode="auto">
                <a:xfrm>
                  <a:off x="8398581" y="4096392"/>
                  <a:ext cx="117247" cy="168287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49" name="楕円 248">
                  <a:extLst>
                    <a:ext uri="{FF2B5EF4-FFF2-40B4-BE49-F238E27FC236}">
                      <a16:creationId xmlns:a16="http://schemas.microsoft.com/office/drawing/2014/main" id="{4624702E-3E0F-C3DF-4C49-312B3D9866EE}"/>
                    </a:ext>
                  </a:extLst>
                </p:cNvPr>
                <p:cNvSpPr/>
                <p:nvPr/>
              </p:nvSpPr>
              <p:spPr bwMode="auto">
                <a:xfrm>
                  <a:off x="7925506" y="4096392"/>
                  <a:ext cx="117247" cy="168287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38" name="グループ化 237">
                <a:extLst>
                  <a:ext uri="{FF2B5EF4-FFF2-40B4-BE49-F238E27FC236}">
                    <a16:creationId xmlns:a16="http://schemas.microsoft.com/office/drawing/2014/main" id="{CFA0AFE0-E887-CA39-AE2D-430E44D37443}"/>
                  </a:ext>
                </a:extLst>
              </p:cNvPr>
              <p:cNvGrpSpPr/>
              <p:nvPr/>
            </p:nvGrpSpPr>
            <p:grpSpPr>
              <a:xfrm>
                <a:off x="-2162056" y="6959819"/>
                <a:ext cx="586008" cy="15673"/>
                <a:chOff x="5289165" y="3362030"/>
                <a:chExt cx="1008033" cy="46527"/>
              </a:xfrm>
            </p:grpSpPr>
            <p:sp>
              <p:nvSpPr>
                <p:cNvPr id="242" name="月 241">
                  <a:extLst>
                    <a:ext uri="{FF2B5EF4-FFF2-40B4-BE49-F238E27FC236}">
                      <a16:creationId xmlns:a16="http://schemas.microsoft.com/office/drawing/2014/main" id="{9666AF11-C1BD-4519-48BC-D5BDF3EB82A6}"/>
                    </a:ext>
                  </a:extLst>
                </p:cNvPr>
                <p:cNvSpPr/>
                <p:nvPr/>
              </p:nvSpPr>
              <p:spPr bwMode="auto">
                <a:xfrm rot="17100000">
                  <a:off x="6159071" y="3270430"/>
                  <a:ext cx="45719" cy="230535"/>
                </a:xfrm>
                <a:prstGeom prst="moon">
                  <a:avLst>
                    <a:gd name="adj" fmla="val 55729"/>
                  </a:avLst>
                </a:prstGeom>
                <a:solidFill>
                  <a:schemeClr val="tx1"/>
                </a:solidFill>
                <a:ln w="9525" cap="rnd">
                  <a:solidFill>
                    <a:schemeClr val="tx1"/>
                  </a:solidFill>
                  <a:bevel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43" name="月 242">
                  <a:extLst>
                    <a:ext uri="{FF2B5EF4-FFF2-40B4-BE49-F238E27FC236}">
                      <a16:creationId xmlns:a16="http://schemas.microsoft.com/office/drawing/2014/main" id="{66366AE8-E1B9-CD65-7C70-2B6EC81F9CA7}"/>
                    </a:ext>
                  </a:extLst>
                </p:cNvPr>
                <p:cNvSpPr/>
                <p:nvPr/>
              </p:nvSpPr>
              <p:spPr bwMode="auto">
                <a:xfrm rot="14400000">
                  <a:off x="5381573" y="3269622"/>
                  <a:ext cx="45719" cy="230535"/>
                </a:xfrm>
                <a:prstGeom prst="moon">
                  <a:avLst>
                    <a:gd name="adj" fmla="val 55729"/>
                  </a:avLst>
                </a:prstGeom>
                <a:solidFill>
                  <a:schemeClr val="tx1"/>
                </a:solidFill>
                <a:ln w="9525" cap="rnd">
                  <a:solidFill>
                    <a:schemeClr val="tx1"/>
                  </a:solidFill>
                  <a:bevel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39" name="二等辺三角形 71">
                <a:extLst>
                  <a:ext uri="{FF2B5EF4-FFF2-40B4-BE49-F238E27FC236}">
                    <a16:creationId xmlns:a16="http://schemas.microsoft.com/office/drawing/2014/main" id="{171DDC6E-C123-C0A5-1F39-1D098633B470}"/>
                  </a:ext>
                </a:extLst>
              </p:cNvPr>
              <p:cNvSpPr/>
              <p:nvPr/>
            </p:nvSpPr>
            <p:spPr bwMode="auto">
              <a:xfrm rot="16200000">
                <a:off x="-2150442" y="7063973"/>
                <a:ext cx="35519" cy="63655"/>
              </a:xfrm>
              <a:custGeom>
                <a:avLst/>
                <a:gdLst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  <a:gd name="connsiteX3" fmla="*/ 0 w 225025"/>
                  <a:gd name="connsiteY3" fmla="*/ 92227 h 92227"/>
                  <a:gd name="connsiteX0" fmla="*/ 0 w 225025"/>
                  <a:gd name="connsiteY0" fmla="*/ 92227 h 292106"/>
                  <a:gd name="connsiteX1" fmla="*/ 52188 w 225025"/>
                  <a:gd name="connsiteY1" fmla="*/ 0 h 292106"/>
                  <a:gd name="connsiteX2" fmla="*/ 225025 w 225025"/>
                  <a:gd name="connsiteY2" fmla="*/ 92227 h 292106"/>
                  <a:gd name="connsiteX3" fmla="*/ 62575 w 225025"/>
                  <a:gd name="connsiteY3" fmla="*/ 292106 h 292106"/>
                  <a:gd name="connsiteX4" fmla="*/ 0 w 225025"/>
                  <a:gd name="connsiteY4" fmla="*/ 92227 h 292106"/>
                  <a:gd name="connsiteX0" fmla="*/ 62575 w 225025"/>
                  <a:gd name="connsiteY0" fmla="*/ 292106 h 383546"/>
                  <a:gd name="connsiteX1" fmla="*/ 0 w 225025"/>
                  <a:gd name="connsiteY1" fmla="*/ 92227 h 383546"/>
                  <a:gd name="connsiteX2" fmla="*/ 52188 w 225025"/>
                  <a:gd name="connsiteY2" fmla="*/ 0 h 383546"/>
                  <a:gd name="connsiteX3" fmla="*/ 225025 w 225025"/>
                  <a:gd name="connsiteY3" fmla="*/ 92227 h 383546"/>
                  <a:gd name="connsiteX4" fmla="*/ 154015 w 225025"/>
                  <a:gd name="connsiteY4" fmla="*/ 383546 h 383546"/>
                  <a:gd name="connsiteX0" fmla="*/ 62575 w 225025"/>
                  <a:gd name="connsiteY0" fmla="*/ 292106 h 292106"/>
                  <a:gd name="connsiteX1" fmla="*/ 0 w 225025"/>
                  <a:gd name="connsiteY1" fmla="*/ 92227 h 292106"/>
                  <a:gd name="connsiteX2" fmla="*/ 52188 w 225025"/>
                  <a:gd name="connsiteY2" fmla="*/ 0 h 292106"/>
                  <a:gd name="connsiteX3" fmla="*/ 225025 w 225025"/>
                  <a:gd name="connsiteY3" fmla="*/ 92227 h 292106"/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  <a:gd name="csX0" fmla="*/ 0 w 52188"/>
                  <a:gd name="csY0" fmla="*/ 92227 h 92227"/>
                  <a:gd name="csX1" fmla="*/ 52188 w 52188"/>
                  <a:gd name="csY1" fmla="*/ 0 h 92227"/>
                  <a:gd name="csX0" fmla="*/ 0 w 35519"/>
                  <a:gd name="csY0" fmla="*/ 63655 h 63655"/>
                  <a:gd name="csX1" fmla="*/ 35519 w 35519"/>
                  <a:gd name="csY1" fmla="*/ 0 h 6365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</a:cxnLst>
                <a:rect l="l" t="t" r="r" b="b"/>
                <a:pathLst>
                  <a:path w="35519" h="63655">
                    <a:moveTo>
                      <a:pt x="0" y="63655"/>
                    </a:moveTo>
                    <a:lnTo>
                      <a:pt x="35519" y="0"/>
                    </a:lnTo>
                  </a:path>
                </a:pathLst>
              </a:custGeom>
              <a:solidFill>
                <a:srgbClr val="FFCC99"/>
              </a:solidFill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0" name="二等辺三角形 71">
                <a:extLst>
                  <a:ext uri="{FF2B5EF4-FFF2-40B4-BE49-F238E27FC236}">
                    <a16:creationId xmlns:a16="http://schemas.microsoft.com/office/drawing/2014/main" id="{5DD9D69C-6511-0C1B-3E3D-20D01713CB3F}"/>
                  </a:ext>
                </a:extLst>
              </p:cNvPr>
              <p:cNvSpPr/>
              <p:nvPr/>
            </p:nvSpPr>
            <p:spPr bwMode="auto">
              <a:xfrm rot="16200000">
                <a:off x="-1678954" y="7063973"/>
                <a:ext cx="35519" cy="63655"/>
              </a:xfrm>
              <a:custGeom>
                <a:avLst/>
                <a:gdLst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  <a:gd name="connsiteX3" fmla="*/ 0 w 225025"/>
                  <a:gd name="connsiteY3" fmla="*/ 92227 h 92227"/>
                  <a:gd name="connsiteX0" fmla="*/ 0 w 225025"/>
                  <a:gd name="connsiteY0" fmla="*/ 92227 h 292106"/>
                  <a:gd name="connsiteX1" fmla="*/ 52188 w 225025"/>
                  <a:gd name="connsiteY1" fmla="*/ 0 h 292106"/>
                  <a:gd name="connsiteX2" fmla="*/ 225025 w 225025"/>
                  <a:gd name="connsiteY2" fmla="*/ 92227 h 292106"/>
                  <a:gd name="connsiteX3" fmla="*/ 62575 w 225025"/>
                  <a:gd name="connsiteY3" fmla="*/ 292106 h 292106"/>
                  <a:gd name="connsiteX4" fmla="*/ 0 w 225025"/>
                  <a:gd name="connsiteY4" fmla="*/ 92227 h 292106"/>
                  <a:gd name="connsiteX0" fmla="*/ 62575 w 225025"/>
                  <a:gd name="connsiteY0" fmla="*/ 292106 h 383546"/>
                  <a:gd name="connsiteX1" fmla="*/ 0 w 225025"/>
                  <a:gd name="connsiteY1" fmla="*/ 92227 h 383546"/>
                  <a:gd name="connsiteX2" fmla="*/ 52188 w 225025"/>
                  <a:gd name="connsiteY2" fmla="*/ 0 h 383546"/>
                  <a:gd name="connsiteX3" fmla="*/ 225025 w 225025"/>
                  <a:gd name="connsiteY3" fmla="*/ 92227 h 383546"/>
                  <a:gd name="connsiteX4" fmla="*/ 154015 w 225025"/>
                  <a:gd name="connsiteY4" fmla="*/ 383546 h 383546"/>
                  <a:gd name="connsiteX0" fmla="*/ 62575 w 225025"/>
                  <a:gd name="connsiteY0" fmla="*/ 292106 h 292106"/>
                  <a:gd name="connsiteX1" fmla="*/ 0 w 225025"/>
                  <a:gd name="connsiteY1" fmla="*/ 92227 h 292106"/>
                  <a:gd name="connsiteX2" fmla="*/ 52188 w 225025"/>
                  <a:gd name="connsiteY2" fmla="*/ 0 h 292106"/>
                  <a:gd name="connsiteX3" fmla="*/ 225025 w 225025"/>
                  <a:gd name="connsiteY3" fmla="*/ 92227 h 292106"/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  <a:gd name="csX0" fmla="*/ 0 w 52188"/>
                  <a:gd name="csY0" fmla="*/ 92227 h 92227"/>
                  <a:gd name="csX1" fmla="*/ 52188 w 52188"/>
                  <a:gd name="csY1" fmla="*/ 0 h 92227"/>
                  <a:gd name="csX0" fmla="*/ 0 w 35519"/>
                  <a:gd name="csY0" fmla="*/ 63655 h 63655"/>
                  <a:gd name="csX1" fmla="*/ 35519 w 35519"/>
                  <a:gd name="csY1" fmla="*/ 0 h 6365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</a:cxnLst>
                <a:rect l="l" t="t" r="r" b="b"/>
                <a:pathLst>
                  <a:path w="35519" h="63655">
                    <a:moveTo>
                      <a:pt x="0" y="63655"/>
                    </a:moveTo>
                    <a:lnTo>
                      <a:pt x="35519" y="0"/>
                    </a:lnTo>
                  </a:path>
                </a:pathLst>
              </a:custGeom>
              <a:solidFill>
                <a:srgbClr val="FFCC99"/>
              </a:solidFill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1" name="フリーフォーム: 図形 240">
                <a:extLst>
                  <a:ext uri="{FF2B5EF4-FFF2-40B4-BE49-F238E27FC236}">
                    <a16:creationId xmlns:a16="http://schemas.microsoft.com/office/drawing/2014/main" id="{4514CC64-6740-7EA4-C2CD-0A2F548871D0}"/>
                  </a:ext>
                </a:extLst>
              </p:cNvPr>
              <p:cNvSpPr/>
              <p:nvPr/>
            </p:nvSpPr>
            <p:spPr bwMode="auto">
              <a:xfrm flipH="1">
                <a:off x="-2333589" y="6611273"/>
                <a:ext cx="992828" cy="391169"/>
              </a:xfrm>
              <a:custGeom>
                <a:avLst/>
                <a:gdLst>
                  <a:gd name="csX0" fmla="*/ 174588 w 992828"/>
                  <a:gd name="csY0" fmla="*/ 0 h 429077"/>
                  <a:gd name="csX1" fmla="*/ 173645 w 992828"/>
                  <a:gd name="csY1" fmla="*/ 412 h 429077"/>
                  <a:gd name="csX2" fmla="*/ 115952 w 992828"/>
                  <a:gd name="csY2" fmla="*/ 37908 h 429077"/>
                  <a:gd name="csX3" fmla="*/ 92262 w 992828"/>
                  <a:gd name="csY3" fmla="*/ 429077 h 429077"/>
                  <a:gd name="csX4" fmla="*/ 92263 w 992828"/>
                  <a:gd name="csY4" fmla="*/ 429077 h 429077"/>
                  <a:gd name="csX5" fmla="*/ 171647 w 992828"/>
                  <a:gd name="csY5" fmla="*/ 338679 h 429077"/>
                  <a:gd name="csX6" fmla="*/ 192806 w 992828"/>
                  <a:gd name="csY6" fmla="*/ 318510 h 429077"/>
                  <a:gd name="csX7" fmla="*/ 193949 w 992828"/>
                  <a:gd name="csY7" fmla="*/ 324445 h 429077"/>
                  <a:gd name="csX8" fmla="*/ 239815 w 992828"/>
                  <a:gd name="csY8" fmla="*/ 380066 h 429077"/>
                  <a:gd name="csX9" fmla="*/ 239816 w 992828"/>
                  <a:gd name="csY9" fmla="*/ 380066 h 429077"/>
                  <a:gd name="csX10" fmla="*/ 475835 w 992828"/>
                  <a:gd name="csY10" fmla="*/ 175895 h 429077"/>
                  <a:gd name="csX11" fmla="*/ 496415 w 992828"/>
                  <a:gd name="csY11" fmla="*/ 164659 h 429077"/>
                  <a:gd name="csX12" fmla="*/ 516995 w 992828"/>
                  <a:gd name="csY12" fmla="*/ 175895 h 429077"/>
                  <a:gd name="csX13" fmla="*/ 753013 w 992828"/>
                  <a:gd name="csY13" fmla="*/ 380066 h 429077"/>
                  <a:gd name="csX14" fmla="*/ 753014 w 992828"/>
                  <a:gd name="csY14" fmla="*/ 380066 h 429077"/>
                  <a:gd name="csX15" fmla="*/ 798880 w 992828"/>
                  <a:gd name="csY15" fmla="*/ 324445 h 429077"/>
                  <a:gd name="csX16" fmla="*/ 800023 w 992828"/>
                  <a:gd name="csY16" fmla="*/ 318510 h 429077"/>
                  <a:gd name="csX17" fmla="*/ 821182 w 992828"/>
                  <a:gd name="csY17" fmla="*/ 338679 h 429077"/>
                  <a:gd name="csX18" fmla="*/ 900565 w 992828"/>
                  <a:gd name="csY18" fmla="*/ 429077 h 429077"/>
                  <a:gd name="csX19" fmla="*/ 900566 w 992828"/>
                  <a:gd name="csY19" fmla="*/ 429077 h 429077"/>
                  <a:gd name="csX20" fmla="*/ 876876 w 992828"/>
                  <a:gd name="csY20" fmla="*/ 37908 h 429077"/>
                  <a:gd name="csX21" fmla="*/ 820724 w 992828"/>
                  <a:gd name="csY21" fmla="*/ 1414 h 429077"/>
                  <a:gd name="csX22" fmla="*/ 499203 w 992828"/>
                  <a:gd name="csY22" fmla="*/ 148308 h 429077"/>
                  <a:gd name="csX0" fmla="*/ 174588 w 992828"/>
                  <a:gd name="csY0" fmla="*/ 357913 h 786990"/>
                  <a:gd name="csX1" fmla="*/ 173645 w 992828"/>
                  <a:gd name="csY1" fmla="*/ 358325 h 786990"/>
                  <a:gd name="csX2" fmla="*/ 115952 w 992828"/>
                  <a:gd name="csY2" fmla="*/ 395821 h 786990"/>
                  <a:gd name="csX3" fmla="*/ 92262 w 992828"/>
                  <a:gd name="csY3" fmla="*/ 786990 h 786990"/>
                  <a:gd name="csX4" fmla="*/ 92263 w 992828"/>
                  <a:gd name="csY4" fmla="*/ 786990 h 786990"/>
                  <a:gd name="csX5" fmla="*/ 171647 w 992828"/>
                  <a:gd name="csY5" fmla="*/ 696592 h 786990"/>
                  <a:gd name="csX6" fmla="*/ 192806 w 992828"/>
                  <a:gd name="csY6" fmla="*/ 676423 h 786990"/>
                  <a:gd name="csX7" fmla="*/ 193949 w 992828"/>
                  <a:gd name="csY7" fmla="*/ 682358 h 786990"/>
                  <a:gd name="csX8" fmla="*/ 239815 w 992828"/>
                  <a:gd name="csY8" fmla="*/ 737979 h 786990"/>
                  <a:gd name="csX9" fmla="*/ 239816 w 992828"/>
                  <a:gd name="csY9" fmla="*/ 737979 h 786990"/>
                  <a:gd name="csX10" fmla="*/ 475835 w 992828"/>
                  <a:gd name="csY10" fmla="*/ 533808 h 786990"/>
                  <a:gd name="csX11" fmla="*/ 496415 w 992828"/>
                  <a:gd name="csY11" fmla="*/ 522572 h 786990"/>
                  <a:gd name="csX12" fmla="*/ 516995 w 992828"/>
                  <a:gd name="csY12" fmla="*/ 533808 h 786990"/>
                  <a:gd name="csX13" fmla="*/ 753013 w 992828"/>
                  <a:gd name="csY13" fmla="*/ 737979 h 786990"/>
                  <a:gd name="csX14" fmla="*/ 753014 w 992828"/>
                  <a:gd name="csY14" fmla="*/ 737979 h 786990"/>
                  <a:gd name="csX15" fmla="*/ 798880 w 992828"/>
                  <a:gd name="csY15" fmla="*/ 682358 h 786990"/>
                  <a:gd name="csX16" fmla="*/ 800023 w 992828"/>
                  <a:gd name="csY16" fmla="*/ 676423 h 786990"/>
                  <a:gd name="csX17" fmla="*/ 821182 w 992828"/>
                  <a:gd name="csY17" fmla="*/ 696592 h 786990"/>
                  <a:gd name="csX18" fmla="*/ 900565 w 992828"/>
                  <a:gd name="csY18" fmla="*/ 786990 h 786990"/>
                  <a:gd name="csX19" fmla="*/ 900566 w 992828"/>
                  <a:gd name="csY19" fmla="*/ 786990 h 786990"/>
                  <a:gd name="csX20" fmla="*/ 876876 w 992828"/>
                  <a:gd name="csY20" fmla="*/ 395821 h 786990"/>
                  <a:gd name="csX21" fmla="*/ 820724 w 992828"/>
                  <a:gd name="csY21" fmla="*/ 359327 h 786990"/>
                  <a:gd name="csX22" fmla="*/ 492059 w 992828"/>
                  <a:gd name="csY22" fmla="*/ 3777 h 786990"/>
                  <a:gd name="csX23" fmla="*/ 174588 w 992828"/>
                  <a:gd name="csY23" fmla="*/ 357913 h 786990"/>
                  <a:gd name="csX0" fmla="*/ 492059 w 992828"/>
                  <a:gd name="csY0" fmla="*/ 3777 h 786990"/>
                  <a:gd name="csX1" fmla="*/ 174588 w 992828"/>
                  <a:gd name="csY1" fmla="*/ 357913 h 786990"/>
                  <a:gd name="csX2" fmla="*/ 173645 w 992828"/>
                  <a:gd name="csY2" fmla="*/ 358325 h 786990"/>
                  <a:gd name="csX3" fmla="*/ 115952 w 992828"/>
                  <a:gd name="csY3" fmla="*/ 395821 h 786990"/>
                  <a:gd name="csX4" fmla="*/ 92262 w 992828"/>
                  <a:gd name="csY4" fmla="*/ 786990 h 786990"/>
                  <a:gd name="csX5" fmla="*/ 92263 w 992828"/>
                  <a:gd name="csY5" fmla="*/ 786990 h 786990"/>
                  <a:gd name="csX6" fmla="*/ 171647 w 992828"/>
                  <a:gd name="csY6" fmla="*/ 696592 h 786990"/>
                  <a:gd name="csX7" fmla="*/ 192806 w 992828"/>
                  <a:gd name="csY7" fmla="*/ 676423 h 786990"/>
                  <a:gd name="csX8" fmla="*/ 193949 w 992828"/>
                  <a:gd name="csY8" fmla="*/ 682358 h 786990"/>
                  <a:gd name="csX9" fmla="*/ 239815 w 992828"/>
                  <a:gd name="csY9" fmla="*/ 737979 h 786990"/>
                  <a:gd name="csX10" fmla="*/ 239816 w 992828"/>
                  <a:gd name="csY10" fmla="*/ 737979 h 786990"/>
                  <a:gd name="csX11" fmla="*/ 475835 w 992828"/>
                  <a:gd name="csY11" fmla="*/ 533808 h 786990"/>
                  <a:gd name="csX12" fmla="*/ 496415 w 992828"/>
                  <a:gd name="csY12" fmla="*/ 522572 h 786990"/>
                  <a:gd name="csX13" fmla="*/ 516995 w 992828"/>
                  <a:gd name="csY13" fmla="*/ 533808 h 786990"/>
                  <a:gd name="csX14" fmla="*/ 753013 w 992828"/>
                  <a:gd name="csY14" fmla="*/ 737979 h 786990"/>
                  <a:gd name="csX15" fmla="*/ 753014 w 992828"/>
                  <a:gd name="csY15" fmla="*/ 737979 h 786990"/>
                  <a:gd name="csX16" fmla="*/ 798880 w 992828"/>
                  <a:gd name="csY16" fmla="*/ 682358 h 786990"/>
                  <a:gd name="csX17" fmla="*/ 800023 w 992828"/>
                  <a:gd name="csY17" fmla="*/ 676423 h 786990"/>
                  <a:gd name="csX18" fmla="*/ 821182 w 992828"/>
                  <a:gd name="csY18" fmla="*/ 696592 h 786990"/>
                  <a:gd name="csX19" fmla="*/ 900565 w 992828"/>
                  <a:gd name="csY19" fmla="*/ 786990 h 786990"/>
                  <a:gd name="csX20" fmla="*/ 900566 w 992828"/>
                  <a:gd name="csY20" fmla="*/ 786990 h 786990"/>
                  <a:gd name="csX21" fmla="*/ 876876 w 992828"/>
                  <a:gd name="csY21" fmla="*/ 395821 h 786990"/>
                  <a:gd name="csX22" fmla="*/ 820724 w 992828"/>
                  <a:gd name="csY22" fmla="*/ 359327 h 786990"/>
                  <a:gd name="csX23" fmla="*/ 583499 w 992828"/>
                  <a:gd name="csY23" fmla="*/ 95217 h 786990"/>
                  <a:gd name="csX0" fmla="*/ 174588 w 992828"/>
                  <a:gd name="csY0" fmla="*/ 262696 h 691773"/>
                  <a:gd name="csX1" fmla="*/ 173645 w 992828"/>
                  <a:gd name="csY1" fmla="*/ 263108 h 691773"/>
                  <a:gd name="csX2" fmla="*/ 115952 w 992828"/>
                  <a:gd name="csY2" fmla="*/ 300604 h 691773"/>
                  <a:gd name="csX3" fmla="*/ 92262 w 992828"/>
                  <a:gd name="csY3" fmla="*/ 691773 h 691773"/>
                  <a:gd name="csX4" fmla="*/ 92263 w 992828"/>
                  <a:gd name="csY4" fmla="*/ 691773 h 691773"/>
                  <a:gd name="csX5" fmla="*/ 171647 w 992828"/>
                  <a:gd name="csY5" fmla="*/ 601375 h 691773"/>
                  <a:gd name="csX6" fmla="*/ 192806 w 992828"/>
                  <a:gd name="csY6" fmla="*/ 581206 h 691773"/>
                  <a:gd name="csX7" fmla="*/ 193949 w 992828"/>
                  <a:gd name="csY7" fmla="*/ 587141 h 691773"/>
                  <a:gd name="csX8" fmla="*/ 239815 w 992828"/>
                  <a:gd name="csY8" fmla="*/ 642762 h 691773"/>
                  <a:gd name="csX9" fmla="*/ 239816 w 992828"/>
                  <a:gd name="csY9" fmla="*/ 642762 h 691773"/>
                  <a:gd name="csX10" fmla="*/ 475835 w 992828"/>
                  <a:gd name="csY10" fmla="*/ 438591 h 691773"/>
                  <a:gd name="csX11" fmla="*/ 496415 w 992828"/>
                  <a:gd name="csY11" fmla="*/ 427355 h 691773"/>
                  <a:gd name="csX12" fmla="*/ 516995 w 992828"/>
                  <a:gd name="csY12" fmla="*/ 438591 h 691773"/>
                  <a:gd name="csX13" fmla="*/ 753013 w 992828"/>
                  <a:gd name="csY13" fmla="*/ 642762 h 691773"/>
                  <a:gd name="csX14" fmla="*/ 753014 w 992828"/>
                  <a:gd name="csY14" fmla="*/ 642762 h 691773"/>
                  <a:gd name="csX15" fmla="*/ 798880 w 992828"/>
                  <a:gd name="csY15" fmla="*/ 587141 h 691773"/>
                  <a:gd name="csX16" fmla="*/ 800023 w 992828"/>
                  <a:gd name="csY16" fmla="*/ 581206 h 691773"/>
                  <a:gd name="csX17" fmla="*/ 821182 w 992828"/>
                  <a:gd name="csY17" fmla="*/ 601375 h 691773"/>
                  <a:gd name="csX18" fmla="*/ 900565 w 992828"/>
                  <a:gd name="csY18" fmla="*/ 691773 h 691773"/>
                  <a:gd name="csX19" fmla="*/ 900566 w 992828"/>
                  <a:gd name="csY19" fmla="*/ 691773 h 691773"/>
                  <a:gd name="csX20" fmla="*/ 876876 w 992828"/>
                  <a:gd name="csY20" fmla="*/ 300604 h 691773"/>
                  <a:gd name="csX21" fmla="*/ 820724 w 992828"/>
                  <a:gd name="csY21" fmla="*/ 264110 h 691773"/>
                  <a:gd name="csX22" fmla="*/ 583499 w 992828"/>
                  <a:gd name="csY22" fmla="*/ 0 h 691773"/>
                  <a:gd name="csX0" fmla="*/ 174588 w 992828"/>
                  <a:gd name="csY0" fmla="*/ 0 h 429077"/>
                  <a:gd name="csX1" fmla="*/ 173645 w 992828"/>
                  <a:gd name="csY1" fmla="*/ 412 h 429077"/>
                  <a:gd name="csX2" fmla="*/ 115952 w 992828"/>
                  <a:gd name="csY2" fmla="*/ 37908 h 429077"/>
                  <a:gd name="csX3" fmla="*/ 92262 w 992828"/>
                  <a:gd name="csY3" fmla="*/ 429077 h 429077"/>
                  <a:gd name="csX4" fmla="*/ 92263 w 992828"/>
                  <a:gd name="csY4" fmla="*/ 429077 h 429077"/>
                  <a:gd name="csX5" fmla="*/ 171647 w 992828"/>
                  <a:gd name="csY5" fmla="*/ 338679 h 429077"/>
                  <a:gd name="csX6" fmla="*/ 192806 w 992828"/>
                  <a:gd name="csY6" fmla="*/ 318510 h 429077"/>
                  <a:gd name="csX7" fmla="*/ 193949 w 992828"/>
                  <a:gd name="csY7" fmla="*/ 324445 h 429077"/>
                  <a:gd name="csX8" fmla="*/ 239815 w 992828"/>
                  <a:gd name="csY8" fmla="*/ 380066 h 429077"/>
                  <a:gd name="csX9" fmla="*/ 239816 w 992828"/>
                  <a:gd name="csY9" fmla="*/ 380066 h 429077"/>
                  <a:gd name="csX10" fmla="*/ 475835 w 992828"/>
                  <a:gd name="csY10" fmla="*/ 175895 h 429077"/>
                  <a:gd name="csX11" fmla="*/ 496415 w 992828"/>
                  <a:gd name="csY11" fmla="*/ 164659 h 429077"/>
                  <a:gd name="csX12" fmla="*/ 516995 w 992828"/>
                  <a:gd name="csY12" fmla="*/ 175895 h 429077"/>
                  <a:gd name="csX13" fmla="*/ 753013 w 992828"/>
                  <a:gd name="csY13" fmla="*/ 380066 h 429077"/>
                  <a:gd name="csX14" fmla="*/ 753014 w 992828"/>
                  <a:gd name="csY14" fmla="*/ 380066 h 429077"/>
                  <a:gd name="csX15" fmla="*/ 798880 w 992828"/>
                  <a:gd name="csY15" fmla="*/ 324445 h 429077"/>
                  <a:gd name="csX16" fmla="*/ 800023 w 992828"/>
                  <a:gd name="csY16" fmla="*/ 318510 h 429077"/>
                  <a:gd name="csX17" fmla="*/ 821182 w 992828"/>
                  <a:gd name="csY17" fmla="*/ 338679 h 429077"/>
                  <a:gd name="csX18" fmla="*/ 900565 w 992828"/>
                  <a:gd name="csY18" fmla="*/ 429077 h 429077"/>
                  <a:gd name="csX19" fmla="*/ 900566 w 992828"/>
                  <a:gd name="csY19" fmla="*/ 429077 h 429077"/>
                  <a:gd name="csX20" fmla="*/ 876876 w 992828"/>
                  <a:gd name="csY20" fmla="*/ 37908 h 429077"/>
                  <a:gd name="csX21" fmla="*/ 820724 w 992828"/>
                  <a:gd name="csY21" fmla="*/ 1414 h 429077"/>
                  <a:gd name="csX0" fmla="*/ 174588 w 992828"/>
                  <a:gd name="csY0" fmla="*/ 0 h 429077"/>
                  <a:gd name="csX1" fmla="*/ 173645 w 992828"/>
                  <a:gd name="csY1" fmla="*/ 412 h 429077"/>
                  <a:gd name="csX2" fmla="*/ 115952 w 992828"/>
                  <a:gd name="csY2" fmla="*/ 37908 h 429077"/>
                  <a:gd name="csX3" fmla="*/ 92262 w 992828"/>
                  <a:gd name="csY3" fmla="*/ 429077 h 429077"/>
                  <a:gd name="csX4" fmla="*/ 92263 w 992828"/>
                  <a:gd name="csY4" fmla="*/ 429077 h 429077"/>
                  <a:gd name="csX5" fmla="*/ 171647 w 992828"/>
                  <a:gd name="csY5" fmla="*/ 338679 h 429077"/>
                  <a:gd name="csX6" fmla="*/ 192806 w 992828"/>
                  <a:gd name="csY6" fmla="*/ 318510 h 429077"/>
                  <a:gd name="csX7" fmla="*/ 193949 w 992828"/>
                  <a:gd name="csY7" fmla="*/ 324445 h 429077"/>
                  <a:gd name="csX8" fmla="*/ 239815 w 992828"/>
                  <a:gd name="csY8" fmla="*/ 380066 h 429077"/>
                  <a:gd name="csX9" fmla="*/ 239816 w 992828"/>
                  <a:gd name="csY9" fmla="*/ 380066 h 429077"/>
                  <a:gd name="csX10" fmla="*/ 475835 w 992828"/>
                  <a:gd name="csY10" fmla="*/ 175895 h 429077"/>
                  <a:gd name="csX11" fmla="*/ 496415 w 992828"/>
                  <a:gd name="csY11" fmla="*/ 164659 h 429077"/>
                  <a:gd name="csX12" fmla="*/ 516995 w 992828"/>
                  <a:gd name="csY12" fmla="*/ 175895 h 429077"/>
                  <a:gd name="csX13" fmla="*/ 753013 w 992828"/>
                  <a:gd name="csY13" fmla="*/ 380066 h 429077"/>
                  <a:gd name="csX14" fmla="*/ 753014 w 992828"/>
                  <a:gd name="csY14" fmla="*/ 380066 h 429077"/>
                  <a:gd name="csX15" fmla="*/ 798880 w 992828"/>
                  <a:gd name="csY15" fmla="*/ 324445 h 429077"/>
                  <a:gd name="csX16" fmla="*/ 800023 w 992828"/>
                  <a:gd name="csY16" fmla="*/ 318510 h 429077"/>
                  <a:gd name="csX17" fmla="*/ 821182 w 992828"/>
                  <a:gd name="csY17" fmla="*/ 338679 h 429077"/>
                  <a:gd name="csX18" fmla="*/ 900565 w 992828"/>
                  <a:gd name="csY18" fmla="*/ 429077 h 429077"/>
                  <a:gd name="csX19" fmla="*/ 900566 w 992828"/>
                  <a:gd name="csY19" fmla="*/ 429077 h 429077"/>
                  <a:gd name="csX20" fmla="*/ 876876 w 992828"/>
                  <a:gd name="csY20" fmla="*/ 37908 h 429077"/>
                  <a:gd name="csX0" fmla="*/ 174588 w 992828"/>
                  <a:gd name="csY0" fmla="*/ 0 h 429077"/>
                  <a:gd name="csX1" fmla="*/ 115952 w 992828"/>
                  <a:gd name="csY1" fmla="*/ 37908 h 429077"/>
                  <a:gd name="csX2" fmla="*/ 92262 w 992828"/>
                  <a:gd name="csY2" fmla="*/ 429077 h 429077"/>
                  <a:gd name="csX3" fmla="*/ 92263 w 992828"/>
                  <a:gd name="csY3" fmla="*/ 429077 h 429077"/>
                  <a:gd name="csX4" fmla="*/ 171647 w 992828"/>
                  <a:gd name="csY4" fmla="*/ 338679 h 429077"/>
                  <a:gd name="csX5" fmla="*/ 192806 w 992828"/>
                  <a:gd name="csY5" fmla="*/ 318510 h 429077"/>
                  <a:gd name="csX6" fmla="*/ 193949 w 992828"/>
                  <a:gd name="csY6" fmla="*/ 324445 h 429077"/>
                  <a:gd name="csX7" fmla="*/ 239815 w 992828"/>
                  <a:gd name="csY7" fmla="*/ 380066 h 429077"/>
                  <a:gd name="csX8" fmla="*/ 239816 w 992828"/>
                  <a:gd name="csY8" fmla="*/ 380066 h 429077"/>
                  <a:gd name="csX9" fmla="*/ 475835 w 992828"/>
                  <a:gd name="csY9" fmla="*/ 175895 h 429077"/>
                  <a:gd name="csX10" fmla="*/ 496415 w 992828"/>
                  <a:gd name="csY10" fmla="*/ 164659 h 429077"/>
                  <a:gd name="csX11" fmla="*/ 516995 w 992828"/>
                  <a:gd name="csY11" fmla="*/ 175895 h 429077"/>
                  <a:gd name="csX12" fmla="*/ 753013 w 992828"/>
                  <a:gd name="csY12" fmla="*/ 380066 h 429077"/>
                  <a:gd name="csX13" fmla="*/ 753014 w 992828"/>
                  <a:gd name="csY13" fmla="*/ 380066 h 429077"/>
                  <a:gd name="csX14" fmla="*/ 798880 w 992828"/>
                  <a:gd name="csY14" fmla="*/ 324445 h 429077"/>
                  <a:gd name="csX15" fmla="*/ 800023 w 992828"/>
                  <a:gd name="csY15" fmla="*/ 318510 h 429077"/>
                  <a:gd name="csX16" fmla="*/ 821182 w 992828"/>
                  <a:gd name="csY16" fmla="*/ 338679 h 429077"/>
                  <a:gd name="csX17" fmla="*/ 900565 w 992828"/>
                  <a:gd name="csY17" fmla="*/ 429077 h 429077"/>
                  <a:gd name="csX18" fmla="*/ 900566 w 992828"/>
                  <a:gd name="csY18" fmla="*/ 429077 h 429077"/>
                  <a:gd name="csX19" fmla="*/ 876876 w 992828"/>
                  <a:gd name="csY19" fmla="*/ 37908 h 429077"/>
                  <a:gd name="csX0" fmla="*/ 115952 w 992828"/>
                  <a:gd name="csY0" fmla="*/ 0 h 391169"/>
                  <a:gd name="csX1" fmla="*/ 92262 w 992828"/>
                  <a:gd name="csY1" fmla="*/ 391169 h 391169"/>
                  <a:gd name="csX2" fmla="*/ 92263 w 992828"/>
                  <a:gd name="csY2" fmla="*/ 391169 h 391169"/>
                  <a:gd name="csX3" fmla="*/ 171647 w 992828"/>
                  <a:gd name="csY3" fmla="*/ 300771 h 391169"/>
                  <a:gd name="csX4" fmla="*/ 192806 w 992828"/>
                  <a:gd name="csY4" fmla="*/ 280602 h 391169"/>
                  <a:gd name="csX5" fmla="*/ 193949 w 992828"/>
                  <a:gd name="csY5" fmla="*/ 286537 h 391169"/>
                  <a:gd name="csX6" fmla="*/ 239815 w 992828"/>
                  <a:gd name="csY6" fmla="*/ 342158 h 391169"/>
                  <a:gd name="csX7" fmla="*/ 239816 w 992828"/>
                  <a:gd name="csY7" fmla="*/ 342158 h 391169"/>
                  <a:gd name="csX8" fmla="*/ 475835 w 992828"/>
                  <a:gd name="csY8" fmla="*/ 137987 h 391169"/>
                  <a:gd name="csX9" fmla="*/ 496415 w 992828"/>
                  <a:gd name="csY9" fmla="*/ 126751 h 391169"/>
                  <a:gd name="csX10" fmla="*/ 516995 w 992828"/>
                  <a:gd name="csY10" fmla="*/ 137987 h 391169"/>
                  <a:gd name="csX11" fmla="*/ 753013 w 992828"/>
                  <a:gd name="csY11" fmla="*/ 342158 h 391169"/>
                  <a:gd name="csX12" fmla="*/ 753014 w 992828"/>
                  <a:gd name="csY12" fmla="*/ 342158 h 391169"/>
                  <a:gd name="csX13" fmla="*/ 798880 w 992828"/>
                  <a:gd name="csY13" fmla="*/ 286537 h 391169"/>
                  <a:gd name="csX14" fmla="*/ 800023 w 992828"/>
                  <a:gd name="csY14" fmla="*/ 280602 h 391169"/>
                  <a:gd name="csX15" fmla="*/ 821182 w 992828"/>
                  <a:gd name="csY15" fmla="*/ 300771 h 391169"/>
                  <a:gd name="csX16" fmla="*/ 900565 w 992828"/>
                  <a:gd name="csY16" fmla="*/ 391169 h 391169"/>
                  <a:gd name="csX17" fmla="*/ 900566 w 992828"/>
                  <a:gd name="csY17" fmla="*/ 391169 h 391169"/>
                  <a:gd name="csX18" fmla="*/ 876876 w 992828"/>
                  <a:gd name="csY18" fmla="*/ 0 h 39116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992828" h="391169">
                    <a:moveTo>
                      <a:pt x="115952" y="0"/>
                    </a:moveTo>
                    <a:cubicBezTo>
                      <a:pt x="-28869" y="113129"/>
                      <a:pt x="-39475" y="288261"/>
                      <a:pt x="92262" y="391169"/>
                    </a:cubicBezTo>
                    <a:lnTo>
                      <a:pt x="92263" y="391169"/>
                    </a:lnTo>
                    <a:cubicBezTo>
                      <a:pt x="117074" y="360142"/>
                      <a:pt x="143572" y="329981"/>
                      <a:pt x="171647" y="300771"/>
                    </a:cubicBezTo>
                    <a:lnTo>
                      <a:pt x="192806" y="280602"/>
                    </a:lnTo>
                    <a:lnTo>
                      <a:pt x="193949" y="286537"/>
                    </a:lnTo>
                    <a:cubicBezTo>
                      <a:pt x="203643" y="307033"/>
                      <a:pt x="218905" y="326012"/>
                      <a:pt x="239815" y="342158"/>
                    </a:cubicBezTo>
                    <a:lnTo>
                      <a:pt x="239816" y="342158"/>
                    </a:lnTo>
                    <a:cubicBezTo>
                      <a:pt x="302828" y="264268"/>
                      <a:pt x="382964" y="195081"/>
                      <a:pt x="475835" y="137987"/>
                    </a:cubicBezTo>
                    <a:lnTo>
                      <a:pt x="496415" y="126751"/>
                    </a:lnTo>
                    <a:lnTo>
                      <a:pt x="516995" y="137987"/>
                    </a:lnTo>
                    <a:cubicBezTo>
                      <a:pt x="609866" y="195081"/>
                      <a:pt x="690002" y="264268"/>
                      <a:pt x="753013" y="342158"/>
                    </a:cubicBezTo>
                    <a:lnTo>
                      <a:pt x="753014" y="342158"/>
                    </a:lnTo>
                    <a:cubicBezTo>
                      <a:pt x="773924" y="326012"/>
                      <a:pt x="789186" y="307033"/>
                      <a:pt x="798880" y="286537"/>
                    </a:cubicBezTo>
                    <a:lnTo>
                      <a:pt x="800023" y="280602"/>
                    </a:lnTo>
                    <a:lnTo>
                      <a:pt x="821182" y="300771"/>
                    </a:lnTo>
                    <a:cubicBezTo>
                      <a:pt x="849257" y="329981"/>
                      <a:pt x="875754" y="360142"/>
                      <a:pt x="900565" y="391169"/>
                    </a:cubicBezTo>
                    <a:lnTo>
                      <a:pt x="900566" y="391169"/>
                    </a:lnTo>
                    <a:cubicBezTo>
                      <a:pt x="1032303" y="288261"/>
                      <a:pt x="1021697" y="113129"/>
                      <a:pt x="876876" y="0"/>
                    </a:cubicBezTo>
                  </a:path>
                </a:pathLst>
              </a:custGeom>
              <a:solidFill>
                <a:srgbClr val="CC6600"/>
              </a:solidFill>
              <a:ln w="38100" cap="rnd">
                <a:solidFill>
                  <a:srgbClr val="6633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224" name="四角形: 上の 2 つの角を丸める 223">
              <a:extLst>
                <a:ext uri="{FF2B5EF4-FFF2-40B4-BE49-F238E27FC236}">
                  <a16:creationId xmlns:a16="http://schemas.microsoft.com/office/drawing/2014/main" id="{422E82C0-D6EB-1BE4-5FA2-76C3742B7E7C}"/>
                </a:ext>
              </a:extLst>
            </p:cNvPr>
            <p:cNvSpPr/>
            <p:nvPr/>
          </p:nvSpPr>
          <p:spPr bwMode="auto">
            <a:xfrm rot="11700000">
              <a:off x="8727982" y="3521362"/>
              <a:ext cx="318508" cy="72180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000"/>
            </a:solidFill>
            <a:ln w="38100" cap="rnd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5" name="四角形: 角を丸くする 224">
              <a:extLst>
                <a:ext uri="{FF2B5EF4-FFF2-40B4-BE49-F238E27FC236}">
                  <a16:creationId xmlns:a16="http://schemas.microsoft.com/office/drawing/2014/main" id="{5923F7F7-6B6D-B0F0-91F3-8DDF0839545E}"/>
                </a:ext>
              </a:extLst>
            </p:cNvPr>
            <p:cNvSpPr/>
            <p:nvPr/>
          </p:nvSpPr>
          <p:spPr bwMode="auto">
            <a:xfrm rot="18000000">
              <a:off x="8843982" y="3500414"/>
              <a:ext cx="145706" cy="194190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38100" cap="rnd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26" name="グループ化 225">
              <a:extLst>
                <a:ext uri="{FF2B5EF4-FFF2-40B4-BE49-F238E27FC236}">
                  <a16:creationId xmlns:a16="http://schemas.microsoft.com/office/drawing/2014/main" id="{83877134-1B7F-AC81-3D7B-B8292157FF1E}"/>
                </a:ext>
              </a:extLst>
            </p:cNvPr>
            <p:cNvGrpSpPr/>
            <p:nvPr/>
          </p:nvGrpSpPr>
          <p:grpSpPr>
            <a:xfrm>
              <a:off x="8752098" y="3552007"/>
              <a:ext cx="384072" cy="871532"/>
              <a:chOff x="4938713" y="1762125"/>
              <a:chExt cx="1762126" cy="3998597"/>
            </a:xfrm>
          </p:grpSpPr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50922E82-FD2E-0A41-6143-23ACBC6CAE9E}"/>
                  </a:ext>
                </a:extLst>
              </p:cNvPr>
              <p:cNvSpPr/>
              <p:nvPr/>
            </p:nvSpPr>
            <p:spPr>
              <a:xfrm rot="5400000">
                <a:off x="4306251" y="3366135"/>
                <a:ext cx="3027049" cy="1762126"/>
              </a:xfrm>
              <a:custGeom>
                <a:avLst/>
                <a:gdLst>
                  <a:gd name="csX0" fmla="*/ 161924 w 3027049"/>
                  <a:gd name="csY0" fmla="*/ 881064 h 1762126"/>
                  <a:gd name="csX1" fmla="*/ 323850 w 3027049"/>
                  <a:gd name="csY1" fmla="*/ 1042990 h 1762126"/>
                  <a:gd name="csX2" fmla="*/ 485776 w 3027049"/>
                  <a:gd name="csY2" fmla="*/ 881064 h 1762126"/>
                  <a:gd name="csX3" fmla="*/ 323850 w 3027049"/>
                  <a:gd name="csY3" fmla="*/ 719138 h 1762126"/>
                  <a:gd name="csX4" fmla="*/ 161924 w 3027049"/>
                  <a:gd name="csY4" fmla="*/ 881064 h 1762126"/>
                  <a:gd name="csX5" fmla="*/ 0 w 3027049"/>
                  <a:gd name="csY5" fmla="*/ 1501771 h 1762126"/>
                  <a:gd name="csX6" fmla="*/ 0 w 3027049"/>
                  <a:gd name="csY6" fmla="*/ 260355 h 1762126"/>
                  <a:gd name="csX7" fmla="*/ 260355 w 3027049"/>
                  <a:gd name="csY7" fmla="*/ 0 h 1762126"/>
                  <a:gd name="csX8" fmla="*/ 1301746 w 3027049"/>
                  <a:gd name="csY8" fmla="*/ 0 h 1762126"/>
                  <a:gd name="csX9" fmla="*/ 1562100 w 3027049"/>
                  <a:gd name="csY9" fmla="*/ 260355 h 1762126"/>
                  <a:gd name="csX10" fmla="*/ 1562100 w 3027049"/>
                  <a:gd name="csY10" fmla="*/ 530543 h 1762126"/>
                  <a:gd name="csX11" fmla="*/ 1742930 w 3027049"/>
                  <a:gd name="csY11" fmla="*/ 530543 h 1762126"/>
                  <a:gd name="csX12" fmla="*/ 1908492 w 3027049"/>
                  <a:gd name="csY12" fmla="*/ 663576 h 1762126"/>
                  <a:gd name="csX13" fmla="*/ 2074055 w 3027049"/>
                  <a:gd name="csY13" fmla="*/ 530543 h 1762126"/>
                  <a:gd name="csX14" fmla="*/ 2176561 w 3027049"/>
                  <a:gd name="csY14" fmla="*/ 530543 h 1762126"/>
                  <a:gd name="csX15" fmla="*/ 2397442 w 3027049"/>
                  <a:gd name="csY15" fmla="*/ 708026 h 1762126"/>
                  <a:gd name="csX16" fmla="*/ 2618323 w 3027049"/>
                  <a:gd name="csY16" fmla="*/ 530543 h 1762126"/>
                  <a:gd name="csX17" fmla="*/ 2744634 w 3027049"/>
                  <a:gd name="csY17" fmla="*/ 530543 h 1762126"/>
                  <a:gd name="csX18" fmla="*/ 3027049 w 3027049"/>
                  <a:gd name="csY18" fmla="*/ 882016 h 1762126"/>
                  <a:gd name="csX19" fmla="*/ 2744634 w 3027049"/>
                  <a:gd name="csY19" fmla="*/ 1233488 h 1762126"/>
                  <a:gd name="csX20" fmla="*/ 1562100 w 3027049"/>
                  <a:gd name="csY20" fmla="*/ 1233488 h 1762126"/>
                  <a:gd name="csX21" fmla="*/ 1562100 w 3027049"/>
                  <a:gd name="csY21" fmla="*/ 1501771 h 1762126"/>
                  <a:gd name="csX22" fmla="*/ 1301746 w 3027049"/>
                  <a:gd name="csY22" fmla="*/ 1762126 h 1762126"/>
                  <a:gd name="csX23" fmla="*/ 260355 w 3027049"/>
                  <a:gd name="csY23" fmla="*/ 1762126 h 1762126"/>
                  <a:gd name="csX24" fmla="*/ 0 w 3027049"/>
                  <a:gd name="csY24" fmla="*/ 1501771 h 176212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</a:cxnLst>
                <a:rect l="l" t="t" r="r" b="b"/>
                <a:pathLst>
                  <a:path w="3027049" h="1762126">
                    <a:moveTo>
                      <a:pt x="161924" y="881064"/>
                    </a:moveTo>
                    <a:cubicBezTo>
                      <a:pt x="161924" y="970493"/>
                      <a:pt x="234421" y="1042990"/>
                      <a:pt x="323850" y="1042990"/>
                    </a:cubicBezTo>
                    <a:cubicBezTo>
                      <a:pt x="413279" y="1042990"/>
                      <a:pt x="485776" y="970493"/>
                      <a:pt x="485776" y="881064"/>
                    </a:cubicBezTo>
                    <a:cubicBezTo>
                      <a:pt x="485776" y="791635"/>
                      <a:pt x="413279" y="719138"/>
                      <a:pt x="323850" y="719138"/>
                    </a:cubicBezTo>
                    <a:cubicBezTo>
                      <a:pt x="234421" y="719138"/>
                      <a:pt x="161924" y="791635"/>
                      <a:pt x="161924" y="881064"/>
                    </a:cubicBezTo>
                    <a:close/>
                    <a:moveTo>
                      <a:pt x="0" y="1501771"/>
                    </a:moveTo>
                    <a:lnTo>
                      <a:pt x="0" y="260355"/>
                    </a:lnTo>
                    <a:cubicBezTo>
                      <a:pt x="0" y="116565"/>
                      <a:pt x="116565" y="0"/>
                      <a:pt x="260355" y="0"/>
                    </a:cubicBezTo>
                    <a:lnTo>
                      <a:pt x="1301746" y="0"/>
                    </a:lnTo>
                    <a:cubicBezTo>
                      <a:pt x="1445536" y="0"/>
                      <a:pt x="1562100" y="116565"/>
                      <a:pt x="1562100" y="260355"/>
                    </a:cubicBezTo>
                    <a:lnTo>
                      <a:pt x="1562100" y="530543"/>
                    </a:lnTo>
                    <a:lnTo>
                      <a:pt x="1742930" y="530543"/>
                    </a:lnTo>
                    <a:lnTo>
                      <a:pt x="1908492" y="663576"/>
                    </a:lnTo>
                    <a:lnTo>
                      <a:pt x="2074055" y="530543"/>
                    </a:lnTo>
                    <a:lnTo>
                      <a:pt x="2176561" y="530543"/>
                    </a:lnTo>
                    <a:lnTo>
                      <a:pt x="2397442" y="708026"/>
                    </a:lnTo>
                    <a:lnTo>
                      <a:pt x="2618323" y="530543"/>
                    </a:lnTo>
                    <a:lnTo>
                      <a:pt x="2744634" y="530543"/>
                    </a:lnTo>
                    <a:lnTo>
                      <a:pt x="3027049" y="882016"/>
                    </a:lnTo>
                    <a:lnTo>
                      <a:pt x="2744634" y="1233488"/>
                    </a:lnTo>
                    <a:lnTo>
                      <a:pt x="1562100" y="1233488"/>
                    </a:lnTo>
                    <a:lnTo>
                      <a:pt x="1562100" y="1501771"/>
                    </a:lnTo>
                    <a:cubicBezTo>
                      <a:pt x="1562100" y="1645561"/>
                      <a:pt x="1445536" y="1762126"/>
                      <a:pt x="1301746" y="1762126"/>
                    </a:cubicBezTo>
                    <a:lnTo>
                      <a:pt x="260355" y="1762126"/>
                    </a:lnTo>
                    <a:cubicBezTo>
                      <a:pt x="116565" y="1762126"/>
                      <a:pt x="0" y="1645561"/>
                      <a:pt x="0" y="1501771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フリーフォーム: 図形 233">
                <a:extLst>
                  <a:ext uri="{FF2B5EF4-FFF2-40B4-BE49-F238E27FC236}">
                    <a16:creationId xmlns:a16="http://schemas.microsoft.com/office/drawing/2014/main" id="{15F6D777-9639-5FE2-72B0-BB38152A6975}"/>
                  </a:ext>
                </a:extLst>
              </p:cNvPr>
              <p:cNvSpPr/>
              <p:nvPr/>
            </p:nvSpPr>
            <p:spPr>
              <a:xfrm rot="5400000">
                <a:off x="5133022" y="4929822"/>
                <a:ext cx="1371600" cy="122556"/>
              </a:xfrm>
              <a:custGeom>
                <a:avLst/>
                <a:gdLst>
                  <a:gd name="csX0" fmla="*/ 0 w 1461456"/>
                  <a:gd name="csY0" fmla="*/ 211454 h 211454"/>
                  <a:gd name="csX1" fmla="*/ 0 w 1461456"/>
                  <a:gd name="csY1" fmla="*/ 0 h 211454"/>
                  <a:gd name="csX2" fmla="*/ 1370152 w 1461456"/>
                  <a:gd name="csY2" fmla="*/ 0 h 211454"/>
                  <a:gd name="csX3" fmla="*/ 1461456 w 1461456"/>
                  <a:gd name="csY3" fmla="*/ 105727 h 211454"/>
                  <a:gd name="csX4" fmla="*/ 1370152 w 1461456"/>
                  <a:gd name="csY4" fmla="*/ 211454 h 21145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1461456" h="211454">
                    <a:moveTo>
                      <a:pt x="0" y="211454"/>
                    </a:moveTo>
                    <a:lnTo>
                      <a:pt x="0" y="0"/>
                    </a:lnTo>
                    <a:lnTo>
                      <a:pt x="1370152" y="0"/>
                    </a:lnTo>
                    <a:lnTo>
                      <a:pt x="1461456" y="105727"/>
                    </a:lnTo>
                    <a:lnTo>
                      <a:pt x="1370152" y="211454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" name="フリーフォーム: 図形 234">
                <a:extLst>
                  <a:ext uri="{FF2B5EF4-FFF2-40B4-BE49-F238E27FC236}">
                    <a16:creationId xmlns:a16="http://schemas.microsoft.com/office/drawing/2014/main" id="{DC9621A6-5B27-56F4-A0F2-F9ECAB152355}"/>
                  </a:ext>
                </a:extLst>
              </p:cNvPr>
              <p:cNvSpPr/>
              <p:nvPr/>
            </p:nvSpPr>
            <p:spPr>
              <a:xfrm>
                <a:off x="5319712" y="1762125"/>
                <a:ext cx="1371600" cy="1371600"/>
              </a:xfrm>
              <a:custGeom>
                <a:avLst/>
                <a:gdLst>
                  <a:gd name="csX0" fmla="*/ 685800 w 1371600"/>
                  <a:gd name="csY0" fmla="*/ 0 h 1371600"/>
                  <a:gd name="csX1" fmla="*/ 1371600 w 1371600"/>
                  <a:gd name="csY1" fmla="*/ 685800 h 1371600"/>
                  <a:gd name="csX2" fmla="*/ 685800 w 1371600"/>
                  <a:gd name="csY2" fmla="*/ 1371600 h 1371600"/>
                  <a:gd name="csX3" fmla="*/ 418856 w 1371600"/>
                  <a:gd name="csY3" fmla="*/ 1317707 h 1371600"/>
                  <a:gd name="csX4" fmla="*/ 341140 w 1371600"/>
                  <a:gd name="csY4" fmla="*/ 1275524 h 1371600"/>
                  <a:gd name="csX5" fmla="*/ 345415 w 1371600"/>
                  <a:gd name="csY5" fmla="*/ 1247248 h 1371600"/>
                  <a:gd name="csX6" fmla="*/ 365790 w 1371600"/>
                  <a:gd name="csY6" fmla="*/ 1204866 h 1371600"/>
                  <a:gd name="csX7" fmla="*/ 380092 w 1371600"/>
                  <a:gd name="csY7" fmla="*/ 1189126 h 1371600"/>
                  <a:gd name="csX8" fmla="*/ 455812 w 1371600"/>
                  <a:gd name="csY8" fmla="*/ 1230226 h 1371600"/>
                  <a:gd name="csX9" fmla="*/ 685800 w 1371600"/>
                  <a:gd name="csY9" fmla="*/ 1276658 h 1371600"/>
                  <a:gd name="csX10" fmla="*/ 1276658 w 1371600"/>
                  <a:gd name="csY10" fmla="*/ 685800 h 1371600"/>
                  <a:gd name="csX11" fmla="*/ 685800 w 1371600"/>
                  <a:gd name="csY11" fmla="*/ 94942 h 1371600"/>
                  <a:gd name="csX12" fmla="*/ 94942 w 1371600"/>
                  <a:gd name="csY12" fmla="*/ 685800 h 1371600"/>
                  <a:gd name="csX13" fmla="*/ 141375 w 1371600"/>
                  <a:gd name="csY13" fmla="*/ 915789 h 1371600"/>
                  <a:gd name="csX14" fmla="*/ 171641 w 1371600"/>
                  <a:gd name="csY14" fmla="*/ 971550 h 1371600"/>
                  <a:gd name="csX15" fmla="*/ 64101 w 1371600"/>
                  <a:gd name="csY15" fmla="*/ 971550 h 1371600"/>
                  <a:gd name="csX16" fmla="*/ 53894 w 1371600"/>
                  <a:gd name="csY16" fmla="*/ 952744 h 1371600"/>
                  <a:gd name="csX17" fmla="*/ 0 w 1371600"/>
                  <a:gd name="csY17" fmla="*/ 685800 h 1371600"/>
                  <a:gd name="csX18" fmla="*/ 685800 w 1371600"/>
                  <a:gd name="csY18" fmla="*/ 0 h 137160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1371600" h="1371600">
                    <a:moveTo>
                      <a:pt x="685800" y="0"/>
                    </a:moveTo>
                    <a:cubicBezTo>
                      <a:pt x="1064557" y="0"/>
                      <a:pt x="1371600" y="307043"/>
                      <a:pt x="1371600" y="685800"/>
                    </a:cubicBezTo>
                    <a:cubicBezTo>
                      <a:pt x="1371600" y="1064557"/>
                      <a:pt x="1064557" y="1371600"/>
                      <a:pt x="685800" y="1371600"/>
                    </a:cubicBezTo>
                    <a:cubicBezTo>
                      <a:pt x="591111" y="1371600"/>
                      <a:pt x="500904" y="1352410"/>
                      <a:pt x="418856" y="1317707"/>
                    </a:cubicBezTo>
                    <a:lnTo>
                      <a:pt x="341140" y="1275524"/>
                    </a:lnTo>
                    <a:lnTo>
                      <a:pt x="345415" y="1247248"/>
                    </a:lnTo>
                    <a:cubicBezTo>
                      <a:pt x="350146" y="1232037"/>
                      <a:pt x="357060" y="1217788"/>
                      <a:pt x="365790" y="1204866"/>
                    </a:cubicBezTo>
                    <a:lnTo>
                      <a:pt x="380092" y="1189126"/>
                    </a:lnTo>
                    <a:lnTo>
                      <a:pt x="455812" y="1230226"/>
                    </a:lnTo>
                    <a:cubicBezTo>
                      <a:pt x="526501" y="1260125"/>
                      <a:pt x="604220" y="1276658"/>
                      <a:pt x="685800" y="1276658"/>
                    </a:cubicBezTo>
                    <a:cubicBezTo>
                      <a:pt x="1012122" y="1276658"/>
                      <a:pt x="1276658" y="1012122"/>
                      <a:pt x="1276658" y="685800"/>
                    </a:cubicBezTo>
                    <a:cubicBezTo>
                      <a:pt x="1276658" y="359478"/>
                      <a:pt x="1012122" y="94942"/>
                      <a:pt x="685800" y="94942"/>
                    </a:cubicBezTo>
                    <a:cubicBezTo>
                      <a:pt x="359478" y="94942"/>
                      <a:pt x="94942" y="359478"/>
                      <a:pt x="94942" y="685800"/>
                    </a:cubicBezTo>
                    <a:cubicBezTo>
                      <a:pt x="94942" y="767381"/>
                      <a:pt x="111476" y="845100"/>
                      <a:pt x="141375" y="915789"/>
                    </a:cubicBezTo>
                    <a:lnTo>
                      <a:pt x="171641" y="971550"/>
                    </a:lnTo>
                    <a:lnTo>
                      <a:pt x="64101" y="971550"/>
                    </a:lnTo>
                    <a:lnTo>
                      <a:pt x="53894" y="952744"/>
                    </a:lnTo>
                    <a:cubicBezTo>
                      <a:pt x="19190" y="870697"/>
                      <a:pt x="0" y="780489"/>
                      <a:pt x="0" y="685800"/>
                    </a:cubicBezTo>
                    <a:cubicBezTo>
                      <a:pt x="0" y="307043"/>
                      <a:pt x="307043" y="0"/>
                      <a:pt x="685800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27" name="グループ化 226">
              <a:extLst>
                <a:ext uri="{FF2B5EF4-FFF2-40B4-BE49-F238E27FC236}">
                  <a16:creationId xmlns:a16="http://schemas.microsoft.com/office/drawing/2014/main" id="{B3EC4267-B114-C54C-4A54-ED90AC9067FC}"/>
                </a:ext>
              </a:extLst>
            </p:cNvPr>
            <p:cNvGrpSpPr/>
            <p:nvPr/>
          </p:nvGrpSpPr>
          <p:grpSpPr>
            <a:xfrm>
              <a:off x="8799055" y="3259567"/>
              <a:ext cx="408251" cy="349366"/>
              <a:chOff x="3868524" y="5239417"/>
              <a:chExt cx="408251" cy="349366"/>
            </a:xfrm>
          </p:grpSpPr>
          <p:sp>
            <p:nvSpPr>
              <p:cNvPr id="228" name="四角形: 上の 2 つの角を丸める 227">
                <a:extLst>
                  <a:ext uri="{FF2B5EF4-FFF2-40B4-BE49-F238E27FC236}">
                    <a16:creationId xmlns:a16="http://schemas.microsoft.com/office/drawing/2014/main" id="{73AE804D-529C-0DE3-1439-B54CD66A7BEE}"/>
                  </a:ext>
                </a:extLst>
              </p:cNvPr>
              <p:cNvSpPr/>
              <p:nvPr/>
            </p:nvSpPr>
            <p:spPr bwMode="auto">
              <a:xfrm>
                <a:off x="3868524" y="5239417"/>
                <a:ext cx="408250" cy="28178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C99"/>
              </a:solidFill>
              <a:ln w="38100" cap="rnd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9" name="四角形: 角を丸くする 277">
                <a:extLst>
                  <a:ext uri="{FF2B5EF4-FFF2-40B4-BE49-F238E27FC236}">
                    <a16:creationId xmlns:a16="http://schemas.microsoft.com/office/drawing/2014/main" id="{1A950CC6-78F3-B42C-3B9E-CFD378456BB6}"/>
                  </a:ext>
                </a:extLst>
              </p:cNvPr>
              <p:cNvSpPr/>
              <p:nvPr/>
            </p:nvSpPr>
            <p:spPr bwMode="auto">
              <a:xfrm rot="16200000">
                <a:off x="3872386" y="5489193"/>
                <a:ext cx="96930" cy="102250"/>
              </a:xfrm>
              <a:custGeom>
                <a:avLst/>
                <a:gdLst>
                  <a:gd name="connsiteX0" fmla="*/ 0 w 148054"/>
                  <a:gd name="connsiteY0" fmla="*/ 51125 h 102249"/>
                  <a:gd name="connsiteX1" fmla="*/ 51125 w 148054"/>
                  <a:gd name="connsiteY1" fmla="*/ 0 h 102249"/>
                  <a:gd name="connsiteX2" fmla="*/ 96930 w 148054"/>
                  <a:gd name="connsiteY2" fmla="*/ 0 h 102249"/>
                  <a:gd name="connsiteX3" fmla="*/ 148055 w 148054"/>
                  <a:gd name="connsiteY3" fmla="*/ 51125 h 102249"/>
                  <a:gd name="connsiteX4" fmla="*/ 148054 w 148054"/>
                  <a:gd name="connsiteY4" fmla="*/ 51125 h 102249"/>
                  <a:gd name="connsiteX5" fmla="*/ 96929 w 148054"/>
                  <a:gd name="connsiteY5" fmla="*/ 102250 h 102249"/>
                  <a:gd name="connsiteX6" fmla="*/ 51125 w 148054"/>
                  <a:gd name="connsiteY6" fmla="*/ 102249 h 102249"/>
                  <a:gd name="connsiteX7" fmla="*/ 0 w 148054"/>
                  <a:gd name="connsiteY7" fmla="*/ 51124 h 102249"/>
                  <a:gd name="connsiteX8" fmla="*/ 0 w 148054"/>
                  <a:gd name="connsiteY8" fmla="*/ 51125 h 102249"/>
                  <a:gd name="connsiteX0" fmla="*/ 148054 w 239494"/>
                  <a:gd name="connsiteY0" fmla="*/ 51125 h 142565"/>
                  <a:gd name="connsiteX1" fmla="*/ 96929 w 239494"/>
                  <a:gd name="connsiteY1" fmla="*/ 102250 h 142565"/>
                  <a:gd name="connsiteX2" fmla="*/ 51125 w 239494"/>
                  <a:gd name="connsiteY2" fmla="*/ 102249 h 142565"/>
                  <a:gd name="connsiteX3" fmla="*/ 0 w 239494"/>
                  <a:gd name="connsiteY3" fmla="*/ 51124 h 142565"/>
                  <a:gd name="connsiteX4" fmla="*/ 0 w 239494"/>
                  <a:gd name="connsiteY4" fmla="*/ 51125 h 142565"/>
                  <a:gd name="connsiteX5" fmla="*/ 51125 w 239494"/>
                  <a:gd name="connsiteY5" fmla="*/ 0 h 142565"/>
                  <a:gd name="connsiteX6" fmla="*/ 96930 w 239494"/>
                  <a:gd name="connsiteY6" fmla="*/ 0 h 142565"/>
                  <a:gd name="connsiteX7" fmla="*/ 148055 w 239494"/>
                  <a:gd name="connsiteY7" fmla="*/ 51125 h 142565"/>
                  <a:gd name="connsiteX8" fmla="*/ 239494 w 239494"/>
                  <a:gd name="connsiteY8" fmla="*/ 142565 h 142565"/>
                  <a:gd name="connsiteX0" fmla="*/ 148054 w 148055"/>
                  <a:gd name="connsiteY0" fmla="*/ 51125 h 102250"/>
                  <a:gd name="connsiteX1" fmla="*/ 96929 w 148055"/>
                  <a:gd name="connsiteY1" fmla="*/ 102250 h 102250"/>
                  <a:gd name="connsiteX2" fmla="*/ 51125 w 148055"/>
                  <a:gd name="connsiteY2" fmla="*/ 102249 h 102250"/>
                  <a:gd name="connsiteX3" fmla="*/ 0 w 148055"/>
                  <a:gd name="connsiteY3" fmla="*/ 51124 h 102250"/>
                  <a:gd name="connsiteX4" fmla="*/ 0 w 148055"/>
                  <a:gd name="connsiteY4" fmla="*/ 51125 h 102250"/>
                  <a:gd name="connsiteX5" fmla="*/ 51125 w 148055"/>
                  <a:gd name="connsiteY5" fmla="*/ 0 h 102250"/>
                  <a:gd name="connsiteX6" fmla="*/ 96930 w 148055"/>
                  <a:gd name="connsiteY6" fmla="*/ 0 h 102250"/>
                  <a:gd name="connsiteX7" fmla="*/ 148055 w 148055"/>
                  <a:gd name="connsiteY7" fmla="*/ 51125 h 102250"/>
                  <a:gd name="connsiteX0" fmla="*/ 148054 w 148054"/>
                  <a:gd name="connsiteY0" fmla="*/ 51125 h 102250"/>
                  <a:gd name="connsiteX1" fmla="*/ 96929 w 148054"/>
                  <a:gd name="connsiteY1" fmla="*/ 102250 h 102250"/>
                  <a:gd name="connsiteX2" fmla="*/ 51125 w 148054"/>
                  <a:gd name="connsiteY2" fmla="*/ 102249 h 102250"/>
                  <a:gd name="connsiteX3" fmla="*/ 0 w 148054"/>
                  <a:gd name="connsiteY3" fmla="*/ 51124 h 102250"/>
                  <a:gd name="connsiteX4" fmla="*/ 0 w 148054"/>
                  <a:gd name="connsiteY4" fmla="*/ 51125 h 102250"/>
                  <a:gd name="connsiteX5" fmla="*/ 51125 w 148054"/>
                  <a:gd name="connsiteY5" fmla="*/ 0 h 102250"/>
                  <a:gd name="connsiteX6" fmla="*/ 96930 w 148054"/>
                  <a:gd name="connsiteY6" fmla="*/ 0 h 102250"/>
                  <a:gd name="connsiteX0" fmla="*/ 96929 w 96930"/>
                  <a:gd name="connsiteY0" fmla="*/ 102250 h 102250"/>
                  <a:gd name="connsiteX1" fmla="*/ 51125 w 96930"/>
                  <a:gd name="connsiteY1" fmla="*/ 102249 h 102250"/>
                  <a:gd name="connsiteX2" fmla="*/ 0 w 96930"/>
                  <a:gd name="connsiteY2" fmla="*/ 51124 h 102250"/>
                  <a:gd name="connsiteX3" fmla="*/ 0 w 96930"/>
                  <a:gd name="connsiteY3" fmla="*/ 51125 h 102250"/>
                  <a:gd name="connsiteX4" fmla="*/ 51125 w 96930"/>
                  <a:gd name="connsiteY4" fmla="*/ 0 h 102250"/>
                  <a:gd name="connsiteX5" fmla="*/ 96930 w 96930"/>
                  <a:gd name="connsiteY5" fmla="*/ 0 h 102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6930" h="102250">
                    <a:moveTo>
                      <a:pt x="96929" y="102250"/>
                    </a:moveTo>
                    <a:lnTo>
                      <a:pt x="51125" y="102249"/>
                    </a:lnTo>
                    <a:cubicBezTo>
                      <a:pt x="22889" y="102249"/>
                      <a:pt x="0" y="79360"/>
                      <a:pt x="0" y="51124"/>
                    </a:cubicBezTo>
                    <a:lnTo>
                      <a:pt x="0" y="51125"/>
                    </a:lnTo>
                    <a:cubicBezTo>
                      <a:pt x="0" y="22889"/>
                      <a:pt x="22889" y="0"/>
                      <a:pt x="51125" y="0"/>
                    </a:cubicBezTo>
                    <a:lnTo>
                      <a:pt x="96930" y="0"/>
                    </a:lnTo>
                  </a:path>
                </a:pathLst>
              </a:custGeom>
              <a:solidFill>
                <a:srgbClr val="FFCC99"/>
              </a:solidFill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0" name="四角形: 角を丸くする 277">
                <a:extLst>
                  <a:ext uri="{FF2B5EF4-FFF2-40B4-BE49-F238E27FC236}">
                    <a16:creationId xmlns:a16="http://schemas.microsoft.com/office/drawing/2014/main" id="{3CE8A7C5-8966-353F-1543-E8914DD04123}"/>
                  </a:ext>
                </a:extLst>
              </p:cNvPr>
              <p:cNvSpPr/>
              <p:nvPr/>
            </p:nvSpPr>
            <p:spPr bwMode="auto">
              <a:xfrm rot="16200000">
                <a:off x="3972398" y="5489193"/>
                <a:ext cx="96930" cy="102250"/>
              </a:xfrm>
              <a:custGeom>
                <a:avLst/>
                <a:gdLst>
                  <a:gd name="connsiteX0" fmla="*/ 0 w 148054"/>
                  <a:gd name="connsiteY0" fmla="*/ 51125 h 102249"/>
                  <a:gd name="connsiteX1" fmla="*/ 51125 w 148054"/>
                  <a:gd name="connsiteY1" fmla="*/ 0 h 102249"/>
                  <a:gd name="connsiteX2" fmla="*/ 96930 w 148054"/>
                  <a:gd name="connsiteY2" fmla="*/ 0 h 102249"/>
                  <a:gd name="connsiteX3" fmla="*/ 148055 w 148054"/>
                  <a:gd name="connsiteY3" fmla="*/ 51125 h 102249"/>
                  <a:gd name="connsiteX4" fmla="*/ 148054 w 148054"/>
                  <a:gd name="connsiteY4" fmla="*/ 51125 h 102249"/>
                  <a:gd name="connsiteX5" fmla="*/ 96929 w 148054"/>
                  <a:gd name="connsiteY5" fmla="*/ 102250 h 102249"/>
                  <a:gd name="connsiteX6" fmla="*/ 51125 w 148054"/>
                  <a:gd name="connsiteY6" fmla="*/ 102249 h 102249"/>
                  <a:gd name="connsiteX7" fmla="*/ 0 w 148054"/>
                  <a:gd name="connsiteY7" fmla="*/ 51124 h 102249"/>
                  <a:gd name="connsiteX8" fmla="*/ 0 w 148054"/>
                  <a:gd name="connsiteY8" fmla="*/ 51125 h 102249"/>
                  <a:gd name="connsiteX0" fmla="*/ 148054 w 239494"/>
                  <a:gd name="connsiteY0" fmla="*/ 51125 h 142565"/>
                  <a:gd name="connsiteX1" fmla="*/ 96929 w 239494"/>
                  <a:gd name="connsiteY1" fmla="*/ 102250 h 142565"/>
                  <a:gd name="connsiteX2" fmla="*/ 51125 w 239494"/>
                  <a:gd name="connsiteY2" fmla="*/ 102249 h 142565"/>
                  <a:gd name="connsiteX3" fmla="*/ 0 w 239494"/>
                  <a:gd name="connsiteY3" fmla="*/ 51124 h 142565"/>
                  <a:gd name="connsiteX4" fmla="*/ 0 w 239494"/>
                  <a:gd name="connsiteY4" fmla="*/ 51125 h 142565"/>
                  <a:gd name="connsiteX5" fmla="*/ 51125 w 239494"/>
                  <a:gd name="connsiteY5" fmla="*/ 0 h 142565"/>
                  <a:gd name="connsiteX6" fmla="*/ 96930 w 239494"/>
                  <a:gd name="connsiteY6" fmla="*/ 0 h 142565"/>
                  <a:gd name="connsiteX7" fmla="*/ 148055 w 239494"/>
                  <a:gd name="connsiteY7" fmla="*/ 51125 h 142565"/>
                  <a:gd name="connsiteX8" fmla="*/ 239494 w 239494"/>
                  <a:gd name="connsiteY8" fmla="*/ 142565 h 142565"/>
                  <a:gd name="connsiteX0" fmla="*/ 148054 w 148055"/>
                  <a:gd name="connsiteY0" fmla="*/ 51125 h 102250"/>
                  <a:gd name="connsiteX1" fmla="*/ 96929 w 148055"/>
                  <a:gd name="connsiteY1" fmla="*/ 102250 h 102250"/>
                  <a:gd name="connsiteX2" fmla="*/ 51125 w 148055"/>
                  <a:gd name="connsiteY2" fmla="*/ 102249 h 102250"/>
                  <a:gd name="connsiteX3" fmla="*/ 0 w 148055"/>
                  <a:gd name="connsiteY3" fmla="*/ 51124 h 102250"/>
                  <a:gd name="connsiteX4" fmla="*/ 0 w 148055"/>
                  <a:gd name="connsiteY4" fmla="*/ 51125 h 102250"/>
                  <a:gd name="connsiteX5" fmla="*/ 51125 w 148055"/>
                  <a:gd name="connsiteY5" fmla="*/ 0 h 102250"/>
                  <a:gd name="connsiteX6" fmla="*/ 96930 w 148055"/>
                  <a:gd name="connsiteY6" fmla="*/ 0 h 102250"/>
                  <a:gd name="connsiteX7" fmla="*/ 148055 w 148055"/>
                  <a:gd name="connsiteY7" fmla="*/ 51125 h 102250"/>
                  <a:gd name="connsiteX0" fmla="*/ 148054 w 148054"/>
                  <a:gd name="connsiteY0" fmla="*/ 51125 h 102250"/>
                  <a:gd name="connsiteX1" fmla="*/ 96929 w 148054"/>
                  <a:gd name="connsiteY1" fmla="*/ 102250 h 102250"/>
                  <a:gd name="connsiteX2" fmla="*/ 51125 w 148054"/>
                  <a:gd name="connsiteY2" fmla="*/ 102249 h 102250"/>
                  <a:gd name="connsiteX3" fmla="*/ 0 w 148054"/>
                  <a:gd name="connsiteY3" fmla="*/ 51124 h 102250"/>
                  <a:gd name="connsiteX4" fmla="*/ 0 w 148054"/>
                  <a:gd name="connsiteY4" fmla="*/ 51125 h 102250"/>
                  <a:gd name="connsiteX5" fmla="*/ 51125 w 148054"/>
                  <a:gd name="connsiteY5" fmla="*/ 0 h 102250"/>
                  <a:gd name="connsiteX6" fmla="*/ 96930 w 148054"/>
                  <a:gd name="connsiteY6" fmla="*/ 0 h 102250"/>
                  <a:gd name="connsiteX0" fmla="*/ 96929 w 96930"/>
                  <a:gd name="connsiteY0" fmla="*/ 102250 h 102250"/>
                  <a:gd name="connsiteX1" fmla="*/ 51125 w 96930"/>
                  <a:gd name="connsiteY1" fmla="*/ 102249 h 102250"/>
                  <a:gd name="connsiteX2" fmla="*/ 0 w 96930"/>
                  <a:gd name="connsiteY2" fmla="*/ 51124 h 102250"/>
                  <a:gd name="connsiteX3" fmla="*/ 0 w 96930"/>
                  <a:gd name="connsiteY3" fmla="*/ 51125 h 102250"/>
                  <a:gd name="connsiteX4" fmla="*/ 51125 w 96930"/>
                  <a:gd name="connsiteY4" fmla="*/ 0 h 102250"/>
                  <a:gd name="connsiteX5" fmla="*/ 96930 w 96930"/>
                  <a:gd name="connsiteY5" fmla="*/ 0 h 102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6930" h="102250">
                    <a:moveTo>
                      <a:pt x="96929" y="102250"/>
                    </a:moveTo>
                    <a:lnTo>
                      <a:pt x="51125" y="102249"/>
                    </a:lnTo>
                    <a:cubicBezTo>
                      <a:pt x="22889" y="102249"/>
                      <a:pt x="0" y="79360"/>
                      <a:pt x="0" y="51124"/>
                    </a:cubicBezTo>
                    <a:lnTo>
                      <a:pt x="0" y="51125"/>
                    </a:lnTo>
                    <a:cubicBezTo>
                      <a:pt x="0" y="22889"/>
                      <a:pt x="22889" y="0"/>
                      <a:pt x="51125" y="0"/>
                    </a:cubicBezTo>
                    <a:lnTo>
                      <a:pt x="96930" y="0"/>
                    </a:lnTo>
                  </a:path>
                </a:pathLst>
              </a:custGeom>
              <a:solidFill>
                <a:srgbClr val="FFCC99"/>
              </a:solidFill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1" name="四角形: 角を丸くする 277">
                <a:extLst>
                  <a:ext uri="{FF2B5EF4-FFF2-40B4-BE49-F238E27FC236}">
                    <a16:creationId xmlns:a16="http://schemas.microsoft.com/office/drawing/2014/main" id="{634EE087-1C50-AB5D-3A5C-27A6DE61B648}"/>
                  </a:ext>
                </a:extLst>
              </p:cNvPr>
              <p:cNvSpPr/>
              <p:nvPr/>
            </p:nvSpPr>
            <p:spPr bwMode="auto">
              <a:xfrm rot="16200000">
                <a:off x="4074791" y="5489193"/>
                <a:ext cx="96930" cy="102250"/>
              </a:xfrm>
              <a:custGeom>
                <a:avLst/>
                <a:gdLst>
                  <a:gd name="connsiteX0" fmla="*/ 0 w 148054"/>
                  <a:gd name="connsiteY0" fmla="*/ 51125 h 102249"/>
                  <a:gd name="connsiteX1" fmla="*/ 51125 w 148054"/>
                  <a:gd name="connsiteY1" fmla="*/ 0 h 102249"/>
                  <a:gd name="connsiteX2" fmla="*/ 96930 w 148054"/>
                  <a:gd name="connsiteY2" fmla="*/ 0 h 102249"/>
                  <a:gd name="connsiteX3" fmla="*/ 148055 w 148054"/>
                  <a:gd name="connsiteY3" fmla="*/ 51125 h 102249"/>
                  <a:gd name="connsiteX4" fmla="*/ 148054 w 148054"/>
                  <a:gd name="connsiteY4" fmla="*/ 51125 h 102249"/>
                  <a:gd name="connsiteX5" fmla="*/ 96929 w 148054"/>
                  <a:gd name="connsiteY5" fmla="*/ 102250 h 102249"/>
                  <a:gd name="connsiteX6" fmla="*/ 51125 w 148054"/>
                  <a:gd name="connsiteY6" fmla="*/ 102249 h 102249"/>
                  <a:gd name="connsiteX7" fmla="*/ 0 w 148054"/>
                  <a:gd name="connsiteY7" fmla="*/ 51124 h 102249"/>
                  <a:gd name="connsiteX8" fmla="*/ 0 w 148054"/>
                  <a:gd name="connsiteY8" fmla="*/ 51125 h 102249"/>
                  <a:gd name="connsiteX0" fmla="*/ 148054 w 239494"/>
                  <a:gd name="connsiteY0" fmla="*/ 51125 h 142565"/>
                  <a:gd name="connsiteX1" fmla="*/ 96929 w 239494"/>
                  <a:gd name="connsiteY1" fmla="*/ 102250 h 142565"/>
                  <a:gd name="connsiteX2" fmla="*/ 51125 w 239494"/>
                  <a:gd name="connsiteY2" fmla="*/ 102249 h 142565"/>
                  <a:gd name="connsiteX3" fmla="*/ 0 w 239494"/>
                  <a:gd name="connsiteY3" fmla="*/ 51124 h 142565"/>
                  <a:gd name="connsiteX4" fmla="*/ 0 w 239494"/>
                  <a:gd name="connsiteY4" fmla="*/ 51125 h 142565"/>
                  <a:gd name="connsiteX5" fmla="*/ 51125 w 239494"/>
                  <a:gd name="connsiteY5" fmla="*/ 0 h 142565"/>
                  <a:gd name="connsiteX6" fmla="*/ 96930 w 239494"/>
                  <a:gd name="connsiteY6" fmla="*/ 0 h 142565"/>
                  <a:gd name="connsiteX7" fmla="*/ 148055 w 239494"/>
                  <a:gd name="connsiteY7" fmla="*/ 51125 h 142565"/>
                  <a:gd name="connsiteX8" fmla="*/ 239494 w 239494"/>
                  <a:gd name="connsiteY8" fmla="*/ 142565 h 142565"/>
                  <a:gd name="connsiteX0" fmla="*/ 148054 w 148055"/>
                  <a:gd name="connsiteY0" fmla="*/ 51125 h 102250"/>
                  <a:gd name="connsiteX1" fmla="*/ 96929 w 148055"/>
                  <a:gd name="connsiteY1" fmla="*/ 102250 h 102250"/>
                  <a:gd name="connsiteX2" fmla="*/ 51125 w 148055"/>
                  <a:gd name="connsiteY2" fmla="*/ 102249 h 102250"/>
                  <a:gd name="connsiteX3" fmla="*/ 0 w 148055"/>
                  <a:gd name="connsiteY3" fmla="*/ 51124 h 102250"/>
                  <a:gd name="connsiteX4" fmla="*/ 0 w 148055"/>
                  <a:gd name="connsiteY4" fmla="*/ 51125 h 102250"/>
                  <a:gd name="connsiteX5" fmla="*/ 51125 w 148055"/>
                  <a:gd name="connsiteY5" fmla="*/ 0 h 102250"/>
                  <a:gd name="connsiteX6" fmla="*/ 96930 w 148055"/>
                  <a:gd name="connsiteY6" fmla="*/ 0 h 102250"/>
                  <a:gd name="connsiteX7" fmla="*/ 148055 w 148055"/>
                  <a:gd name="connsiteY7" fmla="*/ 51125 h 102250"/>
                  <a:gd name="connsiteX0" fmla="*/ 148054 w 148054"/>
                  <a:gd name="connsiteY0" fmla="*/ 51125 h 102250"/>
                  <a:gd name="connsiteX1" fmla="*/ 96929 w 148054"/>
                  <a:gd name="connsiteY1" fmla="*/ 102250 h 102250"/>
                  <a:gd name="connsiteX2" fmla="*/ 51125 w 148054"/>
                  <a:gd name="connsiteY2" fmla="*/ 102249 h 102250"/>
                  <a:gd name="connsiteX3" fmla="*/ 0 w 148054"/>
                  <a:gd name="connsiteY3" fmla="*/ 51124 h 102250"/>
                  <a:gd name="connsiteX4" fmla="*/ 0 w 148054"/>
                  <a:gd name="connsiteY4" fmla="*/ 51125 h 102250"/>
                  <a:gd name="connsiteX5" fmla="*/ 51125 w 148054"/>
                  <a:gd name="connsiteY5" fmla="*/ 0 h 102250"/>
                  <a:gd name="connsiteX6" fmla="*/ 96930 w 148054"/>
                  <a:gd name="connsiteY6" fmla="*/ 0 h 102250"/>
                  <a:gd name="connsiteX0" fmla="*/ 96929 w 96930"/>
                  <a:gd name="connsiteY0" fmla="*/ 102250 h 102250"/>
                  <a:gd name="connsiteX1" fmla="*/ 51125 w 96930"/>
                  <a:gd name="connsiteY1" fmla="*/ 102249 h 102250"/>
                  <a:gd name="connsiteX2" fmla="*/ 0 w 96930"/>
                  <a:gd name="connsiteY2" fmla="*/ 51124 h 102250"/>
                  <a:gd name="connsiteX3" fmla="*/ 0 w 96930"/>
                  <a:gd name="connsiteY3" fmla="*/ 51125 h 102250"/>
                  <a:gd name="connsiteX4" fmla="*/ 51125 w 96930"/>
                  <a:gd name="connsiteY4" fmla="*/ 0 h 102250"/>
                  <a:gd name="connsiteX5" fmla="*/ 96930 w 96930"/>
                  <a:gd name="connsiteY5" fmla="*/ 0 h 102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6930" h="102250">
                    <a:moveTo>
                      <a:pt x="96929" y="102250"/>
                    </a:moveTo>
                    <a:lnTo>
                      <a:pt x="51125" y="102249"/>
                    </a:lnTo>
                    <a:cubicBezTo>
                      <a:pt x="22889" y="102249"/>
                      <a:pt x="0" y="79360"/>
                      <a:pt x="0" y="51124"/>
                    </a:cubicBezTo>
                    <a:lnTo>
                      <a:pt x="0" y="51125"/>
                    </a:lnTo>
                    <a:cubicBezTo>
                      <a:pt x="0" y="22889"/>
                      <a:pt x="22889" y="0"/>
                      <a:pt x="51125" y="0"/>
                    </a:cubicBezTo>
                    <a:lnTo>
                      <a:pt x="96930" y="0"/>
                    </a:lnTo>
                  </a:path>
                </a:pathLst>
              </a:custGeom>
              <a:solidFill>
                <a:srgbClr val="FFCC99"/>
              </a:solidFill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2" name="四角形: 角を丸くする 277">
                <a:extLst>
                  <a:ext uri="{FF2B5EF4-FFF2-40B4-BE49-F238E27FC236}">
                    <a16:creationId xmlns:a16="http://schemas.microsoft.com/office/drawing/2014/main" id="{F1FCCACF-04E1-0A6E-8135-3DB412D8FA84}"/>
                  </a:ext>
                </a:extLst>
              </p:cNvPr>
              <p:cNvSpPr/>
              <p:nvPr/>
            </p:nvSpPr>
            <p:spPr bwMode="auto">
              <a:xfrm rot="16200000">
                <a:off x="4177185" y="5489193"/>
                <a:ext cx="96930" cy="102250"/>
              </a:xfrm>
              <a:custGeom>
                <a:avLst/>
                <a:gdLst>
                  <a:gd name="connsiteX0" fmla="*/ 0 w 148054"/>
                  <a:gd name="connsiteY0" fmla="*/ 51125 h 102249"/>
                  <a:gd name="connsiteX1" fmla="*/ 51125 w 148054"/>
                  <a:gd name="connsiteY1" fmla="*/ 0 h 102249"/>
                  <a:gd name="connsiteX2" fmla="*/ 96930 w 148054"/>
                  <a:gd name="connsiteY2" fmla="*/ 0 h 102249"/>
                  <a:gd name="connsiteX3" fmla="*/ 148055 w 148054"/>
                  <a:gd name="connsiteY3" fmla="*/ 51125 h 102249"/>
                  <a:gd name="connsiteX4" fmla="*/ 148054 w 148054"/>
                  <a:gd name="connsiteY4" fmla="*/ 51125 h 102249"/>
                  <a:gd name="connsiteX5" fmla="*/ 96929 w 148054"/>
                  <a:gd name="connsiteY5" fmla="*/ 102250 h 102249"/>
                  <a:gd name="connsiteX6" fmla="*/ 51125 w 148054"/>
                  <a:gd name="connsiteY6" fmla="*/ 102249 h 102249"/>
                  <a:gd name="connsiteX7" fmla="*/ 0 w 148054"/>
                  <a:gd name="connsiteY7" fmla="*/ 51124 h 102249"/>
                  <a:gd name="connsiteX8" fmla="*/ 0 w 148054"/>
                  <a:gd name="connsiteY8" fmla="*/ 51125 h 102249"/>
                  <a:gd name="connsiteX0" fmla="*/ 148054 w 239494"/>
                  <a:gd name="connsiteY0" fmla="*/ 51125 h 142565"/>
                  <a:gd name="connsiteX1" fmla="*/ 96929 w 239494"/>
                  <a:gd name="connsiteY1" fmla="*/ 102250 h 142565"/>
                  <a:gd name="connsiteX2" fmla="*/ 51125 w 239494"/>
                  <a:gd name="connsiteY2" fmla="*/ 102249 h 142565"/>
                  <a:gd name="connsiteX3" fmla="*/ 0 w 239494"/>
                  <a:gd name="connsiteY3" fmla="*/ 51124 h 142565"/>
                  <a:gd name="connsiteX4" fmla="*/ 0 w 239494"/>
                  <a:gd name="connsiteY4" fmla="*/ 51125 h 142565"/>
                  <a:gd name="connsiteX5" fmla="*/ 51125 w 239494"/>
                  <a:gd name="connsiteY5" fmla="*/ 0 h 142565"/>
                  <a:gd name="connsiteX6" fmla="*/ 96930 w 239494"/>
                  <a:gd name="connsiteY6" fmla="*/ 0 h 142565"/>
                  <a:gd name="connsiteX7" fmla="*/ 148055 w 239494"/>
                  <a:gd name="connsiteY7" fmla="*/ 51125 h 142565"/>
                  <a:gd name="connsiteX8" fmla="*/ 239494 w 239494"/>
                  <a:gd name="connsiteY8" fmla="*/ 142565 h 142565"/>
                  <a:gd name="connsiteX0" fmla="*/ 148054 w 148055"/>
                  <a:gd name="connsiteY0" fmla="*/ 51125 h 102250"/>
                  <a:gd name="connsiteX1" fmla="*/ 96929 w 148055"/>
                  <a:gd name="connsiteY1" fmla="*/ 102250 h 102250"/>
                  <a:gd name="connsiteX2" fmla="*/ 51125 w 148055"/>
                  <a:gd name="connsiteY2" fmla="*/ 102249 h 102250"/>
                  <a:gd name="connsiteX3" fmla="*/ 0 w 148055"/>
                  <a:gd name="connsiteY3" fmla="*/ 51124 h 102250"/>
                  <a:gd name="connsiteX4" fmla="*/ 0 w 148055"/>
                  <a:gd name="connsiteY4" fmla="*/ 51125 h 102250"/>
                  <a:gd name="connsiteX5" fmla="*/ 51125 w 148055"/>
                  <a:gd name="connsiteY5" fmla="*/ 0 h 102250"/>
                  <a:gd name="connsiteX6" fmla="*/ 96930 w 148055"/>
                  <a:gd name="connsiteY6" fmla="*/ 0 h 102250"/>
                  <a:gd name="connsiteX7" fmla="*/ 148055 w 148055"/>
                  <a:gd name="connsiteY7" fmla="*/ 51125 h 102250"/>
                  <a:gd name="connsiteX0" fmla="*/ 148054 w 148054"/>
                  <a:gd name="connsiteY0" fmla="*/ 51125 h 102250"/>
                  <a:gd name="connsiteX1" fmla="*/ 96929 w 148054"/>
                  <a:gd name="connsiteY1" fmla="*/ 102250 h 102250"/>
                  <a:gd name="connsiteX2" fmla="*/ 51125 w 148054"/>
                  <a:gd name="connsiteY2" fmla="*/ 102249 h 102250"/>
                  <a:gd name="connsiteX3" fmla="*/ 0 w 148054"/>
                  <a:gd name="connsiteY3" fmla="*/ 51124 h 102250"/>
                  <a:gd name="connsiteX4" fmla="*/ 0 w 148054"/>
                  <a:gd name="connsiteY4" fmla="*/ 51125 h 102250"/>
                  <a:gd name="connsiteX5" fmla="*/ 51125 w 148054"/>
                  <a:gd name="connsiteY5" fmla="*/ 0 h 102250"/>
                  <a:gd name="connsiteX6" fmla="*/ 96930 w 148054"/>
                  <a:gd name="connsiteY6" fmla="*/ 0 h 102250"/>
                  <a:gd name="connsiteX0" fmla="*/ 96929 w 96930"/>
                  <a:gd name="connsiteY0" fmla="*/ 102250 h 102250"/>
                  <a:gd name="connsiteX1" fmla="*/ 51125 w 96930"/>
                  <a:gd name="connsiteY1" fmla="*/ 102249 h 102250"/>
                  <a:gd name="connsiteX2" fmla="*/ 0 w 96930"/>
                  <a:gd name="connsiteY2" fmla="*/ 51124 h 102250"/>
                  <a:gd name="connsiteX3" fmla="*/ 0 w 96930"/>
                  <a:gd name="connsiteY3" fmla="*/ 51125 h 102250"/>
                  <a:gd name="connsiteX4" fmla="*/ 51125 w 96930"/>
                  <a:gd name="connsiteY4" fmla="*/ 0 h 102250"/>
                  <a:gd name="connsiteX5" fmla="*/ 96930 w 96930"/>
                  <a:gd name="connsiteY5" fmla="*/ 0 h 102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6930" h="102250">
                    <a:moveTo>
                      <a:pt x="96929" y="102250"/>
                    </a:moveTo>
                    <a:lnTo>
                      <a:pt x="51125" y="102249"/>
                    </a:lnTo>
                    <a:cubicBezTo>
                      <a:pt x="22889" y="102249"/>
                      <a:pt x="0" y="79360"/>
                      <a:pt x="0" y="51124"/>
                    </a:cubicBezTo>
                    <a:lnTo>
                      <a:pt x="0" y="51125"/>
                    </a:lnTo>
                    <a:cubicBezTo>
                      <a:pt x="0" y="22889"/>
                      <a:pt x="22889" y="0"/>
                      <a:pt x="51125" y="0"/>
                    </a:cubicBezTo>
                    <a:lnTo>
                      <a:pt x="96930" y="0"/>
                    </a:lnTo>
                  </a:path>
                </a:pathLst>
              </a:custGeom>
              <a:solidFill>
                <a:srgbClr val="FFCC99"/>
              </a:solidFill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sp>
        <p:nvSpPr>
          <p:cNvPr id="256" name="テキスト ボックス 255">
            <a:extLst>
              <a:ext uri="{FF2B5EF4-FFF2-40B4-BE49-F238E27FC236}">
                <a16:creationId xmlns:a16="http://schemas.microsoft.com/office/drawing/2014/main" id="{C3FCCE2F-312B-D46E-F1DE-7BE91DB62DDE}"/>
              </a:ext>
            </a:extLst>
          </p:cNvPr>
          <p:cNvSpPr txBox="1"/>
          <p:nvPr/>
        </p:nvSpPr>
        <p:spPr>
          <a:xfrm>
            <a:off x="2342710" y="637491"/>
            <a:ext cx="2792770" cy="267392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鍵</a:t>
            </a:r>
            <a:endParaRPr lang="en-US" altLang="ja-JP" sz="5400" dirty="0">
              <a:ln w="28575">
                <a:noFill/>
              </a:ln>
              <a:solidFill>
                <a:srgbClr val="FFFF00"/>
              </a:solidFill>
            </a:endParaRPr>
          </a:p>
        </p:txBody>
      </p:sp>
      <p:sp>
        <p:nvSpPr>
          <p:cNvPr id="257" name="テキスト ボックス 256">
            <a:extLst>
              <a:ext uri="{FF2B5EF4-FFF2-40B4-BE49-F238E27FC236}">
                <a16:creationId xmlns:a16="http://schemas.microsoft.com/office/drawing/2014/main" id="{66523E6F-5CCE-489E-DA5B-1C0719B6FEEA}"/>
              </a:ext>
            </a:extLst>
          </p:cNvPr>
          <p:cNvSpPr txBox="1"/>
          <p:nvPr/>
        </p:nvSpPr>
        <p:spPr>
          <a:xfrm>
            <a:off x="1021768" y="3559672"/>
            <a:ext cx="5422576" cy="260379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持って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ますか？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616379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17</Words>
  <Application>Microsoft Office PowerPoint</Application>
  <PresentationFormat>A4 210 x 297 mm</PresentationFormat>
  <Paragraphs>9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6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優しくノックしてくださいの貼り紙</dc:title>
  <dc:subject>優しくノックしてくださいの貼り紙</dc:subject>
  <dc:creator>でじけろお</dc:creator>
  <cp:revision>1</cp:revision>
  <dcterms:created xsi:type="dcterms:W3CDTF">2014-12-04T06:28:23Z</dcterms:created>
  <dcterms:modified xsi:type="dcterms:W3CDTF">2026-01-31T02:49:20Z</dcterms:modified>
  <cp:version>1</cp:version>
</cp:coreProperties>
</file>