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295" r:id="rId3"/>
    <p:sldId id="311" r:id="rId4"/>
    <p:sldId id="305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0000"/>
    <a:srgbClr val="FF66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824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629056A4-272D-A124-15A8-21394081A2AD}"/>
              </a:ext>
            </a:extLst>
          </p:cNvPr>
          <p:cNvSpPr txBox="1"/>
          <p:nvPr/>
        </p:nvSpPr>
        <p:spPr>
          <a:xfrm rot="5400000">
            <a:off x="-14519" y="5610644"/>
            <a:ext cx="6887034" cy="10058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持ってますか？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E1EECA8E-2C46-8810-9AE9-210C127BB605}"/>
              </a:ext>
            </a:extLst>
          </p:cNvPr>
          <p:cNvSpPr txBox="1"/>
          <p:nvPr/>
        </p:nvSpPr>
        <p:spPr>
          <a:xfrm rot="5400000">
            <a:off x="2383925" y="337756"/>
            <a:ext cx="2090146" cy="211247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鍵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044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CCE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743379" y="949235"/>
            <a:ext cx="3069207" cy="322813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鍵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93686BD-69F1-B37A-BF17-269C18A9D177}"/>
              </a:ext>
            </a:extLst>
          </p:cNvPr>
          <p:cNvSpPr txBox="1"/>
          <p:nvPr/>
        </p:nvSpPr>
        <p:spPr>
          <a:xfrm rot="5400000">
            <a:off x="-2222076" y="4384520"/>
            <a:ext cx="7889448" cy="117780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持ってますか？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0773397-372C-52EB-B8F8-0164E5FC610F}"/>
              </a:ext>
            </a:extLst>
          </p:cNvPr>
          <p:cNvGrpSpPr/>
          <p:nvPr/>
        </p:nvGrpSpPr>
        <p:grpSpPr>
          <a:xfrm>
            <a:off x="3291073" y="4439182"/>
            <a:ext cx="1973818" cy="4478966"/>
            <a:chOff x="4938713" y="1762125"/>
            <a:chExt cx="1762126" cy="399859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27FD065-E056-3C5C-A28C-366279B90FFF}"/>
                </a:ext>
              </a:extLst>
            </p:cNvPr>
            <p:cNvSpPr/>
            <p:nvPr/>
          </p:nvSpPr>
          <p:spPr>
            <a:xfrm rot="5400000">
              <a:off x="4306251" y="3366135"/>
              <a:ext cx="3027049" cy="1762126"/>
            </a:xfrm>
            <a:custGeom>
              <a:avLst/>
              <a:gdLst>
                <a:gd name="csX0" fmla="*/ 161924 w 3027049"/>
                <a:gd name="csY0" fmla="*/ 881064 h 1762126"/>
                <a:gd name="csX1" fmla="*/ 323850 w 3027049"/>
                <a:gd name="csY1" fmla="*/ 1042990 h 1762126"/>
                <a:gd name="csX2" fmla="*/ 485776 w 3027049"/>
                <a:gd name="csY2" fmla="*/ 881064 h 1762126"/>
                <a:gd name="csX3" fmla="*/ 323850 w 3027049"/>
                <a:gd name="csY3" fmla="*/ 719138 h 1762126"/>
                <a:gd name="csX4" fmla="*/ 161924 w 3027049"/>
                <a:gd name="csY4" fmla="*/ 881064 h 1762126"/>
                <a:gd name="csX5" fmla="*/ 0 w 3027049"/>
                <a:gd name="csY5" fmla="*/ 1501771 h 1762126"/>
                <a:gd name="csX6" fmla="*/ 0 w 3027049"/>
                <a:gd name="csY6" fmla="*/ 260355 h 1762126"/>
                <a:gd name="csX7" fmla="*/ 260355 w 3027049"/>
                <a:gd name="csY7" fmla="*/ 0 h 1762126"/>
                <a:gd name="csX8" fmla="*/ 1301746 w 3027049"/>
                <a:gd name="csY8" fmla="*/ 0 h 1762126"/>
                <a:gd name="csX9" fmla="*/ 1562100 w 3027049"/>
                <a:gd name="csY9" fmla="*/ 260355 h 1762126"/>
                <a:gd name="csX10" fmla="*/ 1562100 w 3027049"/>
                <a:gd name="csY10" fmla="*/ 530543 h 1762126"/>
                <a:gd name="csX11" fmla="*/ 1742930 w 3027049"/>
                <a:gd name="csY11" fmla="*/ 530543 h 1762126"/>
                <a:gd name="csX12" fmla="*/ 1908492 w 3027049"/>
                <a:gd name="csY12" fmla="*/ 663576 h 1762126"/>
                <a:gd name="csX13" fmla="*/ 2074055 w 3027049"/>
                <a:gd name="csY13" fmla="*/ 530543 h 1762126"/>
                <a:gd name="csX14" fmla="*/ 2176561 w 3027049"/>
                <a:gd name="csY14" fmla="*/ 530543 h 1762126"/>
                <a:gd name="csX15" fmla="*/ 2397442 w 3027049"/>
                <a:gd name="csY15" fmla="*/ 708026 h 1762126"/>
                <a:gd name="csX16" fmla="*/ 2618323 w 3027049"/>
                <a:gd name="csY16" fmla="*/ 530543 h 1762126"/>
                <a:gd name="csX17" fmla="*/ 2744634 w 3027049"/>
                <a:gd name="csY17" fmla="*/ 530543 h 1762126"/>
                <a:gd name="csX18" fmla="*/ 3027049 w 3027049"/>
                <a:gd name="csY18" fmla="*/ 882016 h 1762126"/>
                <a:gd name="csX19" fmla="*/ 2744634 w 3027049"/>
                <a:gd name="csY19" fmla="*/ 1233488 h 1762126"/>
                <a:gd name="csX20" fmla="*/ 1562100 w 3027049"/>
                <a:gd name="csY20" fmla="*/ 1233488 h 1762126"/>
                <a:gd name="csX21" fmla="*/ 1562100 w 3027049"/>
                <a:gd name="csY21" fmla="*/ 1501771 h 1762126"/>
                <a:gd name="csX22" fmla="*/ 1301746 w 3027049"/>
                <a:gd name="csY22" fmla="*/ 1762126 h 1762126"/>
                <a:gd name="csX23" fmla="*/ 260355 w 3027049"/>
                <a:gd name="csY23" fmla="*/ 1762126 h 1762126"/>
                <a:gd name="csX24" fmla="*/ 0 w 3027049"/>
                <a:gd name="csY24" fmla="*/ 1501771 h 17621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</a:cxnLst>
              <a:rect l="l" t="t" r="r" b="b"/>
              <a:pathLst>
                <a:path w="3027049" h="1762126">
                  <a:moveTo>
                    <a:pt x="161924" y="881064"/>
                  </a:moveTo>
                  <a:cubicBezTo>
                    <a:pt x="161924" y="970493"/>
                    <a:pt x="234421" y="1042990"/>
                    <a:pt x="323850" y="1042990"/>
                  </a:cubicBezTo>
                  <a:cubicBezTo>
                    <a:pt x="413279" y="1042990"/>
                    <a:pt x="485776" y="970493"/>
                    <a:pt x="485776" y="881064"/>
                  </a:cubicBezTo>
                  <a:cubicBezTo>
                    <a:pt x="485776" y="791635"/>
                    <a:pt x="413279" y="719138"/>
                    <a:pt x="323850" y="719138"/>
                  </a:cubicBezTo>
                  <a:cubicBezTo>
                    <a:pt x="234421" y="719138"/>
                    <a:pt x="161924" y="791635"/>
                    <a:pt x="161924" y="881064"/>
                  </a:cubicBezTo>
                  <a:close/>
                  <a:moveTo>
                    <a:pt x="0" y="1501771"/>
                  </a:moveTo>
                  <a:lnTo>
                    <a:pt x="0" y="260355"/>
                  </a:lnTo>
                  <a:cubicBezTo>
                    <a:pt x="0" y="116565"/>
                    <a:pt x="116565" y="0"/>
                    <a:pt x="260355" y="0"/>
                  </a:cubicBezTo>
                  <a:lnTo>
                    <a:pt x="1301746" y="0"/>
                  </a:lnTo>
                  <a:cubicBezTo>
                    <a:pt x="1445536" y="0"/>
                    <a:pt x="1562100" y="116565"/>
                    <a:pt x="1562100" y="260355"/>
                  </a:cubicBezTo>
                  <a:lnTo>
                    <a:pt x="1562100" y="530543"/>
                  </a:lnTo>
                  <a:lnTo>
                    <a:pt x="1742930" y="530543"/>
                  </a:lnTo>
                  <a:lnTo>
                    <a:pt x="1908492" y="663576"/>
                  </a:lnTo>
                  <a:lnTo>
                    <a:pt x="2074055" y="530543"/>
                  </a:lnTo>
                  <a:lnTo>
                    <a:pt x="2176561" y="530543"/>
                  </a:lnTo>
                  <a:lnTo>
                    <a:pt x="2397442" y="708026"/>
                  </a:lnTo>
                  <a:lnTo>
                    <a:pt x="2618323" y="530543"/>
                  </a:lnTo>
                  <a:lnTo>
                    <a:pt x="2744634" y="530543"/>
                  </a:lnTo>
                  <a:lnTo>
                    <a:pt x="3027049" y="882016"/>
                  </a:lnTo>
                  <a:lnTo>
                    <a:pt x="2744634" y="1233488"/>
                  </a:lnTo>
                  <a:lnTo>
                    <a:pt x="1562100" y="1233488"/>
                  </a:lnTo>
                  <a:lnTo>
                    <a:pt x="1562100" y="1501771"/>
                  </a:lnTo>
                  <a:cubicBezTo>
                    <a:pt x="1562100" y="1645561"/>
                    <a:pt x="1445536" y="1762126"/>
                    <a:pt x="1301746" y="1762126"/>
                  </a:cubicBezTo>
                  <a:lnTo>
                    <a:pt x="260355" y="1762126"/>
                  </a:lnTo>
                  <a:cubicBezTo>
                    <a:pt x="116565" y="1762126"/>
                    <a:pt x="0" y="1645561"/>
                    <a:pt x="0" y="150177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005953B-3DD9-19D9-DB73-1D73EA956522}"/>
                </a:ext>
              </a:extLst>
            </p:cNvPr>
            <p:cNvSpPr/>
            <p:nvPr/>
          </p:nvSpPr>
          <p:spPr>
            <a:xfrm rot="5400000">
              <a:off x="5133022" y="4929822"/>
              <a:ext cx="1371600" cy="122556"/>
            </a:xfrm>
            <a:custGeom>
              <a:avLst/>
              <a:gdLst>
                <a:gd name="csX0" fmla="*/ 0 w 1461456"/>
                <a:gd name="csY0" fmla="*/ 211454 h 211454"/>
                <a:gd name="csX1" fmla="*/ 0 w 1461456"/>
                <a:gd name="csY1" fmla="*/ 0 h 211454"/>
                <a:gd name="csX2" fmla="*/ 1370152 w 1461456"/>
                <a:gd name="csY2" fmla="*/ 0 h 211454"/>
                <a:gd name="csX3" fmla="*/ 1461456 w 1461456"/>
                <a:gd name="csY3" fmla="*/ 105727 h 211454"/>
                <a:gd name="csX4" fmla="*/ 1370152 w 1461456"/>
                <a:gd name="csY4" fmla="*/ 211454 h 2114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461456" h="211454">
                  <a:moveTo>
                    <a:pt x="0" y="211454"/>
                  </a:moveTo>
                  <a:lnTo>
                    <a:pt x="0" y="0"/>
                  </a:lnTo>
                  <a:lnTo>
                    <a:pt x="1370152" y="0"/>
                  </a:lnTo>
                  <a:lnTo>
                    <a:pt x="1461456" y="105727"/>
                  </a:lnTo>
                  <a:lnTo>
                    <a:pt x="1370152" y="21145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FAAF369-6E6E-928C-F778-544016179FAD}"/>
                </a:ext>
              </a:extLst>
            </p:cNvPr>
            <p:cNvSpPr/>
            <p:nvPr/>
          </p:nvSpPr>
          <p:spPr>
            <a:xfrm>
              <a:off x="5319712" y="1762125"/>
              <a:ext cx="1371600" cy="1371600"/>
            </a:xfrm>
            <a:custGeom>
              <a:avLst/>
              <a:gdLst>
                <a:gd name="csX0" fmla="*/ 685800 w 1371600"/>
                <a:gd name="csY0" fmla="*/ 0 h 1371600"/>
                <a:gd name="csX1" fmla="*/ 1371600 w 1371600"/>
                <a:gd name="csY1" fmla="*/ 685800 h 1371600"/>
                <a:gd name="csX2" fmla="*/ 685800 w 1371600"/>
                <a:gd name="csY2" fmla="*/ 1371600 h 1371600"/>
                <a:gd name="csX3" fmla="*/ 418856 w 1371600"/>
                <a:gd name="csY3" fmla="*/ 1317707 h 1371600"/>
                <a:gd name="csX4" fmla="*/ 341140 w 1371600"/>
                <a:gd name="csY4" fmla="*/ 1275524 h 1371600"/>
                <a:gd name="csX5" fmla="*/ 345415 w 1371600"/>
                <a:gd name="csY5" fmla="*/ 1247248 h 1371600"/>
                <a:gd name="csX6" fmla="*/ 365790 w 1371600"/>
                <a:gd name="csY6" fmla="*/ 1204866 h 1371600"/>
                <a:gd name="csX7" fmla="*/ 380092 w 1371600"/>
                <a:gd name="csY7" fmla="*/ 1189126 h 1371600"/>
                <a:gd name="csX8" fmla="*/ 455812 w 1371600"/>
                <a:gd name="csY8" fmla="*/ 1230226 h 1371600"/>
                <a:gd name="csX9" fmla="*/ 685800 w 1371600"/>
                <a:gd name="csY9" fmla="*/ 1276658 h 1371600"/>
                <a:gd name="csX10" fmla="*/ 1276658 w 1371600"/>
                <a:gd name="csY10" fmla="*/ 685800 h 1371600"/>
                <a:gd name="csX11" fmla="*/ 685800 w 1371600"/>
                <a:gd name="csY11" fmla="*/ 94942 h 1371600"/>
                <a:gd name="csX12" fmla="*/ 94942 w 1371600"/>
                <a:gd name="csY12" fmla="*/ 685800 h 1371600"/>
                <a:gd name="csX13" fmla="*/ 141375 w 1371600"/>
                <a:gd name="csY13" fmla="*/ 915789 h 1371600"/>
                <a:gd name="csX14" fmla="*/ 171641 w 1371600"/>
                <a:gd name="csY14" fmla="*/ 971550 h 1371600"/>
                <a:gd name="csX15" fmla="*/ 64101 w 1371600"/>
                <a:gd name="csY15" fmla="*/ 971550 h 1371600"/>
                <a:gd name="csX16" fmla="*/ 53894 w 1371600"/>
                <a:gd name="csY16" fmla="*/ 952744 h 1371600"/>
                <a:gd name="csX17" fmla="*/ 0 w 1371600"/>
                <a:gd name="csY17" fmla="*/ 685800 h 1371600"/>
                <a:gd name="csX18" fmla="*/ 685800 w 1371600"/>
                <a:gd name="csY18" fmla="*/ 0 h 13716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371600" h="1371600">
                  <a:moveTo>
                    <a:pt x="685800" y="0"/>
                  </a:moveTo>
                  <a:cubicBezTo>
                    <a:pt x="1064557" y="0"/>
                    <a:pt x="1371600" y="307043"/>
                    <a:pt x="1371600" y="685800"/>
                  </a:cubicBezTo>
                  <a:cubicBezTo>
                    <a:pt x="1371600" y="1064557"/>
                    <a:pt x="1064557" y="1371600"/>
                    <a:pt x="685800" y="1371600"/>
                  </a:cubicBezTo>
                  <a:cubicBezTo>
                    <a:pt x="591111" y="1371600"/>
                    <a:pt x="500904" y="1352410"/>
                    <a:pt x="418856" y="1317707"/>
                  </a:cubicBezTo>
                  <a:lnTo>
                    <a:pt x="341140" y="1275524"/>
                  </a:lnTo>
                  <a:lnTo>
                    <a:pt x="345415" y="1247248"/>
                  </a:lnTo>
                  <a:cubicBezTo>
                    <a:pt x="350146" y="1232037"/>
                    <a:pt x="357060" y="1217788"/>
                    <a:pt x="365790" y="1204866"/>
                  </a:cubicBezTo>
                  <a:lnTo>
                    <a:pt x="380092" y="1189126"/>
                  </a:lnTo>
                  <a:lnTo>
                    <a:pt x="455812" y="1230226"/>
                  </a:lnTo>
                  <a:cubicBezTo>
                    <a:pt x="526501" y="1260125"/>
                    <a:pt x="604220" y="1276658"/>
                    <a:pt x="685800" y="1276658"/>
                  </a:cubicBezTo>
                  <a:cubicBezTo>
                    <a:pt x="1012122" y="1276658"/>
                    <a:pt x="1276658" y="1012122"/>
                    <a:pt x="1276658" y="685800"/>
                  </a:cubicBezTo>
                  <a:cubicBezTo>
                    <a:pt x="1276658" y="359478"/>
                    <a:pt x="1012122" y="94942"/>
                    <a:pt x="685800" y="94942"/>
                  </a:cubicBezTo>
                  <a:cubicBezTo>
                    <a:pt x="359478" y="94942"/>
                    <a:pt x="94942" y="359478"/>
                    <a:pt x="94942" y="685800"/>
                  </a:cubicBezTo>
                  <a:cubicBezTo>
                    <a:pt x="94942" y="767381"/>
                    <a:pt x="111476" y="845100"/>
                    <a:pt x="141375" y="915789"/>
                  </a:cubicBezTo>
                  <a:lnTo>
                    <a:pt x="171641" y="971550"/>
                  </a:lnTo>
                  <a:lnTo>
                    <a:pt x="64101" y="971550"/>
                  </a:lnTo>
                  <a:lnTo>
                    <a:pt x="53894" y="952744"/>
                  </a:lnTo>
                  <a:cubicBezTo>
                    <a:pt x="19190" y="870697"/>
                    <a:pt x="0" y="780489"/>
                    <a:pt x="0" y="685800"/>
                  </a:cubicBezTo>
                  <a:cubicBezTo>
                    <a:pt x="0" y="307043"/>
                    <a:pt x="307043" y="0"/>
                    <a:pt x="68580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33BAC98C-F3B2-E9DF-55B8-FF7FD9670F8F}"/>
              </a:ext>
            </a:extLst>
          </p:cNvPr>
          <p:cNvGrpSpPr/>
          <p:nvPr/>
        </p:nvGrpSpPr>
        <p:grpSpPr>
          <a:xfrm>
            <a:off x="564235" y="530352"/>
            <a:ext cx="5897326" cy="8703264"/>
            <a:chOff x="1133744" y="1028700"/>
            <a:chExt cx="4758307" cy="7889448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B9C4DD05-76FC-B5CE-214A-33FA8852DBAA}"/>
                </a:ext>
              </a:extLst>
            </p:cNvPr>
            <p:cNvSpPr txBox="1"/>
            <p:nvPr/>
          </p:nvSpPr>
          <p:spPr>
            <a:xfrm rot="5400000">
              <a:off x="2743379" y="949235"/>
              <a:ext cx="3069207" cy="3228137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鍵</a:t>
              </a:r>
              <a:endParaRPr lang="en-US" altLang="ja-JP" sz="5400" dirty="0">
                <a:ln w="28575">
                  <a:noFill/>
                </a:ln>
                <a:solidFill>
                  <a:srgbClr val="FFFF00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20898D58-E5BE-131C-6670-39A694919E22}"/>
                </a:ext>
              </a:extLst>
            </p:cNvPr>
            <p:cNvSpPr txBox="1"/>
            <p:nvPr/>
          </p:nvSpPr>
          <p:spPr>
            <a:xfrm rot="5400000">
              <a:off x="-2222076" y="4384520"/>
              <a:ext cx="7889448" cy="1177807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持ってますか？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4BE9366-009A-C161-CA3C-FB1F1E90775B}"/>
              </a:ext>
            </a:extLst>
          </p:cNvPr>
          <p:cNvGrpSpPr/>
          <p:nvPr/>
        </p:nvGrpSpPr>
        <p:grpSpPr>
          <a:xfrm>
            <a:off x="3291073" y="4439182"/>
            <a:ext cx="1973818" cy="4478966"/>
            <a:chOff x="4938713" y="1762125"/>
            <a:chExt cx="1762126" cy="3998597"/>
          </a:xfrm>
          <a:solidFill>
            <a:schemeClr val="bg1">
              <a:lumMod val="65000"/>
            </a:schemeClr>
          </a:solidFill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8CF85F48-7003-1D05-BAF0-1A7AC4B95C00}"/>
                </a:ext>
              </a:extLst>
            </p:cNvPr>
            <p:cNvSpPr/>
            <p:nvPr/>
          </p:nvSpPr>
          <p:spPr>
            <a:xfrm rot="5400000">
              <a:off x="4306251" y="3366135"/>
              <a:ext cx="3027049" cy="1762126"/>
            </a:xfrm>
            <a:custGeom>
              <a:avLst/>
              <a:gdLst>
                <a:gd name="csX0" fmla="*/ 161924 w 3027049"/>
                <a:gd name="csY0" fmla="*/ 881064 h 1762126"/>
                <a:gd name="csX1" fmla="*/ 323850 w 3027049"/>
                <a:gd name="csY1" fmla="*/ 1042990 h 1762126"/>
                <a:gd name="csX2" fmla="*/ 485776 w 3027049"/>
                <a:gd name="csY2" fmla="*/ 881064 h 1762126"/>
                <a:gd name="csX3" fmla="*/ 323850 w 3027049"/>
                <a:gd name="csY3" fmla="*/ 719138 h 1762126"/>
                <a:gd name="csX4" fmla="*/ 161924 w 3027049"/>
                <a:gd name="csY4" fmla="*/ 881064 h 1762126"/>
                <a:gd name="csX5" fmla="*/ 0 w 3027049"/>
                <a:gd name="csY5" fmla="*/ 1501771 h 1762126"/>
                <a:gd name="csX6" fmla="*/ 0 w 3027049"/>
                <a:gd name="csY6" fmla="*/ 260355 h 1762126"/>
                <a:gd name="csX7" fmla="*/ 260355 w 3027049"/>
                <a:gd name="csY7" fmla="*/ 0 h 1762126"/>
                <a:gd name="csX8" fmla="*/ 1301746 w 3027049"/>
                <a:gd name="csY8" fmla="*/ 0 h 1762126"/>
                <a:gd name="csX9" fmla="*/ 1562100 w 3027049"/>
                <a:gd name="csY9" fmla="*/ 260355 h 1762126"/>
                <a:gd name="csX10" fmla="*/ 1562100 w 3027049"/>
                <a:gd name="csY10" fmla="*/ 530543 h 1762126"/>
                <a:gd name="csX11" fmla="*/ 1742930 w 3027049"/>
                <a:gd name="csY11" fmla="*/ 530543 h 1762126"/>
                <a:gd name="csX12" fmla="*/ 1908492 w 3027049"/>
                <a:gd name="csY12" fmla="*/ 663576 h 1762126"/>
                <a:gd name="csX13" fmla="*/ 2074055 w 3027049"/>
                <a:gd name="csY13" fmla="*/ 530543 h 1762126"/>
                <a:gd name="csX14" fmla="*/ 2176561 w 3027049"/>
                <a:gd name="csY14" fmla="*/ 530543 h 1762126"/>
                <a:gd name="csX15" fmla="*/ 2397442 w 3027049"/>
                <a:gd name="csY15" fmla="*/ 708026 h 1762126"/>
                <a:gd name="csX16" fmla="*/ 2618323 w 3027049"/>
                <a:gd name="csY16" fmla="*/ 530543 h 1762126"/>
                <a:gd name="csX17" fmla="*/ 2744634 w 3027049"/>
                <a:gd name="csY17" fmla="*/ 530543 h 1762126"/>
                <a:gd name="csX18" fmla="*/ 3027049 w 3027049"/>
                <a:gd name="csY18" fmla="*/ 882016 h 1762126"/>
                <a:gd name="csX19" fmla="*/ 2744634 w 3027049"/>
                <a:gd name="csY19" fmla="*/ 1233488 h 1762126"/>
                <a:gd name="csX20" fmla="*/ 1562100 w 3027049"/>
                <a:gd name="csY20" fmla="*/ 1233488 h 1762126"/>
                <a:gd name="csX21" fmla="*/ 1562100 w 3027049"/>
                <a:gd name="csY21" fmla="*/ 1501771 h 1762126"/>
                <a:gd name="csX22" fmla="*/ 1301746 w 3027049"/>
                <a:gd name="csY22" fmla="*/ 1762126 h 1762126"/>
                <a:gd name="csX23" fmla="*/ 260355 w 3027049"/>
                <a:gd name="csY23" fmla="*/ 1762126 h 1762126"/>
                <a:gd name="csX24" fmla="*/ 0 w 3027049"/>
                <a:gd name="csY24" fmla="*/ 1501771 h 17621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</a:cxnLst>
              <a:rect l="l" t="t" r="r" b="b"/>
              <a:pathLst>
                <a:path w="3027049" h="1762126">
                  <a:moveTo>
                    <a:pt x="161924" y="881064"/>
                  </a:moveTo>
                  <a:cubicBezTo>
                    <a:pt x="161924" y="970493"/>
                    <a:pt x="234421" y="1042990"/>
                    <a:pt x="323850" y="1042990"/>
                  </a:cubicBezTo>
                  <a:cubicBezTo>
                    <a:pt x="413279" y="1042990"/>
                    <a:pt x="485776" y="970493"/>
                    <a:pt x="485776" y="881064"/>
                  </a:cubicBezTo>
                  <a:cubicBezTo>
                    <a:pt x="485776" y="791635"/>
                    <a:pt x="413279" y="719138"/>
                    <a:pt x="323850" y="719138"/>
                  </a:cubicBezTo>
                  <a:cubicBezTo>
                    <a:pt x="234421" y="719138"/>
                    <a:pt x="161924" y="791635"/>
                    <a:pt x="161924" y="881064"/>
                  </a:cubicBezTo>
                  <a:close/>
                  <a:moveTo>
                    <a:pt x="0" y="1501771"/>
                  </a:moveTo>
                  <a:lnTo>
                    <a:pt x="0" y="260355"/>
                  </a:lnTo>
                  <a:cubicBezTo>
                    <a:pt x="0" y="116565"/>
                    <a:pt x="116565" y="0"/>
                    <a:pt x="260355" y="0"/>
                  </a:cubicBezTo>
                  <a:lnTo>
                    <a:pt x="1301746" y="0"/>
                  </a:lnTo>
                  <a:cubicBezTo>
                    <a:pt x="1445536" y="0"/>
                    <a:pt x="1562100" y="116565"/>
                    <a:pt x="1562100" y="260355"/>
                  </a:cubicBezTo>
                  <a:lnTo>
                    <a:pt x="1562100" y="530543"/>
                  </a:lnTo>
                  <a:lnTo>
                    <a:pt x="1742930" y="530543"/>
                  </a:lnTo>
                  <a:lnTo>
                    <a:pt x="1908492" y="663576"/>
                  </a:lnTo>
                  <a:lnTo>
                    <a:pt x="2074055" y="530543"/>
                  </a:lnTo>
                  <a:lnTo>
                    <a:pt x="2176561" y="530543"/>
                  </a:lnTo>
                  <a:lnTo>
                    <a:pt x="2397442" y="708026"/>
                  </a:lnTo>
                  <a:lnTo>
                    <a:pt x="2618323" y="530543"/>
                  </a:lnTo>
                  <a:lnTo>
                    <a:pt x="2744634" y="530543"/>
                  </a:lnTo>
                  <a:lnTo>
                    <a:pt x="3027049" y="882016"/>
                  </a:lnTo>
                  <a:lnTo>
                    <a:pt x="2744634" y="1233488"/>
                  </a:lnTo>
                  <a:lnTo>
                    <a:pt x="1562100" y="1233488"/>
                  </a:lnTo>
                  <a:lnTo>
                    <a:pt x="1562100" y="1501771"/>
                  </a:lnTo>
                  <a:cubicBezTo>
                    <a:pt x="1562100" y="1645561"/>
                    <a:pt x="1445536" y="1762126"/>
                    <a:pt x="1301746" y="1762126"/>
                  </a:cubicBezTo>
                  <a:lnTo>
                    <a:pt x="260355" y="1762126"/>
                  </a:lnTo>
                  <a:cubicBezTo>
                    <a:pt x="116565" y="1762126"/>
                    <a:pt x="0" y="1645561"/>
                    <a:pt x="0" y="150177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52AAEA2-80FA-4917-A13D-3A4B9C09D2F0}"/>
                </a:ext>
              </a:extLst>
            </p:cNvPr>
            <p:cNvSpPr/>
            <p:nvPr/>
          </p:nvSpPr>
          <p:spPr>
            <a:xfrm rot="5400000">
              <a:off x="5133022" y="4929822"/>
              <a:ext cx="1371600" cy="122556"/>
            </a:xfrm>
            <a:custGeom>
              <a:avLst/>
              <a:gdLst>
                <a:gd name="csX0" fmla="*/ 0 w 1461456"/>
                <a:gd name="csY0" fmla="*/ 211454 h 211454"/>
                <a:gd name="csX1" fmla="*/ 0 w 1461456"/>
                <a:gd name="csY1" fmla="*/ 0 h 211454"/>
                <a:gd name="csX2" fmla="*/ 1370152 w 1461456"/>
                <a:gd name="csY2" fmla="*/ 0 h 211454"/>
                <a:gd name="csX3" fmla="*/ 1461456 w 1461456"/>
                <a:gd name="csY3" fmla="*/ 105727 h 211454"/>
                <a:gd name="csX4" fmla="*/ 1370152 w 1461456"/>
                <a:gd name="csY4" fmla="*/ 211454 h 2114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461456" h="211454">
                  <a:moveTo>
                    <a:pt x="0" y="211454"/>
                  </a:moveTo>
                  <a:lnTo>
                    <a:pt x="0" y="0"/>
                  </a:lnTo>
                  <a:lnTo>
                    <a:pt x="1370152" y="0"/>
                  </a:lnTo>
                  <a:lnTo>
                    <a:pt x="1461456" y="105727"/>
                  </a:lnTo>
                  <a:lnTo>
                    <a:pt x="1370152" y="21145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0A26555C-1A13-3133-6961-5CCC21325850}"/>
                </a:ext>
              </a:extLst>
            </p:cNvPr>
            <p:cNvSpPr/>
            <p:nvPr/>
          </p:nvSpPr>
          <p:spPr>
            <a:xfrm>
              <a:off x="5319712" y="1762125"/>
              <a:ext cx="1371600" cy="1371600"/>
            </a:xfrm>
            <a:custGeom>
              <a:avLst/>
              <a:gdLst>
                <a:gd name="csX0" fmla="*/ 685800 w 1371600"/>
                <a:gd name="csY0" fmla="*/ 0 h 1371600"/>
                <a:gd name="csX1" fmla="*/ 1371600 w 1371600"/>
                <a:gd name="csY1" fmla="*/ 685800 h 1371600"/>
                <a:gd name="csX2" fmla="*/ 685800 w 1371600"/>
                <a:gd name="csY2" fmla="*/ 1371600 h 1371600"/>
                <a:gd name="csX3" fmla="*/ 418856 w 1371600"/>
                <a:gd name="csY3" fmla="*/ 1317707 h 1371600"/>
                <a:gd name="csX4" fmla="*/ 341140 w 1371600"/>
                <a:gd name="csY4" fmla="*/ 1275524 h 1371600"/>
                <a:gd name="csX5" fmla="*/ 345415 w 1371600"/>
                <a:gd name="csY5" fmla="*/ 1247248 h 1371600"/>
                <a:gd name="csX6" fmla="*/ 365790 w 1371600"/>
                <a:gd name="csY6" fmla="*/ 1204866 h 1371600"/>
                <a:gd name="csX7" fmla="*/ 380092 w 1371600"/>
                <a:gd name="csY7" fmla="*/ 1189126 h 1371600"/>
                <a:gd name="csX8" fmla="*/ 455812 w 1371600"/>
                <a:gd name="csY8" fmla="*/ 1230226 h 1371600"/>
                <a:gd name="csX9" fmla="*/ 685800 w 1371600"/>
                <a:gd name="csY9" fmla="*/ 1276658 h 1371600"/>
                <a:gd name="csX10" fmla="*/ 1276658 w 1371600"/>
                <a:gd name="csY10" fmla="*/ 685800 h 1371600"/>
                <a:gd name="csX11" fmla="*/ 685800 w 1371600"/>
                <a:gd name="csY11" fmla="*/ 94942 h 1371600"/>
                <a:gd name="csX12" fmla="*/ 94942 w 1371600"/>
                <a:gd name="csY12" fmla="*/ 685800 h 1371600"/>
                <a:gd name="csX13" fmla="*/ 141375 w 1371600"/>
                <a:gd name="csY13" fmla="*/ 915789 h 1371600"/>
                <a:gd name="csX14" fmla="*/ 171641 w 1371600"/>
                <a:gd name="csY14" fmla="*/ 971550 h 1371600"/>
                <a:gd name="csX15" fmla="*/ 64101 w 1371600"/>
                <a:gd name="csY15" fmla="*/ 971550 h 1371600"/>
                <a:gd name="csX16" fmla="*/ 53894 w 1371600"/>
                <a:gd name="csY16" fmla="*/ 952744 h 1371600"/>
                <a:gd name="csX17" fmla="*/ 0 w 1371600"/>
                <a:gd name="csY17" fmla="*/ 685800 h 1371600"/>
                <a:gd name="csX18" fmla="*/ 685800 w 1371600"/>
                <a:gd name="csY18" fmla="*/ 0 h 13716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371600" h="1371600">
                  <a:moveTo>
                    <a:pt x="685800" y="0"/>
                  </a:moveTo>
                  <a:cubicBezTo>
                    <a:pt x="1064557" y="0"/>
                    <a:pt x="1371600" y="307043"/>
                    <a:pt x="1371600" y="685800"/>
                  </a:cubicBezTo>
                  <a:cubicBezTo>
                    <a:pt x="1371600" y="1064557"/>
                    <a:pt x="1064557" y="1371600"/>
                    <a:pt x="685800" y="1371600"/>
                  </a:cubicBezTo>
                  <a:cubicBezTo>
                    <a:pt x="591111" y="1371600"/>
                    <a:pt x="500904" y="1352410"/>
                    <a:pt x="418856" y="1317707"/>
                  </a:cubicBezTo>
                  <a:lnTo>
                    <a:pt x="341140" y="1275524"/>
                  </a:lnTo>
                  <a:lnTo>
                    <a:pt x="345415" y="1247248"/>
                  </a:lnTo>
                  <a:cubicBezTo>
                    <a:pt x="350146" y="1232037"/>
                    <a:pt x="357060" y="1217788"/>
                    <a:pt x="365790" y="1204866"/>
                  </a:cubicBezTo>
                  <a:lnTo>
                    <a:pt x="380092" y="1189126"/>
                  </a:lnTo>
                  <a:lnTo>
                    <a:pt x="455812" y="1230226"/>
                  </a:lnTo>
                  <a:cubicBezTo>
                    <a:pt x="526501" y="1260125"/>
                    <a:pt x="604220" y="1276658"/>
                    <a:pt x="685800" y="1276658"/>
                  </a:cubicBezTo>
                  <a:cubicBezTo>
                    <a:pt x="1012122" y="1276658"/>
                    <a:pt x="1276658" y="1012122"/>
                    <a:pt x="1276658" y="685800"/>
                  </a:cubicBezTo>
                  <a:cubicBezTo>
                    <a:pt x="1276658" y="359478"/>
                    <a:pt x="1012122" y="94942"/>
                    <a:pt x="685800" y="94942"/>
                  </a:cubicBezTo>
                  <a:cubicBezTo>
                    <a:pt x="359478" y="94942"/>
                    <a:pt x="94942" y="359478"/>
                    <a:pt x="94942" y="685800"/>
                  </a:cubicBezTo>
                  <a:cubicBezTo>
                    <a:pt x="94942" y="767381"/>
                    <a:pt x="111476" y="845100"/>
                    <a:pt x="141375" y="915789"/>
                  </a:cubicBezTo>
                  <a:lnTo>
                    <a:pt x="171641" y="971550"/>
                  </a:lnTo>
                  <a:lnTo>
                    <a:pt x="64101" y="971550"/>
                  </a:lnTo>
                  <a:lnTo>
                    <a:pt x="53894" y="952744"/>
                  </a:lnTo>
                  <a:cubicBezTo>
                    <a:pt x="19190" y="870697"/>
                    <a:pt x="0" y="780489"/>
                    <a:pt x="0" y="685800"/>
                  </a:cubicBezTo>
                  <a:cubicBezTo>
                    <a:pt x="0" y="307043"/>
                    <a:pt x="307043" y="0"/>
                    <a:pt x="68580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9667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FC124FD3-21E4-72A4-823A-80FDBC96EE33}"/>
              </a:ext>
            </a:extLst>
          </p:cNvPr>
          <p:cNvSpPr/>
          <p:nvPr/>
        </p:nvSpPr>
        <p:spPr>
          <a:xfrm>
            <a:off x="275534" y="286743"/>
            <a:ext cx="6271570" cy="6803962"/>
          </a:xfrm>
          <a:custGeom>
            <a:avLst/>
            <a:gdLst>
              <a:gd name="connsiteX0" fmla="*/ 363117 w 6522660"/>
              <a:gd name="connsiteY0" fmla="*/ 0 h 7076367"/>
              <a:gd name="connsiteX1" fmla="*/ 6159543 w 6522660"/>
              <a:gd name="connsiteY1" fmla="*/ 0 h 7076367"/>
              <a:gd name="connsiteX2" fmla="*/ 6522660 w 6522660"/>
              <a:gd name="connsiteY2" fmla="*/ 363117 h 7076367"/>
              <a:gd name="connsiteX3" fmla="*/ 6522660 w 6522660"/>
              <a:gd name="connsiteY3" fmla="*/ 6109565 h 7076367"/>
              <a:gd name="connsiteX4" fmla="*/ 6159543 w 6522660"/>
              <a:gd name="connsiteY4" fmla="*/ 6472682 h 7076367"/>
              <a:gd name="connsiteX5" fmla="*/ 3025715 w 6522660"/>
              <a:gd name="connsiteY5" fmla="*/ 6472682 h 7076367"/>
              <a:gd name="connsiteX6" fmla="*/ 3033264 w 6522660"/>
              <a:gd name="connsiteY6" fmla="*/ 6583851 h 7076367"/>
              <a:gd name="connsiteX7" fmla="*/ 3208881 w 6522660"/>
              <a:gd name="connsiteY7" fmla="*/ 7076367 h 7076367"/>
              <a:gd name="connsiteX8" fmla="*/ 2557456 w 6522660"/>
              <a:gd name="connsiteY8" fmla="*/ 6545441 h 7076367"/>
              <a:gd name="connsiteX9" fmla="*/ 2550122 w 6522660"/>
              <a:gd name="connsiteY9" fmla="*/ 6472682 h 7076367"/>
              <a:gd name="connsiteX10" fmla="*/ 363117 w 6522660"/>
              <a:gd name="connsiteY10" fmla="*/ 6472682 h 7076367"/>
              <a:gd name="connsiteX11" fmla="*/ 0 w 6522660"/>
              <a:gd name="connsiteY11" fmla="*/ 6109565 h 7076367"/>
              <a:gd name="connsiteX12" fmla="*/ 0 w 6522660"/>
              <a:gd name="connsiteY12" fmla="*/ 363117 h 7076367"/>
              <a:gd name="connsiteX13" fmla="*/ 363117 w 6522660"/>
              <a:gd name="connsiteY13" fmla="*/ 0 h 7076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522660" h="7076367">
                <a:moveTo>
                  <a:pt x="363117" y="0"/>
                </a:moveTo>
                <a:lnTo>
                  <a:pt x="6159543" y="0"/>
                </a:lnTo>
                <a:cubicBezTo>
                  <a:pt x="6360087" y="0"/>
                  <a:pt x="6522660" y="162573"/>
                  <a:pt x="6522660" y="363117"/>
                </a:cubicBezTo>
                <a:lnTo>
                  <a:pt x="6522660" y="6109565"/>
                </a:lnTo>
                <a:cubicBezTo>
                  <a:pt x="6522660" y="6310109"/>
                  <a:pt x="6360087" y="6472682"/>
                  <a:pt x="6159543" y="6472682"/>
                </a:cubicBezTo>
                <a:lnTo>
                  <a:pt x="3025715" y="6472682"/>
                </a:lnTo>
                <a:lnTo>
                  <a:pt x="3033264" y="6583851"/>
                </a:lnTo>
                <a:cubicBezTo>
                  <a:pt x="3056679" y="6755444"/>
                  <a:pt x="3115219" y="6923327"/>
                  <a:pt x="3208881" y="7076367"/>
                </a:cubicBezTo>
                <a:cubicBezTo>
                  <a:pt x="2887552" y="7076367"/>
                  <a:pt x="2619459" y="6848440"/>
                  <a:pt x="2557456" y="6545441"/>
                </a:cubicBezTo>
                <a:lnTo>
                  <a:pt x="2550122" y="6472682"/>
                </a:lnTo>
                <a:lnTo>
                  <a:pt x="363117" y="6472682"/>
                </a:lnTo>
                <a:cubicBezTo>
                  <a:pt x="162573" y="6472682"/>
                  <a:pt x="0" y="6310109"/>
                  <a:pt x="0" y="6109565"/>
                </a:cubicBezTo>
                <a:lnTo>
                  <a:pt x="0" y="363117"/>
                </a:lnTo>
                <a:cubicBezTo>
                  <a:pt x="0" y="162573"/>
                  <a:pt x="162573" y="0"/>
                  <a:pt x="363117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1B2351D-8BFA-E848-13AB-3EF3FB0861BC}"/>
              </a:ext>
            </a:extLst>
          </p:cNvPr>
          <p:cNvGrpSpPr/>
          <p:nvPr/>
        </p:nvGrpSpPr>
        <p:grpSpPr>
          <a:xfrm>
            <a:off x="3632800" y="6347221"/>
            <a:ext cx="2115235" cy="3214774"/>
            <a:chOff x="7537292" y="2019069"/>
            <a:chExt cx="1670014" cy="253811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7E20027-9C60-77CC-EA24-76670DE43211}"/>
                </a:ext>
              </a:extLst>
            </p:cNvPr>
            <p:cNvGrpSpPr/>
            <p:nvPr/>
          </p:nvGrpSpPr>
          <p:grpSpPr>
            <a:xfrm>
              <a:off x="7537292" y="2019069"/>
              <a:ext cx="1619451" cy="2538119"/>
              <a:chOff x="-2464356" y="6460131"/>
              <a:chExt cx="1248784" cy="1957183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9449762D-2B66-434A-BDF1-09948B051C7D}"/>
                  </a:ext>
                </a:extLst>
              </p:cNvPr>
              <p:cNvSpPr/>
              <p:nvPr/>
            </p:nvSpPr>
            <p:spPr bwMode="auto">
              <a:xfrm>
                <a:off x="-2464356" y="6460131"/>
                <a:ext cx="1248784" cy="1172444"/>
              </a:xfrm>
              <a:custGeom>
                <a:avLst/>
                <a:gdLst>
                  <a:gd name="connsiteX0" fmla="*/ 793921 w 1587842"/>
                  <a:gd name="connsiteY0" fmla="*/ 0 h 1584325"/>
                  <a:gd name="connsiteX1" fmla="*/ 1587842 w 1587842"/>
                  <a:gd name="connsiteY1" fmla="*/ 944563 h 1584325"/>
                  <a:gd name="connsiteX2" fmla="*/ 1525452 w 1587842"/>
                  <a:gd name="connsiteY2" fmla="*/ 1312230 h 1584325"/>
                  <a:gd name="connsiteX3" fmla="*/ 1470696 w 1587842"/>
                  <a:gd name="connsiteY3" fmla="*/ 1432252 h 1584325"/>
                  <a:gd name="connsiteX4" fmla="*/ 1388010 w 1587842"/>
                  <a:gd name="connsiteY4" fmla="*/ 1470322 h 1584325"/>
                  <a:gd name="connsiteX5" fmla="*/ 793921 w 1587842"/>
                  <a:gd name="connsiteY5" fmla="*/ 1584325 h 1584325"/>
                  <a:gd name="connsiteX6" fmla="*/ 199833 w 1587842"/>
                  <a:gd name="connsiteY6" fmla="*/ 1470322 h 1584325"/>
                  <a:gd name="connsiteX7" fmla="*/ 117147 w 1587842"/>
                  <a:gd name="connsiteY7" fmla="*/ 1432252 h 1584325"/>
                  <a:gd name="connsiteX8" fmla="*/ 62391 w 1587842"/>
                  <a:gd name="connsiteY8" fmla="*/ 1312230 h 1584325"/>
                  <a:gd name="connsiteX9" fmla="*/ 0 w 1587842"/>
                  <a:gd name="connsiteY9" fmla="*/ 944563 h 1584325"/>
                  <a:gd name="connsiteX10" fmla="*/ 793921 w 1587842"/>
                  <a:gd name="connsiteY10" fmla="*/ 0 h 158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7842" h="1584325">
                    <a:moveTo>
                      <a:pt x="793921" y="0"/>
                    </a:moveTo>
                    <a:cubicBezTo>
                      <a:pt x="1232391" y="0"/>
                      <a:pt x="1587842" y="422895"/>
                      <a:pt x="1587842" y="944563"/>
                    </a:cubicBezTo>
                    <a:cubicBezTo>
                      <a:pt x="1587842" y="1074980"/>
                      <a:pt x="1565627" y="1199224"/>
                      <a:pt x="1525452" y="1312230"/>
                    </a:cubicBezTo>
                    <a:lnTo>
                      <a:pt x="1470696" y="1432252"/>
                    </a:lnTo>
                    <a:lnTo>
                      <a:pt x="1388010" y="1470322"/>
                    </a:lnTo>
                    <a:cubicBezTo>
                      <a:pt x="1211409" y="1543027"/>
                      <a:pt x="1009029" y="1584325"/>
                      <a:pt x="793921" y="1584325"/>
                    </a:cubicBezTo>
                    <a:cubicBezTo>
                      <a:pt x="578813" y="1584325"/>
                      <a:pt x="376433" y="1543027"/>
                      <a:pt x="199833" y="1470322"/>
                    </a:cubicBezTo>
                    <a:lnTo>
                      <a:pt x="117147" y="1432252"/>
                    </a:lnTo>
                    <a:lnTo>
                      <a:pt x="62391" y="1312230"/>
                    </a:lnTo>
                    <a:cubicBezTo>
                      <a:pt x="22216" y="1199224"/>
                      <a:pt x="0" y="1074980"/>
                      <a:pt x="0" y="944563"/>
                    </a:cubicBezTo>
                    <a:cubicBezTo>
                      <a:pt x="0" y="422895"/>
                      <a:pt x="355451" y="0"/>
                      <a:pt x="793921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06241ECE-8C23-133F-8A83-EFF213CB2711}"/>
                  </a:ext>
                </a:extLst>
              </p:cNvPr>
              <p:cNvGrpSpPr/>
              <p:nvPr/>
            </p:nvGrpSpPr>
            <p:grpSpPr>
              <a:xfrm>
                <a:off x="-2427091" y="6687384"/>
                <a:ext cx="1197382" cy="1729930"/>
                <a:chOff x="7654547" y="3724767"/>
                <a:chExt cx="1197382" cy="1729930"/>
              </a:xfrm>
            </p:grpSpPr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FB2E7284-706A-7426-AC8C-83252F2C918B}"/>
                    </a:ext>
                  </a:extLst>
                </p:cNvPr>
                <p:cNvGrpSpPr/>
                <p:nvPr/>
              </p:nvGrpSpPr>
              <p:grpSpPr>
                <a:xfrm>
                  <a:off x="7654547" y="3724767"/>
                  <a:ext cx="1197382" cy="1729930"/>
                  <a:chOff x="-821922" y="2055685"/>
                  <a:chExt cx="1197382" cy="1729930"/>
                </a:xfrm>
              </p:grpSpPr>
              <p:sp>
                <p:nvSpPr>
                  <p:cNvPr id="30" name="四角形: 上の 2 つの角を丸める 574">
                    <a:extLst>
                      <a:ext uri="{FF2B5EF4-FFF2-40B4-BE49-F238E27FC236}">
                        <a16:creationId xmlns:a16="http://schemas.microsoft.com/office/drawing/2014/main" id="{6C96DD69-A3B4-EA01-3F72-D9C14A813C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619936" y="2984500"/>
                    <a:ext cx="789470" cy="801115"/>
                  </a:xfrm>
                  <a:custGeom>
                    <a:avLst/>
                    <a:gdLst>
                      <a:gd name="csX0" fmla="*/ 231915 w 789470"/>
                      <a:gd name="csY0" fmla="*/ 0 h 801115"/>
                      <a:gd name="csX1" fmla="*/ 557555 w 789470"/>
                      <a:gd name="csY1" fmla="*/ 0 h 801115"/>
                      <a:gd name="csX2" fmla="*/ 789470 w 789470"/>
                      <a:gd name="csY2" fmla="*/ 231915 h 801115"/>
                      <a:gd name="csX3" fmla="*/ 789470 w 789470"/>
                      <a:gd name="csY3" fmla="*/ 801115 h 801115"/>
                      <a:gd name="csX4" fmla="*/ 789470 w 789470"/>
                      <a:gd name="csY4" fmla="*/ 801115 h 801115"/>
                      <a:gd name="csX5" fmla="*/ 0 w 789470"/>
                      <a:gd name="csY5" fmla="*/ 801115 h 801115"/>
                      <a:gd name="csX6" fmla="*/ 0 w 789470"/>
                      <a:gd name="csY6" fmla="*/ 801115 h 801115"/>
                      <a:gd name="csX7" fmla="*/ 0 w 789470"/>
                      <a:gd name="csY7" fmla="*/ 231915 h 801115"/>
                      <a:gd name="csX8" fmla="*/ 231915 w 789470"/>
                      <a:gd name="csY8" fmla="*/ 0 h 801115"/>
                      <a:gd name="csX0" fmla="*/ 231915 w 789470"/>
                      <a:gd name="csY0" fmla="*/ 0 h 930901"/>
                      <a:gd name="csX1" fmla="*/ 557555 w 789470"/>
                      <a:gd name="csY1" fmla="*/ 0 h 930901"/>
                      <a:gd name="csX2" fmla="*/ 789470 w 789470"/>
                      <a:gd name="csY2" fmla="*/ 231915 h 930901"/>
                      <a:gd name="csX3" fmla="*/ 789470 w 789470"/>
                      <a:gd name="csY3" fmla="*/ 801115 h 930901"/>
                      <a:gd name="csX4" fmla="*/ 789470 w 789470"/>
                      <a:gd name="csY4" fmla="*/ 801115 h 930901"/>
                      <a:gd name="csX5" fmla="*/ 450280 w 789470"/>
                      <a:gd name="csY5" fmla="*/ 930901 h 930901"/>
                      <a:gd name="csX6" fmla="*/ 0 w 789470"/>
                      <a:gd name="csY6" fmla="*/ 801115 h 930901"/>
                      <a:gd name="csX7" fmla="*/ 0 w 789470"/>
                      <a:gd name="csY7" fmla="*/ 801115 h 930901"/>
                      <a:gd name="csX8" fmla="*/ 0 w 789470"/>
                      <a:gd name="csY8" fmla="*/ 231915 h 930901"/>
                      <a:gd name="csX9" fmla="*/ 231915 w 789470"/>
                      <a:gd name="csY9" fmla="*/ 0 h 930901"/>
                      <a:gd name="csX0" fmla="*/ 450280 w 789470"/>
                      <a:gd name="csY0" fmla="*/ 930901 h 1022341"/>
                      <a:gd name="csX1" fmla="*/ 0 w 789470"/>
                      <a:gd name="csY1" fmla="*/ 801115 h 1022341"/>
                      <a:gd name="csX2" fmla="*/ 0 w 789470"/>
                      <a:gd name="csY2" fmla="*/ 801115 h 1022341"/>
                      <a:gd name="csX3" fmla="*/ 0 w 789470"/>
                      <a:gd name="csY3" fmla="*/ 231915 h 1022341"/>
                      <a:gd name="csX4" fmla="*/ 231915 w 789470"/>
                      <a:gd name="csY4" fmla="*/ 0 h 1022341"/>
                      <a:gd name="csX5" fmla="*/ 557555 w 789470"/>
                      <a:gd name="csY5" fmla="*/ 0 h 1022341"/>
                      <a:gd name="csX6" fmla="*/ 789470 w 789470"/>
                      <a:gd name="csY6" fmla="*/ 231915 h 1022341"/>
                      <a:gd name="csX7" fmla="*/ 789470 w 789470"/>
                      <a:gd name="csY7" fmla="*/ 801115 h 1022341"/>
                      <a:gd name="csX8" fmla="*/ 789470 w 789470"/>
                      <a:gd name="csY8" fmla="*/ 801115 h 1022341"/>
                      <a:gd name="csX9" fmla="*/ 541720 w 789470"/>
                      <a:gd name="csY9" fmla="*/ 1022341 h 1022341"/>
                      <a:gd name="csX0" fmla="*/ 0 w 789470"/>
                      <a:gd name="csY0" fmla="*/ 801115 h 1022341"/>
                      <a:gd name="csX1" fmla="*/ 0 w 789470"/>
                      <a:gd name="csY1" fmla="*/ 801115 h 1022341"/>
                      <a:gd name="csX2" fmla="*/ 0 w 789470"/>
                      <a:gd name="csY2" fmla="*/ 231915 h 1022341"/>
                      <a:gd name="csX3" fmla="*/ 231915 w 789470"/>
                      <a:gd name="csY3" fmla="*/ 0 h 1022341"/>
                      <a:gd name="csX4" fmla="*/ 557555 w 789470"/>
                      <a:gd name="csY4" fmla="*/ 0 h 1022341"/>
                      <a:gd name="csX5" fmla="*/ 789470 w 789470"/>
                      <a:gd name="csY5" fmla="*/ 231915 h 1022341"/>
                      <a:gd name="csX6" fmla="*/ 789470 w 789470"/>
                      <a:gd name="csY6" fmla="*/ 801115 h 1022341"/>
                      <a:gd name="csX7" fmla="*/ 789470 w 789470"/>
                      <a:gd name="csY7" fmla="*/ 801115 h 1022341"/>
                      <a:gd name="csX8" fmla="*/ 541720 w 789470"/>
                      <a:gd name="csY8" fmla="*/ 1022341 h 1022341"/>
                      <a:gd name="csX0" fmla="*/ 0 w 789470"/>
                      <a:gd name="csY0" fmla="*/ 801115 h 801115"/>
                      <a:gd name="csX1" fmla="*/ 0 w 789470"/>
                      <a:gd name="csY1" fmla="*/ 801115 h 801115"/>
                      <a:gd name="csX2" fmla="*/ 0 w 789470"/>
                      <a:gd name="csY2" fmla="*/ 231915 h 801115"/>
                      <a:gd name="csX3" fmla="*/ 231915 w 789470"/>
                      <a:gd name="csY3" fmla="*/ 0 h 801115"/>
                      <a:gd name="csX4" fmla="*/ 557555 w 789470"/>
                      <a:gd name="csY4" fmla="*/ 0 h 801115"/>
                      <a:gd name="csX5" fmla="*/ 789470 w 789470"/>
                      <a:gd name="csY5" fmla="*/ 231915 h 801115"/>
                      <a:gd name="csX6" fmla="*/ 789470 w 789470"/>
                      <a:gd name="csY6" fmla="*/ 801115 h 801115"/>
                      <a:gd name="csX7" fmla="*/ 789470 w 789470"/>
                      <a:gd name="csY7" fmla="*/ 801115 h 80111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789470" h="801115">
                        <a:moveTo>
                          <a:pt x="0" y="801115"/>
                        </a:moveTo>
                        <a:lnTo>
                          <a:pt x="0" y="801115"/>
                        </a:lnTo>
                        <a:lnTo>
                          <a:pt x="0" y="231915"/>
                        </a:lnTo>
                        <a:cubicBezTo>
                          <a:pt x="0" y="103832"/>
                          <a:pt x="103832" y="0"/>
                          <a:pt x="231915" y="0"/>
                        </a:cubicBezTo>
                        <a:lnTo>
                          <a:pt x="557555" y="0"/>
                        </a:lnTo>
                        <a:cubicBezTo>
                          <a:pt x="685638" y="0"/>
                          <a:pt x="789470" y="103832"/>
                          <a:pt x="789470" y="231915"/>
                        </a:cubicBezTo>
                        <a:lnTo>
                          <a:pt x="789470" y="801115"/>
                        </a:lnTo>
                        <a:lnTo>
                          <a:pt x="789470" y="801115"/>
                        </a:lnTo>
                      </a:path>
                    </a:pathLst>
                  </a:custGeom>
                  <a:solidFill>
                    <a:srgbClr val="FFC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1" name="楕円 30">
                    <a:extLst>
                      <a:ext uri="{FF2B5EF4-FFF2-40B4-BE49-F238E27FC236}">
                        <a16:creationId xmlns:a16="http://schemas.microsoft.com/office/drawing/2014/main" id="{341FBC41-E104-A965-09F2-87085C378C4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821922" y="2398389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2" name="楕円 31">
                    <a:extLst>
                      <a:ext uri="{FF2B5EF4-FFF2-40B4-BE49-F238E27FC236}">
                        <a16:creationId xmlns:a16="http://schemas.microsoft.com/office/drawing/2014/main" id="{1A83454D-BF12-ABC9-FCEA-D6317B1958DA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9463" y="2398388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3" name="楕円 32">
                    <a:extLst>
                      <a:ext uri="{FF2B5EF4-FFF2-40B4-BE49-F238E27FC236}">
                        <a16:creationId xmlns:a16="http://schemas.microsoft.com/office/drawing/2014/main" id="{732E4D43-A69D-1A58-5D2F-DCF2D8994A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06425" y="2055685"/>
                    <a:ext cx="966387" cy="966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" name="二等辺三角形 71">
                    <a:extLst>
                      <a:ext uri="{FF2B5EF4-FFF2-40B4-BE49-F238E27FC236}">
                        <a16:creationId xmlns:a16="http://schemas.microsoft.com/office/drawing/2014/main" id="{EA38108E-7C3B-A48C-A096-AD7C8BDB4B5E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-405742" y="2587089"/>
                    <a:ext cx="225025" cy="92227"/>
                  </a:xfrm>
                  <a:custGeom>
                    <a:avLst/>
                    <a:gdLst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  <a:gd name="connsiteX3" fmla="*/ 0 w 225025"/>
                      <a:gd name="connsiteY3" fmla="*/ 92227 h 92227"/>
                      <a:gd name="connsiteX0" fmla="*/ 0 w 225025"/>
                      <a:gd name="connsiteY0" fmla="*/ 92227 h 292106"/>
                      <a:gd name="connsiteX1" fmla="*/ 52188 w 225025"/>
                      <a:gd name="connsiteY1" fmla="*/ 0 h 292106"/>
                      <a:gd name="connsiteX2" fmla="*/ 225025 w 225025"/>
                      <a:gd name="connsiteY2" fmla="*/ 92227 h 292106"/>
                      <a:gd name="connsiteX3" fmla="*/ 62575 w 225025"/>
                      <a:gd name="connsiteY3" fmla="*/ 292106 h 292106"/>
                      <a:gd name="connsiteX4" fmla="*/ 0 w 225025"/>
                      <a:gd name="connsiteY4" fmla="*/ 92227 h 292106"/>
                      <a:gd name="connsiteX0" fmla="*/ 62575 w 225025"/>
                      <a:gd name="connsiteY0" fmla="*/ 292106 h 383546"/>
                      <a:gd name="connsiteX1" fmla="*/ 0 w 225025"/>
                      <a:gd name="connsiteY1" fmla="*/ 92227 h 383546"/>
                      <a:gd name="connsiteX2" fmla="*/ 52188 w 225025"/>
                      <a:gd name="connsiteY2" fmla="*/ 0 h 383546"/>
                      <a:gd name="connsiteX3" fmla="*/ 225025 w 225025"/>
                      <a:gd name="connsiteY3" fmla="*/ 92227 h 383546"/>
                      <a:gd name="connsiteX4" fmla="*/ 154015 w 225025"/>
                      <a:gd name="connsiteY4" fmla="*/ 383546 h 383546"/>
                      <a:gd name="connsiteX0" fmla="*/ 62575 w 225025"/>
                      <a:gd name="connsiteY0" fmla="*/ 292106 h 292106"/>
                      <a:gd name="connsiteX1" fmla="*/ 0 w 225025"/>
                      <a:gd name="connsiteY1" fmla="*/ 92227 h 292106"/>
                      <a:gd name="connsiteX2" fmla="*/ 52188 w 225025"/>
                      <a:gd name="connsiteY2" fmla="*/ 0 h 292106"/>
                      <a:gd name="connsiteX3" fmla="*/ 225025 w 225025"/>
                      <a:gd name="connsiteY3" fmla="*/ 92227 h 292106"/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25025" h="92227">
                        <a:moveTo>
                          <a:pt x="0" y="92227"/>
                        </a:moveTo>
                        <a:lnTo>
                          <a:pt x="52188" y="0"/>
                        </a:lnTo>
                        <a:lnTo>
                          <a:pt x="225025" y="92227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1523706A-A8EC-E1F8-E1A3-0FFC52E823D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340727" y="2815074"/>
                    <a:ext cx="227880" cy="47318"/>
                  </a:xfrm>
                  <a:custGeom>
                    <a:avLst/>
                    <a:gdLst>
                      <a:gd name="connsiteX0" fmla="*/ 0 w 666252"/>
                      <a:gd name="connsiteY0" fmla="*/ 0 h 134474"/>
                      <a:gd name="connsiteX1" fmla="*/ 22230 w 666252"/>
                      <a:gd name="connsiteY1" fmla="*/ 7473 h 134474"/>
                      <a:gd name="connsiteX2" fmla="*/ 333126 w 666252"/>
                      <a:gd name="connsiteY2" fmla="*/ 46348 h 134474"/>
                      <a:gd name="connsiteX3" fmla="*/ 644023 w 666252"/>
                      <a:gd name="connsiteY3" fmla="*/ 7473 h 134474"/>
                      <a:gd name="connsiteX4" fmla="*/ 666252 w 666252"/>
                      <a:gd name="connsiteY4" fmla="*/ 0 h 134474"/>
                      <a:gd name="connsiteX5" fmla="*/ 603285 w 666252"/>
                      <a:gd name="connsiteY5" fmla="*/ 51952 h 134474"/>
                      <a:gd name="connsiteX6" fmla="*/ 333126 w 666252"/>
                      <a:gd name="connsiteY6" fmla="*/ 134474 h 134474"/>
                      <a:gd name="connsiteX7" fmla="*/ 62968 w 666252"/>
                      <a:gd name="connsiteY7" fmla="*/ 51952 h 134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6252" h="134474">
                        <a:moveTo>
                          <a:pt x="0" y="0"/>
                        </a:moveTo>
                        <a:lnTo>
                          <a:pt x="22230" y="7473"/>
                        </a:lnTo>
                        <a:cubicBezTo>
                          <a:pt x="117787" y="32506"/>
                          <a:pt x="222846" y="46348"/>
                          <a:pt x="333126" y="46348"/>
                        </a:cubicBezTo>
                        <a:cubicBezTo>
                          <a:pt x="443406" y="46348"/>
                          <a:pt x="548466" y="32506"/>
                          <a:pt x="644023" y="7473"/>
                        </a:cubicBezTo>
                        <a:lnTo>
                          <a:pt x="666252" y="0"/>
                        </a:lnTo>
                        <a:lnTo>
                          <a:pt x="603285" y="51952"/>
                        </a:lnTo>
                        <a:cubicBezTo>
                          <a:pt x="526166" y="104052"/>
                          <a:pt x="433199" y="134474"/>
                          <a:pt x="333126" y="134474"/>
                        </a:cubicBezTo>
                        <a:cubicBezTo>
                          <a:pt x="233053" y="134474"/>
                          <a:pt x="140086" y="104052"/>
                          <a:pt x="62968" y="51952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5400">
                    <a:solidFill>
                      <a:srgbClr val="FF0066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5" name="四角形: 上の 2 つの角を丸める 130">
                  <a:extLst>
                    <a:ext uri="{FF2B5EF4-FFF2-40B4-BE49-F238E27FC236}">
                      <a16:creationId xmlns:a16="http://schemas.microsoft.com/office/drawing/2014/main" id="{56A7CAA0-BDDB-F3ED-8C1B-3B013C5025DE}"/>
                    </a:ext>
                  </a:extLst>
                </p:cNvPr>
                <p:cNvSpPr/>
                <p:nvPr/>
              </p:nvSpPr>
              <p:spPr bwMode="auto">
                <a:xfrm rot="756956">
                  <a:off x="7817183" y="4840488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DDF89C17-ACDF-053A-2965-32E07A6573A5}"/>
                    </a:ext>
                  </a:extLst>
                </p:cNvPr>
                <p:cNvSpPr/>
                <p:nvPr/>
              </p:nvSpPr>
              <p:spPr bwMode="auto">
                <a:xfrm>
                  <a:off x="8051536" y="4476871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" name="四角形: 上の 2 つの角を丸める 131">
                  <a:extLst>
                    <a:ext uri="{FF2B5EF4-FFF2-40B4-BE49-F238E27FC236}">
                      <a16:creationId xmlns:a16="http://schemas.microsoft.com/office/drawing/2014/main" id="{029665FF-47ED-8433-0915-1B779DDE94B9}"/>
                    </a:ext>
                  </a:extLst>
                </p:cNvPr>
                <p:cNvSpPr/>
                <p:nvPr/>
              </p:nvSpPr>
              <p:spPr bwMode="auto">
                <a:xfrm rot="1800000">
                  <a:off x="7890940" y="4697085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FFC000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E091F52B-8876-2F1D-3967-ED22E150C183}"/>
                    </a:ext>
                  </a:extLst>
                </p:cNvPr>
                <p:cNvSpPr/>
                <p:nvPr/>
              </p:nvSpPr>
              <p:spPr bwMode="auto">
                <a:xfrm>
                  <a:off x="8398581" y="4096392"/>
                  <a:ext cx="117247" cy="168287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75DEC595-5856-4250-B81A-C0D725AB0C49}"/>
                    </a:ext>
                  </a:extLst>
                </p:cNvPr>
                <p:cNvSpPr/>
                <p:nvPr/>
              </p:nvSpPr>
              <p:spPr bwMode="auto">
                <a:xfrm>
                  <a:off x="7925506" y="4096392"/>
                  <a:ext cx="117247" cy="168287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A876F152-AF53-526B-1C84-C5F8C4001C1E}"/>
                  </a:ext>
                </a:extLst>
              </p:cNvPr>
              <p:cNvGrpSpPr/>
              <p:nvPr/>
            </p:nvGrpSpPr>
            <p:grpSpPr>
              <a:xfrm>
                <a:off x="-2162056" y="6959819"/>
                <a:ext cx="586008" cy="15673"/>
                <a:chOff x="5289165" y="3362030"/>
                <a:chExt cx="1008033" cy="46527"/>
              </a:xfrm>
            </p:grpSpPr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23A01B67-7611-0CF9-0E83-0D5731DF713B}"/>
                    </a:ext>
                  </a:extLst>
                </p:cNvPr>
                <p:cNvSpPr/>
                <p:nvPr/>
              </p:nvSpPr>
              <p:spPr bwMode="auto">
                <a:xfrm rot="17100000">
                  <a:off x="6159071" y="3270430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chemeClr val="tx1"/>
                </a:solidFill>
                <a:ln w="9525" cap="rnd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D3D5B91D-388B-D967-2176-E524D906E0F2}"/>
                    </a:ext>
                  </a:extLst>
                </p:cNvPr>
                <p:cNvSpPr/>
                <p:nvPr/>
              </p:nvSpPr>
              <p:spPr bwMode="auto">
                <a:xfrm rot="14400000">
                  <a:off x="5381573" y="3269622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chemeClr val="tx1"/>
                </a:solidFill>
                <a:ln w="9525" cap="rnd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9" name="二等辺三角形 71">
                <a:extLst>
                  <a:ext uri="{FF2B5EF4-FFF2-40B4-BE49-F238E27FC236}">
                    <a16:creationId xmlns:a16="http://schemas.microsoft.com/office/drawing/2014/main" id="{36C6FAF5-7081-1120-53E7-00984754D752}"/>
                  </a:ext>
                </a:extLst>
              </p:cNvPr>
              <p:cNvSpPr/>
              <p:nvPr/>
            </p:nvSpPr>
            <p:spPr bwMode="auto">
              <a:xfrm rot="16200000">
                <a:off x="-2150442" y="7063973"/>
                <a:ext cx="35519" cy="63655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sX0" fmla="*/ 0 w 52188"/>
                  <a:gd name="csY0" fmla="*/ 92227 h 92227"/>
                  <a:gd name="csX1" fmla="*/ 52188 w 52188"/>
                  <a:gd name="csY1" fmla="*/ 0 h 92227"/>
                  <a:gd name="csX0" fmla="*/ 0 w 35519"/>
                  <a:gd name="csY0" fmla="*/ 63655 h 63655"/>
                  <a:gd name="csX1" fmla="*/ 35519 w 35519"/>
                  <a:gd name="csY1" fmla="*/ 0 h 6365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35519" h="63655">
                    <a:moveTo>
                      <a:pt x="0" y="63655"/>
                    </a:moveTo>
                    <a:lnTo>
                      <a:pt x="35519" y="0"/>
                    </a:lnTo>
                  </a:path>
                </a:pathLst>
              </a:custGeom>
              <a:solidFill>
                <a:srgbClr val="FFCC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二等辺三角形 71">
                <a:extLst>
                  <a:ext uri="{FF2B5EF4-FFF2-40B4-BE49-F238E27FC236}">
                    <a16:creationId xmlns:a16="http://schemas.microsoft.com/office/drawing/2014/main" id="{D7DB34BC-F700-CBAD-40E4-EF2AD7554F79}"/>
                  </a:ext>
                </a:extLst>
              </p:cNvPr>
              <p:cNvSpPr/>
              <p:nvPr/>
            </p:nvSpPr>
            <p:spPr bwMode="auto">
              <a:xfrm rot="16200000">
                <a:off x="-1678954" y="7063973"/>
                <a:ext cx="35519" cy="63655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sX0" fmla="*/ 0 w 52188"/>
                  <a:gd name="csY0" fmla="*/ 92227 h 92227"/>
                  <a:gd name="csX1" fmla="*/ 52188 w 52188"/>
                  <a:gd name="csY1" fmla="*/ 0 h 92227"/>
                  <a:gd name="csX0" fmla="*/ 0 w 35519"/>
                  <a:gd name="csY0" fmla="*/ 63655 h 63655"/>
                  <a:gd name="csX1" fmla="*/ 35519 w 35519"/>
                  <a:gd name="csY1" fmla="*/ 0 h 6365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35519" h="63655">
                    <a:moveTo>
                      <a:pt x="0" y="63655"/>
                    </a:moveTo>
                    <a:lnTo>
                      <a:pt x="35519" y="0"/>
                    </a:lnTo>
                  </a:path>
                </a:pathLst>
              </a:custGeom>
              <a:solidFill>
                <a:srgbClr val="FFCC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D258A05A-2116-E025-304C-2001493DE66D}"/>
                  </a:ext>
                </a:extLst>
              </p:cNvPr>
              <p:cNvSpPr/>
              <p:nvPr/>
            </p:nvSpPr>
            <p:spPr bwMode="auto">
              <a:xfrm flipH="1">
                <a:off x="-2333589" y="6611273"/>
                <a:ext cx="992828" cy="391169"/>
              </a:xfrm>
              <a:custGeom>
                <a:avLst/>
                <a:gdLst>
                  <a:gd name="csX0" fmla="*/ 174588 w 992828"/>
                  <a:gd name="csY0" fmla="*/ 0 h 429077"/>
                  <a:gd name="csX1" fmla="*/ 173645 w 992828"/>
                  <a:gd name="csY1" fmla="*/ 412 h 429077"/>
                  <a:gd name="csX2" fmla="*/ 115952 w 992828"/>
                  <a:gd name="csY2" fmla="*/ 37908 h 429077"/>
                  <a:gd name="csX3" fmla="*/ 92262 w 992828"/>
                  <a:gd name="csY3" fmla="*/ 429077 h 429077"/>
                  <a:gd name="csX4" fmla="*/ 92263 w 992828"/>
                  <a:gd name="csY4" fmla="*/ 429077 h 429077"/>
                  <a:gd name="csX5" fmla="*/ 171647 w 992828"/>
                  <a:gd name="csY5" fmla="*/ 338679 h 429077"/>
                  <a:gd name="csX6" fmla="*/ 192806 w 992828"/>
                  <a:gd name="csY6" fmla="*/ 318510 h 429077"/>
                  <a:gd name="csX7" fmla="*/ 193949 w 992828"/>
                  <a:gd name="csY7" fmla="*/ 324445 h 429077"/>
                  <a:gd name="csX8" fmla="*/ 239815 w 992828"/>
                  <a:gd name="csY8" fmla="*/ 380066 h 429077"/>
                  <a:gd name="csX9" fmla="*/ 239816 w 992828"/>
                  <a:gd name="csY9" fmla="*/ 380066 h 429077"/>
                  <a:gd name="csX10" fmla="*/ 475835 w 992828"/>
                  <a:gd name="csY10" fmla="*/ 175895 h 429077"/>
                  <a:gd name="csX11" fmla="*/ 496415 w 992828"/>
                  <a:gd name="csY11" fmla="*/ 164659 h 429077"/>
                  <a:gd name="csX12" fmla="*/ 516995 w 992828"/>
                  <a:gd name="csY12" fmla="*/ 175895 h 429077"/>
                  <a:gd name="csX13" fmla="*/ 753013 w 992828"/>
                  <a:gd name="csY13" fmla="*/ 380066 h 429077"/>
                  <a:gd name="csX14" fmla="*/ 753014 w 992828"/>
                  <a:gd name="csY14" fmla="*/ 380066 h 429077"/>
                  <a:gd name="csX15" fmla="*/ 798880 w 992828"/>
                  <a:gd name="csY15" fmla="*/ 324445 h 429077"/>
                  <a:gd name="csX16" fmla="*/ 800023 w 992828"/>
                  <a:gd name="csY16" fmla="*/ 318510 h 429077"/>
                  <a:gd name="csX17" fmla="*/ 821182 w 992828"/>
                  <a:gd name="csY17" fmla="*/ 338679 h 429077"/>
                  <a:gd name="csX18" fmla="*/ 900565 w 992828"/>
                  <a:gd name="csY18" fmla="*/ 429077 h 429077"/>
                  <a:gd name="csX19" fmla="*/ 900566 w 992828"/>
                  <a:gd name="csY19" fmla="*/ 429077 h 429077"/>
                  <a:gd name="csX20" fmla="*/ 876876 w 992828"/>
                  <a:gd name="csY20" fmla="*/ 37908 h 429077"/>
                  <a:gd name="csX21" fmla="*/ 820724 w 992828"/>
                  <a:gd name="csY21" fmla="*/ 1414 h 429077"/>
                  <a:gd name="csX22" fmla="*/ 499203 w 992828"/>
                  <a:gd name="csY22" fmla="*/ 148308 h 429077"/>
                  <a:gd name="csX0" fmla="*/ 174588 w 992828"/>
                  <a:gd name="csY0" fmla="*/ 357913 h 786990"/>
                  <a:gd name="csX1" fmla="*/ 173645 w 992828"/>
                  <a:gd name="csY1" fmla="*/ 358325 h 786990"/>
                  <a:gd name="csX2" fmla="*/ 115952 w 992828"/>
                  <a:gd name="csY2" fmla="*/ 395821 h 786990"/>
                  <a:gd name="csX3" fmla="*/ 92262 w 992828"/>
                  <a:gd name="csY3" fmla="*/ 786990 h 786990"/>
                  <a:gd name="csX4" fmla="*/ 92263 w 992828"/>
                  <a:gd name="csY4" fmla="*/ 786990 h 786990"/>
                  <a:gd name="csX5" fmla="*/ 171647 w 992828"/>
                  <a:gd name="csY5" fmla="*/ 696592 h 786990"/>
                  <a:gd name="csX6" fmla="*/ 192806 w 992828"/>
                  <a:gd name="csY6" fmla="*/ 676423 h 786990"/>
                  <a:gd name="csX7" fmla="*/ 193949 w 992828"/>
                  <a:gd name="csY7" fmla="*/ 682358 h 786990"/>
                  <a:gd name="csX8" fmla="*/ 239815 w 992828"/>
                  <a:gd name="csY8" fmla="*/ 737979 h 786990"/>
                  <a:gd name="csX9" fmla="*/ 239816 w 992828"/>
                  <a:gd name="csY9" fmla="*/ 737979 h 786990"/>
                  <a:gd name="csX10" fmla="*/ 475835 w 992828"/>
                  <a:gd name="csY10" fmla="*/ 533808 h 786990"/>
                  <a:gd name="csX11" fmla="*/ 496415 w 992828"/>
                  <a:gd name="csY11" fmla="*/ 522572 h 786990"/>
                  <a:gd name="csX12" fmla="*/ 516995 w 992828"/>
                  <a:gd name="csY12" fmla="*/ 533808 h 786990"/>
                  <a:gd name="csX13" fmla="*/ 753013 w 992828"/>
                  <a:gd name="csY13" fmla="*/ 737979 h 786990"/>
                  <a:gd name="csX14" fmla="*/ 753014 w 992828"/>
                  <a:gd name="csY14" fmla="*/ 737979 h 786990"/>
                  <a:gd name="csX15" fmla="*/ 798880 w 992828"/>
                  <a:gd name="csY15" fmla="*/ 682358 h 786990"/>
                  <a:gd name="csX16" fmla="*/ 800023 w 992828"/>
                  <a:gd name="csY16" fmla="*/ 676423 h 786990"/>
                  <a:gd name="csX17" fmla="*/ 821182 w 992828"/>
                  <a:gd name="csY17" fmla="*/ 696592 h 786990"/>
                  <a:gd name="csX18" fmla="*/ 900565 w 992828"/>
                  <a:gd name="csY18" fmla="*/ 786990 h 786990"/>
                  <a:gd name="csX19" fmla="*/ 900566 w 992828"/>
                  <a:gd name="csY19" fmla="*/ 786990 h 786990"/>
                  <a:gd name="csX20" fmla="*/ 876876 w 992828"/>
                  <a:gd name="csY20" fmla="*/ 395821 h 786990"/>
                  <a:gd name="csX21" fmla="*/ 820724 w 992828"/>
                  <a:gd name="csY21" fmla="*/ 359327 h 786990"/>
                  <a:gd name="csX22" fmla="*/ 492059 w 992828"/>
                  <a:gd name="csY22" fmla="*/ 3777 h 786990"/>
                  <a:gd name="csX23" fmla="*/ 174588 w 992828"/>
                  <a:gd name="csY23" fmla="*/ 357913 h 786990"/>
                  <a:gd name="csX0" fmla="*/ 492059 w 992828"/>
                  <a:gd name="csY0" fmla="*/ 3777 h 786990"/>
                  <a:gd name="csX1" fmla="*/ 174588 w 992828"/>
                  <a:gd name="csY1" fmla="*/ 357913 h 786990"/>
                  <a:gd name="csX2" fmla="*/ 173645 w 992828"/>
                  <a:gd name="csY2" fmla="*/ 358325 h 786990"/>
                  <a:gd name="csX3" fmla="*/ 115952 w 992828"/>
                  <a:gd name="csY3" fmla="*/ 395821 h 786990"/>
                  <a:gd name="csX4" fmla="*/ 92262 w 992828"/>
                  <a:gd name="csY4" fmla="*/ 786990 h 786990"/>
                  <a:gd name="csX5" fmla="*/ 92263 w 992828"/>
                  <a:gd name="csY5" fmla="*/ 786990 h 786990"/>
                  <a:gd name="csX6" fmla="*/ 171647 w 992828"/>
                  <a:gd name="csY6" fmla="*/ 696592 h 786990"/>
                  <a:gd name="csX7" fmla="*/ 192806 w 992828"/>
                  <a:gd name="csY7" fmla="*/ 676423 h 786990"/>
                  <a:gd name="csX8" fmla="*/ 193949 w 992828"/>
                  <a:gd name="csY8" fmla="*/ 682358 h 786990"/>
                  <a:gd name="csX9" fmla="*/ 239815 w 992828"/>
                  <a:gd name="csY9" fmla="*/ 737979 h 786990"/>
                  <a:gd name="csX10" fmla="*/ 239816 w 992828"/>
                  <a:gd name="csY10" fmla="*/ 737979 h 786990"/>
                  <a:gd name="csX11" fmla="*/ 475835 w 992828"/>
                  <a:gd name="csY11" fmla="*/ 533808 h 786990"/>
                  <a:gd name="csX12" fmla="*/ 496415 w 992828"/>
                  <a:gd name="csY12" fmla="*/ 522572 h 786990"/>
                  <a:gd name="csX13" fmla="*/ 516995 w 992828"/>
                  <a:gd name="csY13" fmla="*/ 533808 h 786990"/>
                  <a:gd name="csX14" fmla="*/ 753013 w 992828"/>
                  <a:gd name="csY14" fmla="*/ 737979 h 786990"/>
                  <a:gd name="csX15" fmla="*/ 753014 w 992828"/>
                  <a:gd name="csY15" fmla="*/ 737979 h 786990"/>
                  <a:gd name="csX16" fmla="*/ 798880 w 992828"/>
                  <a:gd name="csY16" fmla="*/ 682358 h 786990"/>
                  <a:gd name="csX17" fmla="*/ 800023 w 992828"/>
                  <a:gd name="csY17" fmla="*/ 676423 h 786990"/>
                  <a:gd name="csX18" fmla="*/ 821182 w 992828"/>
                  <a:gd name="csY18" fmla="*/ 696592 h 786990"/>
                  <a:gd name="csX19" fmla="*/ 900565 w 992828"/>
                  <a:gd name="csY19" fmla="*/ 786990 h 786990"/>
                  <a:gd name="csX20" fmla="*/ 900566 w 992828"/>
                  <a:gd name="csY20" fmla="*/ 786990 h 786990"/>
                  <a:gd name="csX21" fmla="*/ 876876 w 992828"/>
                  <a:gd name="csY21" fmla="*/ 395821 h 786990"/>
                  <a:gd name="csX22" fmla="*/ 820724 w 992828"/>
                  <a:gd name="csY22" fmla="*/ 359327 h 786990"/>
                  <a:gd name="csX23" fmla="*/ 583499 w 992828"/>
                  <a:gd name="csY23" fmla="*/ 95217 h 786990"/>
                  <a:gd name="csX0" fmla="*/ 174588 w 992828"/>
                  <a:gd name="csY0" fmla="*/ 262696 h 691773"/>
                  <a:gd name="csX1" fmla="*/ 173645 w 992828"/>
                  <a:gd name="csY1" fmla="*/ 263108 h 691773"/>
                  <a:gd name="csX2" fmla="*/ 115952 w 992828"/>
                  <a:gd name="csY2" fmla="*/ 300604 h 691773"/>
                  <a:gd name="csX3" fmla="*/ 92262 w 992828"/>
                  <a:gd name="csY3" fmla="*/ 691773 h 691773"/>
                  <a:gd name="csX4" fmla="*/ 92263 w 992828"/>
                  <a:gd name="csY4" fmla="*/ 691773 h 691773"/>
                  <a:gd name="csX5" fmla="*/ 171647 w 992828"/>
                  <a:gd name="csY5" fmla="*/ 601375 h 691773"/>
                  <a:gd name="csX6" fmla="*/ 192806 w 992828"/>
                  <a:gd name="csY6" fmla="*/ 581206 h 691773"/>
                  <a:gd name="csX7" fmla="*/ 193949 w 992828"/>
                  <a:gd name="csY7" fmla="*/ 587141 h 691773"/>
                  <a:gd name="csX8" fmla="*/ 239815 w 992828"/>
                  <a:gd name="csY8" fmla="*/ 642762 h 691773"/>
                  <a:gd name="csX9" fmla="*/ 239816 w 992828"/>
                  <a:gd name="csY9" fmla="*/ 642762 h 691773"/>
                  <a:gd name="csX10" fmla="*/ 475835 w 992828"/>
                  <a:gd name="csY10" fmla="*/ 438591 h 691773"/>
                  <a:gd name="csX11" fmla="*/ 496415 w 992828"/>
                  <a:gd name="csY11" fmla="*/ 427355 h 691773"/>
                  <a:gd name="csX12" fmla="*/ 516995 w 992828"/>
                  <a:gd name="csY12" fmla="*/ 438591 h 691773"/>
                  <a:gd name="csX13" fmla="*/ 753013 w 992828"/>
                  <a:gd name="csY13" fmla="*/ 642762 h 691773"/>
                  <a:gd name="csX14" fmla="*/ 753014 w 992828"/>
                  <a:gd name="csY14" fmla="*/ 642762 h 691773"/>
                  <a:gd name="csX15" fmla="*/ 798880 w 992828"/>
                  <a:gd name="csY15" fmla="*/ 587141 h 691773"/>
                  <a:gd name="csX16" fmla="*/ 800023 w 992828"/>
                  <a:gd name="csY16" fmla="*/ 581206 h 691773"/>
                  <a:gd name="csX17" fmla="*/ 821182 w 992828"/>
                  <a:gd name="csY17" fmla="*/ 601375 h 691773"/>
                  <a:gd name="csX18" fmla="*/ 900565 w 992828"/>
                  <a:gd name="csY18" fmla="*/ 691773 h 691773"/>
                  <a:gd name="csX19" fmla="*/ 900566 w 992828"/>
                  <a:gd name="csY19" fmla="*/ 691773 h 691773"/>
                  <a:gd name="csX20" fmla="*/ 876876 w 992828"/>
                  <a:gd name="csY20" fmla="*/ 300604 h 691773"/>
                  <a:gd name="csX21" fmla="*/ 820724 w 992828"/>
                  <a:gd name="csY21" fmla="*/ 264110 h 691773"/>
                  <a:gd name="csX22" fmla="*/ 583499 w 992828"/>
                  <a:gd name="csY22" fmla="*/ 0 h 691773"/>
                  <a:gd name="csX0" fmla="*/ 174588 w 992828"/>
                  <a:gd name="csY0" fmla="*/ 0 h 429077"/>
                  <a:gd name="csX1" fmla="*/ 173645 w 992828"/>
                  <a:gd name="csY1" fmla="*/ 412 h 429077"/>
                  <a:gd name="csX2" fmla="*/ 115952 w 992828"/>
                  <a:gd name="csY2" fmla="*/ 37908 h 429077"/>
                  <a:gd name="csX3" fmla="*/ 92262 w 992828"/>
                  <a:gd name="csY3" fmla="*/ 429077 h 429077"/>
                  <a:gd name="csX4" fmla="*/ 92263 w 992828"/>
                  <a:gd name="csY4" fmla="*/ 429077 h 429077"/>
                  <a:gd name="csX5" fmla="*/ 171647 w 992828"/>
                  <a:gd name="csY5" fmla="*/ 338679 h 429077"/>
                  <a:gd name="csX6" fmla="*/ 192806 w 992828"/>
                  <a:gd name="csY6" fmla="*/ 318510 h 429077"/>
                  <a:gd name="csX7" fmla="*/ 193949 w 992828"/>
                  <a:gd name="csY7" fmla="*/ 324445 h 429077"/>
                  <a:gd name="csX8" fmla="*/ 239815 w 992828"/>
                  <a:gd name="csY8" fmla="*/ 380066 h 429077"/>
                  <a:gd name="csX9" fmla="*/ 239816 w 992828"/>
                  <a:gd name="csY9" fmla="*/ 380066 h 429077"/>
                  <a:gd name="csX10" fmla="*/ 475835 w 992828"/>
                  <a:gd name="csY10" fmla="*/ 175895 h 429077"/>
                  <a:gd name="csX11" fmla="*/ 496415 w 992828"/>
                  <a:gd name="csY11" fmla="*/ 164659 h 429077"/>
                  <a:gd name="csX12" fmla="*/ 516995 w 992828"/>
                  <a:gd name="csY12" fmla="*/ 175895 h 429077"/>
                  <a:gd name="csX13" fmla="*/ 753013 w 992828"/>
                  <a:gd name="csY13" fmla="*/ 380066 h 429077"/>
                  <a:gd name="csX14" fmla="*/ 753014 w 992828"/>
                  <a:gd name="csY14" fmla="*/ 380066 h 429077"/>
                  <a:gd name="csX15" fmla="*/ 798880 w 992828"/>
                  <a:gd name="csY15" fmla="*/ 324445 h 429077"/>
                  <a:gd name="csX16" fmla="*/ 800023 w 992828"/>
                  <a:gd name="csY16" fmla="*/ 318510 h 429077"/>
                  <a:gd name="csX17" fmla="*/ 821182 w 992828"/>
                  <a:gd name="csY17" fmla="*/ 338679 h 429077"/>
                  <a:gd name="csX18" fmla="*/ 900565 w 992828"/>
                  <a:gd name="csY18" fmla="*/ 429077 h 429077"/>
                  <a:gd name="csX19" fmla="*/ 900566 w 992828"/>
                  <a:gd name="csY19" fmla="*/ 429077 h 429077"/>
                  <a:gd name="csX20" fmla="*/ 876876 w 992828"/>
                  <a:gd name="csY20" fmla="*/ 37908 h 429077"/>
                  <a:gd name="csX21" fmla="*/ 820724 w 992828"/>
                  <a:gd name="csY21" fmla="*/ 1414 h 429077"/>
                  <a:gd name="csX0" fmla="*/ 174588 w 992828"/>
                  <a:gd name="csY0" fmla="*/ 0 h 429077"/>
                  <a:gd name="csX1" fmla="*/ 173645 w 992828"/>
                  <a:gd name="csY1" fmla="*/ 412 h 429077"/>
                  <a:gd name="csX2" fmla="*/ 115952 w 992828"/>
                  <a:gd name="csY2" fmla="*/ 37908 h 429077"/>
                  <a:gd name="csX3" fmla="*/ 92262 w 992828"/>
                  <a:gd name="csY3" fmla="*/ 429077 h 429077"/>
                  <a:gd name="csX4" fmla="*/ 92263 w 992828"/>
                  <a:gd name="csY4" fmla="*/ 429077 h 429077"/>
                  <a:gd name="csX5" fmla="*/ 171647 w 992828"/>
                  <a:gd name="csY5" fmla="*/ 338679 h 429077"/>
                  <a:gd name="csX6" fmla="*/ 192806 w 992828"/>
                  <a:gd name="csY6" fmla="*/ 318510 h 429077"/>
                  <a:gd name="csX7" fmla="*/ 193949 w 992828"/>
                  <a:gd name="csY7" fmla="*/ 324445 h 429077"/>
                  <a:gd name="csX8" fmla="*/ 239815 w 992828"/>
                  <a:gd name="csY8" fmla="*/ 380066 h 429077"/>
                  <a:gd name="csX9" fmla="*/ 239816 w 992828"/>
                  <a:gd name="csY9" fmla="*/ 380066 h 429077"/>
                  <a:gd name="csX10" fmla="*/ 475835 w 992828"/>
                  <a:gd name="csY10" fmla="*/ 175895 h 429077"/>
                  <a:gd name="csX11" fmla="*/ 496415 w 992828"/>
                  <a:gd name="csY11" fmla="*/ 164659 h 429077"/>
                  <a:gd name="csX12" fmla="*/ 516995 w 992828"/>
                  <a:gd name="csY12" fmla="*/ 175895 h 429077"/>
                  <a:gd name="csX13" fmla="*/ 753013 w 992828"/>
                  <a:gd name="csY13" fmla="*/ 380066 h 429077"/>
                  <a:gd name="csX14" fmla="*/ 753014 w 992828"/>
                  <a:gd name="csY14" fmla="*/ 380066 h 429077"/>
                  <a:gd name="csX15" fmla="*/ 798880 w 992828"/>
                  <a:gd name="csY15" fmla="*/ 324445 h 429077"/>
                  <a:gd name="csX16" fmla="*/ 800023 w 992828"/>
                  <a:gd name="csY16" fmla="*/ 318510 h 429077"/>
                  <a:gd name="csX17" fmla="*/ 821182 w 992828"/>
                  <a:gd name="csY17" fmla="*/ 338679 h 429077"/>
                  <a:gd name="csX18" fmla="*/ 900565 w 992828"/>
                  <a:gd name="csY18" fmla="*/ 429077 h 429077"/>
                  <a:gd name="csX19" fmla="*/ 900566 w 992828"/>
                  <a:gd name="csY19" fmla="*/ 429077 h 429077"/>
                  <a:gd name="csX20" fmla="*/ 876876 w 992828"/>
                  <a:gd name="csY20" fmla="*/ 37908 h 429077"/>
                  <a:gd name="csX0" fmla="*/ 174588 w 992828"/>
                  <a:gd name="csY0" fmla="*/ 0 h 429077"/>
                  <a:gd name="csX1" fmla="*/ 115952 w 992828"/>
                  <a:gd name="csY1" fmla="*/ 37908 h 429077"/>
                  <a:gd name="csX2" fmla="*/ 92262 w 992828"/>
                  <a:gd name="csY2" fmla="*/ 429077 h 429077"/>
                  <a:gd name="csX3" fmla="*/ 92263 w 992828"/>
                  <a:gd name="csY3" fmla="*/ 429077 h 429077"/>
                  <a:gd name="csX4" fmla="*/ 171647 w 992828"/>
                  <a:gd name="csY4" fmla="*/ 338679 h 429077"/>
                  <a:gd name="csX5" fmla="*/ 192806 w 992828"/>
                  <a:gd name="csY5" fmla="*/ 318510 h 429077"/>
                  <a:gd name="csX6" fmla="*/ 193949 w 992828"/>
                  <a:gd name="csY6" fmla="*/ 324445 h 429077"/>
                  <a:gd name="csX7" fmla="*/ 239815 w 992828"/>
                  <a:gd name="csY7" fmla="*/ 380066 h 429077"/>
                  <a:gd name="csX8" fmla="*/ 239816 w 992828"/>
                  <a:gd name="csY8" fmla="*/ 380066 h 429077"/>
                  <a:gd name="csX9" fmla="*/ 475835 w 992828"/>
                  <a:gd name="csY9" fmla="*/ 175895 h 429077"/>
                  <a:gd name="csX10" fmla="*/ 496415 w 992828"/>
                  <a:gd name="csY10" fmla="*/ 164659 h 429077"/>
                  <a:gd name="csX11" fmla="*/ 516995 w 992828"/>
                  <a:gd name="csY11" fmla="*/ 175895 h 429077"/>
                  <a:gd name="csX12" fmla="*/ 753013 w 992828"/>
                  <a:gd name="csY12" fmla="*/ 380066 h 429077"/>
                  <a:gd name="csX13" fmla="*/ 753014 w 992828"/>
                  <a:gd name="csY13" fmla="*/ 380066 h 429077"/>
                  <a:gd name="csX14" fmla="*/ 798880 w 992828"/>
                  <a:gd name="csY14" fmla="*/ 324445 h 429077"/>
                  <a:gd name="csX15" fmla="*/ 800023 w 992828"/>
                  <a:gd name="csY15" fmla="*/ 318510 h 429077"/>
                  <a:gd name="csX16" fmla="*/ 821182 w 992828"/>
                  <a:gd name="csY16" fmla="*/ 338679 h 429077"/>
                  <a:gd name="csX17" fmla="*/ 900565 w 992828"/>
                  <a:gd name="csY17" fmla="*/ 429077 h 429077"/>
                  <a:gd name="csX18" fmla="*/ 900566 w 992828"/>
                  <a:gd name="csY18" fmla="*/ 429077 h 429077"/>
                  <a:gd name="csX19" fmla="*/ 876876 w 992828"/>
                  <a:gd name="csY19" fmla="*/ 37908 h 429077"/>
                  <a:gd name="csX0" fmla="*/ 115952 w 992828"/>
                  <a:gd name="csY0" fmla="*/ 0 h 391169"/>
                  <a:gd name="csX1" fmla="*/ 92262 w 992828"/>
                  <a:gd name="csY1" fmla="*/ 391169 h 391169"/>
                  <a:gd name="csX2" fmla="*/ 92263 w 992828"/>
                  <a:gd name="csY2" fmla="*/ 391169 h 391169"/>
                  <a:gd name="csX3" fmla="*/ 171647 w 992828"/>
                  <a:gd name="csY3" fmla="*/ 300771 h 391169"/>
                  <a:gd name="csX4" fmla="*/ 192806 w 992828"/>
                  <a:gd name="csY4" fmla="*/ 280602 h 391169"/>
                  <a:gd name="csX5" fmla="*/ 193949 w 992828"/>
                  <a:gd name="csY5" fmla="*/ 286537 h 391169"/>
                  <a:gd name="csX6" fmla="*/ 239815 w 992828"/>
                  <a:gd name="csY6" fmla="*/ 342158 h 391169"/>
                  <a:gd name="csX7" fmla="*/ 239816 w 992828"/>
                  <a:gd name="csY7" fmla="*/ 342158 h 391169"/>
                  <a:gd name="csX8" fmla="*/ 475835 w 992828"/>
                  <a:gd name="csY8" fmla="*/ 137987 h 391169"/>
                  <a:gd name="csX9" fmla="*/ 496415 w 992828"/>
                  <a:gd name="csY9" fmla="*/ 126751 h 391169"/>
                  <a:gd name="csX10" fmla="*/ 516995 w 992828"/>
                  <a:gd name="csY10" fmla="*/ 137987 h 391169"/>
                  <a:gd name="csX11" fmla="*/ 753013 w 992828"/>
                  <a:gd name="csY11" fmla="*/ 342158 h 391169"/>
                  <a:gd name="csX12" fmla="*/ 753014 w 992828"/>
                  <a:gd name="csY12" fmla="*/ 342158 h 391169"/>
                  <a:gd name="csX13" fmla="*/ 798880 w 992828"/>
                  <a:gd name="csY13" fmla="*/ 286537 h 391169"/>
                  <a:gd name="csX14" fmla="*/ 800023 w 992828"/>
                  <a:gd name="csY14" fmla="*/ 280602 h 391169"/>
                  <a:gd name="csX15" fmla="*/ 821182 w 992828"/>
                  <a:gd name="csY15" fmla="*/ 300771 h 391169"/>
                  <a:gd name="csX16" fmla="*/ 900565 w 992828"/>
                  <a:gd name="csY16" fmla="*/ 391169 h 391169"/>
                  <a:gd name="csX17" fmla="*/ 900566 w 992828"/>
                  <a:gd name="csY17" fmla="*/ 391169 h 391169"/>
                  <a:gd name="csX18" fmla="*/ 876876 w 992828"/>
                  <a:gd name="csY18" fmla="*/ 0 h 3911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992828" h="391169">
                    <a:moveTo>
                      <a:pt x="115952" y="0"/>
                    </a:moveTo>
                    <a:cubicBezTo>
                      <a:pt x="-28869" y="113129"/>
                      <a:pt x="-39475" y="288261"/>
                      <a:pt x="92262" y="391169"/>
                    </a:cubicBezTo>
                    <a:lnTo>
                      <a:pt x="92263" y="391169"/>
                    </a:lnTo>
                    <a:cubicBezTo>
                      <a:pt x="117074" y="360142"/>
                      <a:pt x="143572" y="329981"/>
                      <a:pt x="171647" y="300771"/>
                    </a:cubicBezTo>
                    <a:lnTo>
                      <a:pt x="192806" y="280602"/>
                    </a:lnTo>
                    <a:lnTo>
                      <a:pt x="193949" y="286537"/>
                    </a:lnTo>
                    <a:cubicBezTo>
                      <a:pt x="203643" y="307033"/>
                      <a:pt x="218905" y="326012"/>
                      <a:pt x="239815" y="342158"/>
                    </a:cubicBezTo>
                    <a:lnTo>
                      <a:pt x="239816" y="342158"/>
                    </a:lnTo>
                    <a:cubicBezTo>
                      <a:pt x="302828" y="264268"/>
                      <a:pt x="382964" y="195081"/>
                      <a:pt x="475835" y="137987"/>
                    </a:cubicBezTo>
                    <a:lnTo>
                      <a:pt x="496415" y="126751"/>
                    </a:lnTo>
                    <a:lnTo>
                      <a:pt x="516995" y="137987"/>
                    </a:lnTo>
                    <a:cubicBezTo>
                      <a:pt x="609866" y="195081"/>
                      <a:pt x="690002" y="264268"/>
                      <a:pt x="753013" y="342158"/>
                    </a:cubicBezTo>
                    <a:lnTo>
                      <a:pt x="753014" y="342158"/>
                    </a:lnTo>
                    <a:cubicBezTo>
                      <a:pt x="773924" y="326012"/>
                      <a:pt x="789186" y="307033"/>
                      <a:pt x="798880" y="286537"/>
                    </a:cubicBezTo>
                    <a:lnTo>
                      <a:pt x="800023" y="280602"/>
                    </a:lnTo>
                    <a:lnTo>
                      <a:pt x="821182" y="300771"/>
                    </a:lnTo>
                    <a:cubicBezTo>
                      <a:pt x="849257" y="329981"/>
                      <a:pt x="875754" y="360142"/>
                      <a:pt x="900565" y="391169"/>
                    </a:cubicBezTo>
                    <a:lnTo>
                      <a:pt x="900566" y="391169"/>
                    </a:lnTo>
                    <a:cubicBezTo>
                      <a:pt x="1032303" y="288261"/>
                      <a:pt x="1021697" y="113129"/>
                      <a:pt x="876876" y="0"/>
                    </a:cubicBezTo>
                  </a:path>
                </a:pathLst>
              </a:custGeom>
              <a:solidFill>
                <a:srgbClr val="CC6600"/>
              </a:solidFill>
              <a:ln w="38100" cap="rnd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80608FE9-3474-211B-97AD-ABA38A978602}"/>
                </a:ext>
              </a:extLst>
            </p:cNvPr>
            <p:cNvSpPr/>
            <p:nvPr/>
          </p:nvSpPr>
          <p:spPr bwMode="auto">
            <a:xfrm rot="11700000">
              <a:off x="8727982" y="3521362"/>
              <a:ext cx="318508" cy="7218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11A5999E-5298-BF54-D437-979FE1F75E8D}"/>
                </a:ext>
              </a:extLst>
            </p:cNvPr>
            <p:cNvSpPr/>
            <p:nvPr/>
          </p:nvSpPr>
          <p:spPr bwMode="auto">
            <a:xfrm rot="18000000">
              <a:off x="8843982" y="3500414"/>
              <a:ext cx="145706" cy="19419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4ACF03E-D5D7-AC74-2FC0-036C30AE2BA4}"/>
                </a:ext>
              </a:extLst>
            </p:cNvPr>
            <p:cNvGrpSpPr/>
            <p:nvPr/>
          </p:nvGrpSpPr>
          <p:grpSpPr>
            <a:xfrm>
              <a:off x="8752098" y="3552007"/>
              <a:ext cx="384072" cy="871532"/>
              <a:chOff x="4938713" y="1762125"/>
              <a:chExt cx="1762126" cy="3998597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5467DAE-0089-D730-F7A3-9A92FFFBEAB9}"/>
                  </a:ext>
                </a:extLst>
              </p:cNvPr>
              <p:cNvSpPr/>
              <p:nvPr/>
            </p:nvSpPr>
            <p:spPr>
              <a:xfrm rot="5400000">
                <a:off x="4306251" y="3366135"/>
                <a:ext cx="3027049" cy="1762126"/>
              </a:xfrm>
              <a:custGeom>
                <a:avLst/>
                <a:gdLst>
                  <a:gd name="csX0" fmla="*/ 161924 w 3027049"/>
                  <a:gd name="csY0" fmla="*/ 881064 h 1762126"/>
                  <a:gd name="csX1" fmla="*/ 323850 w 3027049"/>
                  <a:gd name="csY1" fmla="*/ 1042990 h 1762126"/>
                  <a:gd name="csX2" fmla="*/ 485776 w 3027049"/>
                  <a:gd name="csY2" fmla="*/ 881064 h 1762126"/>
                  <a:gd name="csX3" fmla="*/ 323850 w 3027049"/>
                  <a:gd name="csY3" fmla="*/ 719138 h 1762126"/>
                  <a:gd name="csX4" fmla="*/ 161924 w 3027049"/>
                  <a:gd name="csY4" fmla="*/ 881064 h 1762126"/>
                  <a:gd name="csX5" fmla="*/ 0 w 3027049"/>
                  <a:gd name="csY5" fmla="*/ 1501771 h 1762126"/>
                  <a:gd name="csX6" fmla="*/ 0 w 3027049"/>
                  <a:gd name="csY6" fmla="*/ 260355 h 1762126"/>
                  <a:gd name="csX7" fmla="*/ 260355 w 3027049"/>
                  <a:gd name="csY7" fmla="*/ 0 h 1762126"/>
                  <a:gd name="csX8" fmla="*/ 1301746 w 3027049"/>
                  <a:gd name="csY8" fmla="*/ 0 h 1762126"/>
                  <a:gd name="csX9" fmla="*/ 1562100 w 3027049"/>
                  <a:gd name="csY9" fmla="*/ 260355 h 1762126"/>
                  <a:gd name="csX10" fmla="*/ 1562100 w 3027049"/>
                  <a:gd name="csY10" fmla="*/ 530543 h 1762126"/>
                  <a:gd name="csX11" fmla="*/ 1742930 w 3027049"/>
                  <a:gd name="csY11" fmla="*/ 530543 h 1762126"/>
                  <a:gd name="csX12" fmla="*/ 1908492 w 3027049"/>
                  <a:gd name="csY12" fmla="*/ 663576 h 1762126"/>
                  <a:gd name="csX13" fmla="*/ 2074055 w 3027049"/>
                  <a:gd name="csY13" fmla="*/ 530543 h 1762126"/>
                  <a:gd name="csX14" fmla="*/ 2176561 w 3027049"/>
                  <a:gd name="csY14" fmla="*/ 530543 h 1762126"/>
                  <a:gd name="csX15" fmla="*/ 2397442 w 3027049"/>
                  <a:gd name="csY15" fmla="*/ 708026 h 1762126"/>
                  <a:gd name="csX16" fmla="*/ 2618323 w 3027049"/>
                  <a:gd name="csY16" fmla="*/ 530543 h 1762126"/>
                  <a:gd name="csX17" fmla="*/ 2744634 w 3027049"/>
                  <a:gd name="csY17" fmla="*/ 530543 h 1762126"/>
                  <a:gd name="csX18" fmla="*/ 3027049 w 3027049"/>
                  <a:gd name="csY18" fmla="*/ 882016 h 1762126"/>
                  <a:gd name="csX19" fmla="*/ 2744634 w 3027049"/>
                  <a:gd name="csY19" fmla="*/ 1233488 h 1762126"/>
                  <a:gd name="csX20" fmla="*/ 1562100 w 3027049"/>
                  <a:gd name="csY20" fmla="*/ 1233488 h 1762126"/>
                  <a:gd name="csX21" fmla="*/ 1562100 w 3027049"/>
                  <a:gd name="csY21" fmla="*/ 1501771 h 1762126"/>
                  <a:gd name="csX22" fmla="*/ 1301746 w 3027049"/>
                  <a:gd name="csY22" fmla="*/ 1762126 h 1762126"/>
                  <a:gd name="csX23" fmla="*/ 260355 w 3027049"/>
                  <a:gd name="csY23" fmla="*/ 1762126 h 1762126"/>
                  <a:gd name="csX24" fmla="*/ 0 w 3027049"/>
                  <a:gd name="csY24" fmla="*/ 1501771 h 17621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</a:cxnLst>
                <a:rect l="l" t="t" r="r" b="b"/>
                <a:pathLst>
                  <a:path w="3027049" h="1762126">
                    <a:moveTo>
                      <a:pt x="161924" y="881064"/>
                    </a:moveTo>
                    <a:cubicBezTo>
                      <a:pt x="161924" y="970493"/>
                      <a:pt x="234421" y="1042990"/>
                      <a:pt x="323850" y="1042990"/>
                    </a:cubicBezTo>
                    <a:cubicBezTo>
                      <a:pt x="413279" y="1042990"/>
                      <a:pt x="485776" y="970493"/>
                      <a:pt x="485776" y="881064"/>
                    </a:cubicBezTo>
                    <a:cubicBezTo>
                      <a:pt x="485776" y="791635"/>
                      <a:pt x="413279" y="719138"/>
                      <a:pt x="323850" y="719138"/>
                    </a:cubicBezTo>
                    <a:cubicBezTo>
                      <a:pt x="234421" y="719138"/>
                      <a:pt x="161924" y="791635"/>
                      <a:pt x="161924" y="881064"/>
                    </a:cubicBezTo>
                    <a:close/>
                    <a:moveTo>
                      <a:pt x="0" y="1501771"/>
                    </a:moveTo>
                    <a:lnTo>
                      <a:pt x="0" y="260355"/>
                    </a:lnTo>
                    <a:cubicBezTo>
                      <a:pt x="0" y="116565"/>
                      <a:pt x="116565" y="0"/>
                      <a:pt x="260355" y="0"/>
                    </a:cubicBezTo>
                    <a:lnTo>
                      <a:pt x="1301746" y="0"/>
                    </a:lnTo>
                    <a:cubicBezTo>
                      <a:pt x="1445536" y="0"/>
                      <a:pt x="1562100" y="116565"/>
                      <a:pt x="1562100" y="260355"/>
                    </a:cubicBezTo>
                    <a:lnTo>
                      <a:pt x="1562100" y="530543"/>
                    </a:lnTo>
                    <a:lnTo>
                      <a:pt x="1742930" y="530543"/>
                    </a:lnTo>
                    <a:lnTo>
                      <a:pt x="1908492" y="663576"/>
                    </a:lnTo>
                    <a:lnTo>
                      <a:pt x="2074055" y="530543"/>
                    </a:lnTo>
                    <a:lnTo>
                      <a:pt x="2176561" y="530543"/>
                    </a:lnTo>
                    <a:lnTo>
                      <a:pt x="2397442" y="708026"/>
                    </a:lnTo>
                    <a:lnTo>
                      <a:pt x="2618323" y="530543"/>
                    </a:lnTo>
                    <a:lnTo>
                      <a:pt x="2744634" y="530543"/>
                    </a:lnTo>
                    <a:lnTo>
                      <a:pt x="3027049" y="882016"/>
                    </a:lnTo>
                    <a:lnTo>
                      <a:pt x="2744634" y="1233488"/>
                    </a:lnTo>
                    <a:lnTo>
                      <a:pt x="1562100" y="1233488"/>
                    </a:lnTo>
                    <a:lnTo>
                      <a:pt x="1562100" y="1501771"/>
                    </a:lnTo>
                    <a:cubicBezTo>
                      <a:pt x="1562100" y="1645561"/>
                      <a:pt x="1445536" y="1762126"/>
                      <a:pt x="1301746" y="1762126"/>
                    </a:cubicBezTo>
                    <a:lnTo>
                      <a:pt x="260355" y="1762126"/>
                    </a:lnTo>
                    <a:cubicBezTo>
                      <a:pt x="116565" y="1762126"/>
                      <a:pt x="0" y="1645561"/>
                      <a:pt x="0" y="150177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D9A403E3-7202-7208-2BBE-FA3046AA4E0A}"/>
                  </a:ext>
                </a:extLst>
              </p:cNvPr>
              <p:cNvSpPr/>
              <p:nvPr/>
            </p:nvSpPr>
            <p:spPr>
              <a:xfrm rot="5400000">
                <a:off x="5133022" y="4929822"/>
                <a:ext cx="1371600" cy="122556"/>
              </a:xfrm>
              <a:custGeom>
                <a:avLst/>
                <a:gdLst>
                  <a:gd name="csX0" fmla="*/ 0 w 1461456"/>
                  <a:gd name="csY0" fmla="*/ 211454 h 211454"/>
                  <a:gd name="csX1" fmla="*/ 0 w 1461456"/>
                  <a:gd name="csY1" fmla="*/ 0 h 211454"/>
                  <a:gd name="csX2" fmla="*/ 1370152 w 1461456"/>
                  <a:gd name="csY2" fmla="*/ 0 h 211454"/>
                  <a:gd name="csX3" fmla="*/ 1461456 w 1461456"/>
                  <a:gd name="csY3" fmla="*/ 105727 h 211454"/>
                  <a:gd name="csX4" fmla="*/ 1370152 w 1461456"/>
                  <a:gd name="csY4" fmla="*/ 211454 h 2114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461456" h="211454">
                    <a:moveTo>
                      <a:pt x="0" y="211454"/>
                    </a:moveTo>
                    <a:lnTo>
                      <a:pt x="0" y="0"/>
                    </a:lnTo>
                    <a:lnTo>
                      <a:pt x="1370152" y="0"/>
                    </a:lnTo>
                    <a:lnTo>
                      <a:pt x="1461456" y="105727"/>
                    </a:lnTo>
                    <a:lnTo>
                      <a:pt x="1370152" y="211454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6DB9608F-2C85-3375-BC1E-188AF3A437E0}"/>
                  </a:ext>
                </a:extLst>
              </p:cNvPr>
              <p:cNvSpPr/>
              <p:nvPr/>
            </p:nvSpPr>
            <p:spPr>
              <a:xfrm>
                <a:off x="5319712" y="1762125"/>
                <a:ext cx="1371600" cy="1371600"/>
              </a:xfrm>
              <a:custGeom>
                <a:avLst/>
                <a:gdLst>
                  <a:gd name="csX0" fmla="*/ 685800 w 1371600"/>
                  <a:gd name="csY0" fmla="*/ 0 h 1371600"/>
                  <a:gd name="csX1" fmla="*/ 1371600 w 1371600"/>
                  <a:gd name="csY1" fmla="*/ 685800 h 1371600"/>
                  <a:gd name="csX2" fmla="*/ 685800 w 1371600"/>
                  <a:gd name="csY2" fmla="*/ 1371600 h 1371600"/>
                  <a:gd name="csX3" fmla="*/ 418856 w 1371600"/>
                  <a:gd name="csY3" fmla="*/ 1317707 h 1371600"/>
                  <a:gd name="csX4" fmla="*/ 341140 w 1371600"/>
                  <a:gd name="csY4" fmla="*/ 1275524 h 1371600"/>
                  <a:gd name="csX5" fmla="*/ 345415 w 1371600"/>
                  <a:gd name="csY5" fmla="*/ 1247248 h 1371600"/>
                  <a:gd name="csX6" fmla="*/ 365790 w 1371600"/>
                  <a:gd name="csY6" fmla="*/ 1204866 h 1371600"/>
                  <a:gd name="csX7" fmla="*/ 380092 w 1371600"/>
                  <a:gd name="csY7" fmla="*/ 1189126 h 1371600"/>
                  <a:gd name="csX8" fmla="*/ 455812 w 1371600"/>
                  <a:gd name="csY8" fmla="*/ 1230226 h 1371600"/>
                  <a:gd name="csX9" fmla="*/ 685800 w 1371600"/>
                  <a:gd name="csY9" fmla="*/ 1276658 h 1371600"/>
                  <a:gd name="csX10" fmla="*/ 1276658 w 1371600"/>
                  <a:gd name="csY10" fmla="*/ 685800 h 1371600"/>
                  <a:gd name="csX11" fmla="*/ 685800 w 1371600"/>
                  <a:gd name="csY11" fmla="*/ 94942 h 1371600"/>
                  <a:gd name="csX12" fmla="*/ 94942 w 1371600"/>
                  <a:gd name="csY12" fmla="*/ 685800 h 1371600"/>
                  <a:gd name="csX13" fmla="*/ 141375 w 1371600"/>
                  <a:gd name="csY13" fmla="*/ 915789 h 1371600"/>
                  <a:gd name="csX14" fmla="*/ 171641 w 1371600"/>
                  <a:gd name="csY14" fmla="*/ 971550 h 1371600"/>
                  <a:gd name="csX15" fmla="*/ 64101 w 1371600"/>
                  <a:gd name="csY15" fmla="*/ 971550 h 1371600"/>
                  <a:gd name="csX16" fmla="*/ 53894 w 1371600"/>
                  <a:gd name="csY16" fmla="*/ 952744 h 1371600"/>
                  <a:gd name="csX17" fmla="*/ 0 w 1371600"/>
                  <a:gd name="csY17" fmla="*/ 685800 h 1371600"/>
                  <a:gd name="csX18" fmla="*/ 685800 w 1371600"/>
                  <a:gd name="csY18" fmla="*/ 0 h 13716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1371600" h="1371600">
                    <a:moveTo>
                      <a:pt x="685800" y="0"/>
                    </a:moveTo>
                    <a:cubicBezTo>
                      <a:pt x="1064557" y="0"/>
                      <a:pt x="1371600" y="307043"/>
                      <a:pt x="1371600" y="685800"/>
                    </a:cubicBezTo>
                    <a:cubicBezTo>
                      <a:pt x="1371600" y="1064557"/>
                      <a:pt x="1064557" y="1371600"/>
                      <a:pt x="685800" y="1371600"/>
                    </a:cubicBezTo>
                    <a:cubicBezTo>
                      <a:pt x="591111" y="1371600"/>
                      <a:pt x="500904" y="1352410"/>
                      <a:pt x="418856" y="1317707"/>
                    </a:cubicBezTo>
                    <a:lnTo>
                      <a:pt x="341140" y="1275524"/>
                    </a:lnTo>
                    <a:lnTo>
                      <a:pt x="345415" y="1247248"/>
                    </a:lnTo>
                    <a:cubicBezTo>
                      <a:pt x="350146" y="1232037"/>
                      <a:pt x="357060" y="1217788"/>
                      <a:pt x="365790" y="1204866"/>
                    </a:cubicBezTo>
                    <a:lnTo>
                      <a:pt x="380092" y="1189126"/>
                    </a:lnTo>
                    <a:lnTo>
                      <a:pt x="455812" y="1230226"/>
                    </a:lnTo>
                    <a:cubicBezTo>
                      <a:pt x="526501" y="1260125"/>
                      <a:pt x="604220" y="1276658"/>
                      <a:pt x="685800" y="1276658"/>
                    </a:cubicBezTo>
                    <a:cubicBezTo>
                      <a:pt x="1012122" y="1276658"/>
                      <a:pt x="1276658" y="1012122"/>
                      <a:pt x="1276658" y="685800"/>
                    </a:cubicBezTo>
                    <a:cubicBezTo>
                      <a:pt x="1276658" y="359478"/>
                      <a:pt x="1012122" y="94942"/>
                      <a:pt x="685800" y="94942"/>
                    </a:cubicBezTo>
                    <a:cubicBezTo>
                      <a:pt x="359478" y="94942"/>
                      <a:pt x="94942" y="359478"/>
                      <a:pt x="94942" y="685800"/>
                    </a:cubicBezTo>
                    <a:cubicBezTo>
                      <a:pt x="94942" y="767381"/>
                      <a:pt x="111476" y="845100"/>
                      <a:pt x="141375" y="915789"/>
                    </a:cubicBezTo>
                    <a:lnTo>
                      <a:pt x="171641" y="971550"/>
                    </a:lnTo>
                    <a:lnTo>
                      <a:pt x="64101" y="971550"/>
                    </a:lnTo>
                    <a:lnTo>
                      <a:pt x="53894" y="952744"/>
                    </a:lnTo>
                    <a:cubicBezTo>
                      <a:pt x="19190" y="870697"/>
                      <a:pt x="0" y="780489"/>
                      <a:pt x="0" y="685800"/>
                    </a:cubicBezTo>
                    <a:cubicBezTo>
                      <a:pt x="0" y="307043"/>
                      <a:pt x="307043" y="0"/>
                      <a:pt x="68580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6B02CD5-AA2C-D231-4B67-ECF74F14E80D}"/>
                </a:ext>
              </a:extLst>
            </p:cNvPr>
            <p:cNvGrpSpPr/>
            <p:nvPr/>
          </p:nvGrpSpPr>
          <p:grpSpPr>
            <a:xfrm>
              <a:off x="8799055" y="3259567"/>
              <a:ext cx="408251" cy="349366"/>
              <a:chOff x="3868524" y="5239417"/>
              <a:chExt cx="408251" cy="349366"/>
            </a:xfrm>
          </p:grpSpPr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B85972CE-1670-519F-833F-C90AA68C5466}"/>
                  </a:ext>
                </a:extLst>
              </p:cNvPr>
              <p:cNvSpPr/>
              <p:nvPr/>
            </p:nvSpPr>
            <p:spPr bwMode="auto">
              <a:xfrm>
                <a:off x="3868524" y="5239417"/>
                <a:ext cx="408250" cy="2817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四角形: 角を丸くする 277">
                <a:extLst>
                  <a:ext uri="{FF2B5EF4-FFF2-40B4-BE49-F238E27FC236}">
                    <a16:creationId xmlns:a16="http://schemas.microsoft.com/office/drawing/2014/main" id="{775E5DA5-290D-6981-2E40-16444A81D9C3}"/>
                  </a:ext>
                </a:extLst>
              </p:cNvPr>
              <p:cNvSpPr/>
              <p:nvPr/>
            </p:nvSpPr>
            <p:spPr bwMode="auto">
              <a:xfrm rot="16200000">
                <a:off x="3872386" y="5489193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四角形: 角を丸くする 277">
                <a:extLst>
                  <a:ext uri="{FF2B5EF4-FFF2-40B4-BE49-F238E27FC236}">
                    <a16:creationId xmlns:a16="http://schemas.microsoft.com/office/drawing/2014/main" id="{6DBFCD2C-1406-A62E-C301-1654E1D69454}"/>
                  </a:ext>
                </a:extLst>
              </p:cNvPr>
              <p:cNvSpPr/>
              <p:nvPr/>
            </p:nvSpPr>
            <p:spPr bwMode="auto">
              <a:xfrm rot="16200000">
                <a:off x="3972398" y="5489193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四角形: 角を丸くする 277">
                <a:extLst>
                  <a:ext uri="{FF2B5EF4-FFF2-40B4-BE49-F238E27FC236}">
                    <a16:creationId xmlns:a16="http://schemas.microsoft.com/office/drawing/2014/main" id="{7A8AFD7C-DE2C-D2F8-2293-AB0E327D7A61}"/>
                  </a:ext>
                </a:extLst>
              </p:cNvPr>
              <p:cNvSpPr/>
              <p:nvPr/>
            </p:nvSpPr>
            <p:spPr bwMode="auto">
              <a:xfrm rot="16200000">
                <a:off x="4074791" y="5489193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四角形: 角を丸くする 277">
                <a:extLst>
                  <a:ext uri="{FF2B5EF4-FFF2-40B4-BE49-F238E27FC236}">
                    <a16:creationId xmlns:a16="http://schemas.microsoft.com/office/drawing/2014/main" id="{09B661A2-2698-BAE4-B93C-A9DE494B4A5C}"/>
                  </a:ext>
                </a:extLst>
              </p:cNvPr>
              <p:cNvSpPr/>
              <p:nvPr/>
            </p:nvSpPr>
            <p:spPr bwMode="auto">
              <a:xfrm rot="16200000">
                <a:off x="4177185" y="5489193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577DC865-39FD-BF6B-F1C0-1391A3AB3B46}"/>
              </a:ext>
            </a:extLst>
          </p:cNvPr>
          <p:cNvSpPr txBox="1"/>
          <p:nvPr/>
        </p:nvSpPr>
        <p:spPr>
          <a:xfrm>
            <a:off x="2038654" y="618887"/>
            <a:ext cx="2792770" cy="267392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鍵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9627026E-52C8-A5C1-D8B4-0F38677575A8}"/>
              </a:ext>
            </a:extLst>
          </p:cNvPr>
          <p:cNvSpPr txBox="1"/>
          <p:nvPr/>
        </p:nvSpPr>
        <p:spPr>
          <a:xfrm>
            <a:off x="717712" y="3541068"/>
            <a:ext cx="5422576" cy="26037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持って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ますか？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9590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17</Words>
  <Application>Microsoft Office PowerPoint</Application>
  <PresentationFormat>A4 210 x 297 mm</PresentationFormat>
  <Paragraphs>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優しくノックしてくださいの貼り紙</dc:title>
  <dc:subject>優しくノックしてくださいの貼り紙</dc:subject>
  <dc:creator>でじけろお</dc:creator>
  <cp:revision>1</cp:revision>
  <dcterms:created xsi:type="dcterms:W3CDTF">2014-12-04T06:28:15Z</dcterms:created>
  <dcterms:modified xsi:type="dcterms:W3CDTF">2026-01-31T02:49:18Z</dcterms:modified>
  <cp:version>1</cp:version>
</cp:coreProperties>
</file>