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55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5F1981B-4303-E16F-3084-1BFD0FD59621}"/>
              </a:ext>
            </a:extLst>
          </p:cNvPr>
          <p:cNvGrpSpPr/>
          <p:nvPr/>
        </p:nvGrpSpPr>
        <p:grpSpPr>
          <a:xfrm>
            <a:off x="762536" y="5282488"/>
            <a:ext cx="5495892" cy="1737849"/>
            <a:chOff x="762536" y="5282488"/>
            <a:chExt cx="5495892" cy="1737849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61151E8-82A1-A8D0-0EF9-18B7075FB525}"/>
                </a:ext>
              </a:extLst>
            </p:cNvPr>
            <p:cNvSpPr txBox="1"/>
            <p:nvPr/>
          </p:nvSpPr>
          <p:spPr>
            <a:xfrm>
              <a:off x="2380442" y="5450677"/>
              <a:ext cx="387798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契約済</a:t>
              </a:r>
              <a:endParaRPr lang="en-US" altLang="ja-JP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8FDA99F-7FAE-854B-4C4C-0805F25C07DB}"/>
                </a:ext>
              </a:extLst>
            </p:cNvPr>
            <p:cNvGrpSpPr/>
            <p:nvPr/>
          </p:nvGrpSpPr>
          <p:grpSpPr>
            <a:xfrm>
              <a:off x="762536" y="5282488"/>
              <a:ext cx="1301396" cy="1618809"/>
              <a:chOff x="-1587569" y="1162050"/>
              <a:chExt cx="1822450" cy="2266950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52A12E6A-066F-4BE9-D849-E93FBF764858}"/>
                  </a:ext>
                </a:extLst>
              </p:cNvPr>
              <p:cNvSpPr/>
              <p:nvPr/>
            </p:nvSpPr>
            <p:spPr>
              <a:xfrm>
                <a:off x="-1587569" y="1162050"/>
                <a:ext cx="1822450" cy="2266950"/>
              </a:xfrm>
              <a:prstGeom prst="roundRect">
                <a:avLst>
                  <a:gd name="adj" fmla="val 6758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433D2499-AA34-9B65-673C-E7103F1F75E8}"/>
                  </a:ext>
                </a:extLst>
              </p:cNvPr>
              <p:cNvSpPr/>
              <p:nvPr/>
            </p:nvSpPr>
            <p:spPr>
              <a:xfrm>
                <a:off x="-1383559" y="1384200"/>
                <a:ext cx="1396191" cy="1811338"/>
              </a:xfrm>
              <a:custGeom>
                <a:avLst/>
                <a:gdLst>
                  <a:gd name="csX0" fmla="*/ 1065758 w 1396191"/>
                  <a:gd name="csY0" fmla="*/ 1148572 h 1811338"/>
                  <a:gd name="csX1" fmla="*/ 1130438 w 1396191"/>
                  <a:gd name="csY1" fmla="*/ 1175364 h 1811338"/>
                  <a:gd name="csX2" fmla="*/ 1130438 w 1396191"/>
                  <a:gd name="csY2" fmla="*/ 1304726 h 1811338"/>
                  <a:gd name="csX3" fmla="*/ 650617 w 1396191"/>
                  <a:gd name="csY3" fmla="*/ 1784547 h 1811338"/>
                  <a:gd name="csX4" fmla="*/ 521254 w 1396191"/>
                  <a:gd name="csY4" fmla="*/ 1784547 h 1811338"/>
                  <a:gd name="csX5" fmla="*/ 520010 w 1396191"/>
                  <a:gd name="csY5" fmla="*/ 1782673 h 1811338"/>
                  <a:gd name="csX6" fmla="*/ 515674 w 1396191"/>
                  <a:gd name="csY6" fmla="*/ 1779793 h 1811338"/>
                  <a:gd name="csX7" fmla="*/ 245030 w 1396191"/>
                  <a:gd name="csY7" fmla="*/ 1509149 h 1811338"/>
                  <a:gd name="csX8" fmla="*/ 245030 w 1396191"/>
                  <a:gd name="csY8" fmla="*/ 1379787 h 1811338"/>
                  <a:gd name="csX9" fmla="*/ 374391 w 1396191"/>
                  <a:gd name="csY9" fmla="*/ 1379787 h 1811338"/>
                  <a:gd name="csX10" fmla="*/ 585522 w 1396191"/>
                  <a:gd name="csY10" fmla="*/ 1590918 h 1811338"/>
                  <a:gd name="csX11" fmla="*/ 1001077 w 1396191"/>
                  <a:gd name="csY11" fmla="*/ 1175364 h 1811338"/>
                  <a:gd name="csX12" fmla="*/ 1065758 w 1396191"/>
                  <a:gd name="csY12" fmla="*/ 1148572 h 1811338"/>
                  <a:gd name="csX13" fmla="*/ 0 w 1396191"/>
                  <a:gd name="csY13" fmla="*/ 904924 h 1811338"/>
                  <a:gd name="csX14" fmla="*/ 0 w 1396191"/>
                  <a:gd name="csY14" fmla="*/ 904925 h 1811338"/>
                  <a:gd name="csX15" fmla="*/ 0 w 1396191"/>
                  <a:gd name="csY15" fmla="*/ 904925 h 1811338"/>
                  <a:gd name="csX16" fmla="*/ 54025 w 1396191"/>
                  <a:gd name="csY16" fmla="*/ 850900 h 1811338"/>
                  <a:gd name="csX17" fmla="*/ 1342166 w 1396191"/>
                  <a:gd name="csY17" fmla="*/ 850900 h 1811338"/>
                  <a:gd name="csX18" fmla="*/ 1396191 w 1396191"/>
                  <a:gd name="csY18" fmla="*/ 904925 h 1811338"/>
                  <a:gd name="csX19" fmla="*/ 1396190 w 1396191"/>
                  <a:gd name="csY19" fmla="*/ 904925 h 1811338"/>
                  <a:gd name="csX20" fmla="*/ 1342165 w 1396191"/>
                  <a:gd name="csY20" fmla="*/ 958950 h 1811338"/>
                  <a:gd name="csX21" fmla="*/ 54025 w 1396191"/>
                  <a:gd name="csY21" fmla="*/ 958949 h 1811338"/>
                  <a:gd name="csX22" fmla="*/ 4246 w 1396191"/>
                  <a:gd name="csY22" fmla="*/ 925953 h 1811338"/>
                  <a:gd name="csX23" fmla="*/ 0 w 1396191"/>
                  <a:gd name="csY23" fmla="*/ 904925 h 1811338"/>
                  <a:gd name="csX24" fmla="*/ 4246 w 1396191"/>
                  <a:gd name="csY24" fmla="*/ 883896 h 1811338"/>
                  <a:gd name="csX25" fmla="*/ 54025 w 1396191"/>
                  <a:gd name="csY25" fmla="*/ 850900 h 1811338"/>
                  <a:gd name="csX26" fmla="*/ 0 w 1396191"/>
                  <a:gd name="csY26" fmla="*/ 692199 h 1811338"/>
                  <a:gd name="csX27" fmla="*/ 0 w 1396191"/>
                  <a:gd name="csY27" fmla="*/ 692200 h 1811338"/>
                  <a:gd name="csX28" fmla="*/ 0 w 1396191"/>
                  <a:gd name="csY28" fmla="*/ 692200 h 1811338"/>
                  <a:gd name="csX29" fmla="*/ 54025 w 1396191"/>
                  <a:gd name="csY29" fmla="*/ 638175 h 1811338"/>
                  <a:gd name="csX30" fmla="*/ 1342166 w 1396191"/>
                  <a:gd name="csY30" fmla="*/ 638175 h 1811338"/>
                  <a:gd name="csX31" fmla="*/ 1396191 w 1396191"/>
                  <a:gd name="csY31" fmla="*/ 692200 h 1811338"/>
                  <a:gd name="csX32" fmla="*/ 1396190 w 1396191"/>
                  <a:gd name="csY32" fmla="*/ 692200 h 1811338"/>
                  <a:gd name="csX33" fmla="*/ 1342165 w 1396191"/>
                  <a:gd name="csY33" fmla="*/ 746225 h 1811338"/>
                  <a:gd name="csX34" fmla="*/ 54025 w 1396191"/>
                  <a:gd name="csY34" fmla="*/ 746224 h 1811338"/>
                  <a:gd name="csX35" fmla="*/ 4246 w 1396191"/>
                  <a:gd name="csY35" fmla="*/ 713228 h 1811338"/>
                  <a:gd name="csX36" fmla="*/ 0 w 1396191"/>
                  <a:gd name="csY36" fmla="*/ 692200 h 1811338"/>
                  <a:gd name="csX37" fmla="*/ 4246 w 1396191"/>
                  <a:gd name="csY37" fmla="*/ 671171 h 1811338"/>
                  <a:gd name="csX38" fmla="*/ 54025 w 1396191"/>
                  <a:gd name="csY38" fmla="*/ 638175 h 1811338"/>
                  <a:gd name="csX39" fmla="*/ 0 w 1396191"/>
                  <a:gd name="csY39" fmla="*/ 479474 h 1811338"/>
                  <a:gd name="csX40" fmla="*/ 0 w 1396191"/>
                  <a:gd name="csY40" fmla="*/ 479475 h 1811338"/>
                  <a:gd name="csX41" fmla="*/ 0 w 1396191"/>
                  <a:gd name="csY41" fmla="*/ 479475 h 1811338"/>
                  <a:gd name="csX42" fmla="*/ 54025 w 1396191"/>
                  <a:gd name="csY42" fmla="*/ 425450 h 1811338"/>
                  <a:gd name="csX43" fmla="*/ 1342166 w 1396191"/>
                  <a:gd name="csY43" fmla="*/ 425450 h 1811338"/>
                  <a:gd name="csX44" fmla="*/ 1396191 w 1396191"/>
                  <a:gd name="csY44" fmla="*/ 479475 h 1811338"/>
                  <a:gd name="csX45" fmla="*/ 1396190 w 1396191"/>
                  <a:gd name="csY45" fmla="*/ 479475 h 1811338"/>
                  <a:gd name="csX46" fmla="*/ 1342165 w 1396191"/>
                  <a:gd name="csY46" fmla="*/ 533500 h 1811338"/>
                  <a:gd name="csX47" fmla="*/ 54025 w 1396191"/>
                  <a:gd name="csY47" fmla="*/ 533499 h 1811338"/>
                  <a:gd name="csX48" fmla="*/ 4246 w 1396191"/>
                  <a:gd name="csY48" fmla="*/ 500503 h 1811338"/>
                  <a:gd name="csX49" fmla="*/ 0 w 1396191"/>
                  <a:gd name="csY49" fmla="*/ 479475 h 1811338"/>
                  <a:gd name="csX50" fmla="*/ 4246 w 1396191"/>
                  <a:gd name="csY50" fmla="*/ 458446 h 1811338"/>
                  <a:gd name="csX51" fmla="*/ 54025 w 1396191"/>
                  <a:gd name="csY51" fmla="*/ 425450 h 1811338"/>
                  <a:gd name="csX52" fmla="*/ 0 w 1396191"/>
                  <a:gd name="csY52" fmla="*/ 266749 h 1811338"/>
                  <a:gd name="csX53" fmla="*/ 0 w 1396191"/>
                  <a:gd name="csY53" fmla="*/ 266750 h 1811338"/>
                  <a:gd name="csX54" fmla="*/ 0 w 1396191"/>
                  <a:gd name="csY54" fmla="*/ 266750 h 1811338"/>
                  <a:gd name="csX55" fmla="*/ 54025 w 1396191"/>
                  <a:gd name="csY55" fmla="*/ 212725 h 1811338"/>
                  <a:gd name="csX56" fmla="*/ 1342166 w 1396191"/>
                  <a:gd name="csY56" fmla="*/ 212725 h 1811338"/>
                  <a:gd name="csX57" fmla="*/ 1396191 w 1396191"/>
                  <a:gd name="csY57" fmla="*/ 266750 h 1811338"/>
                  <a:gd name="csX58" fmla="*/ 1396190 w 1396191"/>
                  <a:gd name="csY58" fmla="*/ 266750 h 1811338"/>
                  <a:gd name="csX59" fmla="*/ 1342165 w 1396191"/>
                  <a:gd name="csY59" fmla="*/ 320775 h 1811338"/>
                  <a:gd name="csX60" fmla="*/ 54025 w 1396191"/>
                  <a:gd name="csY60" fmla="*/ 320774 h 1811338"/>
                  <a:gd name="csX61" fmla="*/ 4246 w 1396191"/>
                  <a:gd name="csY61" fmla="*/ 287778 h 1811338"/>
                  <a:gd name="csX62" fmla="*/ 0 w 1396191"/>
                  <a:gd name="csY62" fmla="*/ 266750 h 1811338"/>
                  <a:gd name="csX63" fmla="*/ 4246 w 1396191"/>
                  <a:gd name="csY63" fmla="*/ 245721 h 1811338"/>
                  <a:gd name="csX64" fmla="*/ 54025 w 1396191"/>
                  <a:gd name="csY64" fmla="*/ 212725 h 1811338"/>
                  <a:gd name="csX65" fmla="*/ 0 w 1396191"/>
                  <a:gd name="csY65" fmla="*/ 54024 h 1811338"/>
                  <a:gd name="csX66" fmla="*/ 0 w 1396191"/>
                  <a:gd name="csY66" fmla="*/ 54025 h 1811338"/>
                  <a:gd name="csX67" fmla="*/ 0 w 1396191"/>
                  <a:gd name="csY67" fmla="*/ 54025 h 1811338"/>
                  <a:gd name="csX68" fmla="*/ 54025 w 1396191"/>
                  <a:gd name="csY68" fmla="*/ 0 h 1811338"/>
                  <a:gd name="csX69" fmla="*/ 1342166 w 1396191"/>
                  <a:gd name="csY69" fmla="*/ 0 h 1811338"/>
                  <a:gd name="csX70" fmla="*/ 1396191 w 1396191"/>
                  <a:gd name="csY70" fmla="*/ 54025 h 1811338"/>
                  <a:gd name="csX71" fmla="*/ 1396190 w 1396191"/>
                  <a:gd name="csY71" fmla="*/ 54025 h 1811338"/>
                  <a:gd name="csX72" fmla="*/ 1342165 w 1396191"/>
                  <a:gd name="csY72" fmla="*/ 108050 h 1811338"/>
                  <a:gd name="csX73" fmla="*/ 54025 w 1396191"/>
                  <a:gd name="csY73" fmla="*/ 108049 h 1811338"/>
                  <a:gd name="csX74" fmla="*/ 4246 w 1396191"/>
                  <a:gd name="csY74" fmla="*/ 75053 h 1811338"/>
                  <a:gd name="csX75" fmla="*/ 0 w 1396191"/>
                  <a:gd name="csY75" fmla="*/ 54025 h 1811338"/>
                  <a:gd name="csX76" fmla="*/ 4246 w 1396191"/>
                  <a:gd name="csY76" fmla="*/ 32996 h 1811338"/>
                  <a:gd name="csX77" fmla="*/ 54025 w 1396191"/>
                  <a:gd name="csY77" fmla="*/ 0 h 18113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</a:cxnLst>
                <a:rect l="l" t="t" r="r" b="b"/>
                <a:pathLst>
                  <a:path w="1396191" h="1811338">
                    <a:moveTo>
                      <a:pt x="1065758" y="1148572"/>
                    </a:moveTo>
                    <a:cubicBezTo>
                      <a:pt x="1089167" y="1148572"/>
                      <a:pt x="1112577" y="1157503"/>
                      <a:pt x="1130438" y="1175364"/>
                    </a:cubicBezTo>
                    <a:cubicBezTo>
                      <a:pt x="1166160" y="1211086"/>
                      <a:pt x="1166160" y="1269003"/>
                      <a:pt x="1130438" y="1304726"/>
                    </a:cubicBezTo>
                    <a:lnTo>
                      <a:pt x="650617" y="1784547"/>
                    </a:lnTo>
                    <a:cubicBezTo>
                      <a:pt x="614894" y="1820269"/>
                      <a:pt x="556978" y="1820269"/>
                      <a:pt x="521254" y="1784547"/>
                    </a:cubicBezTo>
                    <a:lnTo>
                      <a:pt x="520010" y="1782673"/>
                    </a:lnTo>
                    <a:lnTo>
                      <a:pt x="515674" y="1779793"/>
                    </a:lnTo>
                    <a:lnTo>
                      <a:pt x="245030" y="1509149"/>
                    </a:lnTo>
                    <a:cubicBezTo>
                      <a:pt x="209308" y="1473426"/>
                      <a:pt x="209308" y="1415510"/>
                      <a:pt x="245030" y="1379787"/>
                    </a:cubicBezTo>
                    <a:cubicBezTo>
                      <a:pt x="280752" y="1344065"/>
                      <a:pt x="338669" y="1344065"/>
                      <a:pt x="374391" y="1379787"/>
                    </a:cubicBezTo>
                    <a:lnTo>
                      <a:pt x="585522" y="1590918"/>
                    </a:lnTo>
                    <a:lnTo>
                      <a:pt x="1001077" y="1175364"/>
                    </a:lnTo>
                    <a:cubicBezTo>
                      <a:pt x="1018938" y="1157502"/>
                      <a:pt x="1042348" y="1148572"/>
                      <a:pt x="1065758" y="1148572"/>
                    </a:cubicBezTo>
                    <a:close/>
                    <a:moveTo>
                      <a:pt x="0" y="904924"/>
                    </a:moveTo>
                    <a:lnTo>
                      <a:pt x="0" y="904925"/>
                    </a:lnTo>
                    <a:lnTo>
                      <a:pt x="0" y="904925"/>
                    </a:lnTo>
                    <a:close/>
                    <a:moveTo>
                      <a:pt x="54025" y="850900"/>
                    </a:moveTo>
                    <a:lnTo>
                      <a:pt x="1342166" y="850900"/>
                    </a:lnTo>
                    <a:cubicBezTo>
                      <a:pt x="1372003" y="850900"/>
                      <a:pt x="1396191" y="875088"/>
                      <a:pt x="1396191" y="904925"/>
                    </a:cubicBezTo>
                    <a:lnTo>
                      <a:pt x="1396190" y="904925"/>
                    </a:lnTo>
                    <a:cubicBezTo>
                      <a:pt x="1396190" y="934762"/>
                      <a:pt x="1372002" y="958950"/>
                      <a:pt x="1342165" y="958950"/>
                    </a:cubicBezTo>
                    <a:lnTo>
                      <a:pt x="54025" y="958949"/>
                    </a:lnTo>
                    <a:cubicBezTo>
                      <a:pt x="31647" y="958949"/>
                      <a:pt x="12447" y="945343"/>
                      <a:pt x="4246" y="925953"/>
                    </a:cubicBezTo>
                    <a:lnTo>
                      <a:pt x="0" y="904925"/>
                    </a:lnTo>
                    <a:lnTo>
                      <a:pt x="4246" y="883896"/>
                    </a:lnTo>
                    <a:cubicBezTo>
                      <a:pt x="12447" y="864506"/>
                      <a:pt x="31647" y="850900"/>
                      <a:pt x="54025" y="850900"/>
                    </a:cubicBezTo>
                    <a:close/>
                    <a:moveTo>
                      <a:pt x="0" y="692199"/>
                    </a:moveTo>
                    <a:lnTo>
                      <a:pt x="0" y="692200"/>
                    </a:lnTo>
                    <a:lnTo>
                      <a:pt x="0" y="692200"/>
                    </a:lnTo>
                    <a:close/>
                    <a:moveTo>
                      <a:pt x="54025" y="638175"/>
                    </a:moveTo>
                    <a:lnTo>
                      <a:pt x="1342166" y="638175"/>
                    </a:lnTo>
                    <a:cubicBezTo>
                      <a:pt x="1372003" y="638175"/>
                      <a:pt x="1396191" y="662363"/>
                      <a:pt x="1396191" y="692200"/>
                    </a:cubicBezTo>
                    <a:lnTo>
                      <a:pt x="1396190" y="692200"/>
                    </a:lnTo>
                    <a:cubicBezTo>
                      <a:pt x="1396190" y="722037"/>
                      <a:pt x="1372002" y="746225"/>
                      <a:pt x="1342165" y="746225"/>
                    </a:cubicBezTo>
                    <a:lnTo>
                      <a:pt x="54025" y="746224"/>
                    </a:lnTo>
                    <a:cubicBezTo>
                      <a:pt x="31647" y="746224"/>
                      <a:pt x="12447" y="732618"/>
                      <a:pt x="4246" y="713228"/>
                    </a:cubicBezTo>
                    <a:lnTo>
                      <a:pt x="0" y="692200"/>
                    </a:lnTo>
                    <a:lnTo>
                      <a:pt x="4246" y="671171"/>
                    </a:lnTo>
                    <a:cubicBezTo>
                      <a:pt x="12447" y="651781"/>
                      <a:pt x="31647" y="638175"/>
                      <a:pt x="54025" y="638175"/>
                    </a:cubicBezTo>
                    <a:close/>
                    <a:moveTo>
                      <a:pt x="0" y="479474"/>
                    </a:moveTo>
                    <a:lnTo>
                      <a:pt x="0" y="479475"/>
                    </a:lnTo>
                    <a:lnTo>
                      <a:pt x="0" y="479475"/>
                    </a:lnTo>
                    <a:close/>
                    <a:moveTo>
                      <a:pt x="54025" y="425450"/>
                    </a:moveTo>
                    <a:lnTo>
                      <a:pt x="1342166" y="425450"/>
                    </a:lnTo>
                    <a:cubicBezTo>
                      <a:pt x="1372003" y="425450"/>
                      <a:pt x="1396191" y="449638"/>
                      <a:pt x="1396191" y="479475"/>
                    </a:cubicBezTo>
                    <a:lnTo>
                      <a:pt x="1396190" y="479475"/>
                    </a:lnTo>
                    <a:cubicBezTo>
                      <a:pt x="1396190" y="509312"/>
                      <a:pt x="1372002" y="533500"/>
                      <a:pt x="1342165" y="533500"/>
                    </a:cubicBezTo>
                    <a:lnTo>
                      <a:pt x="54025" y="533499"/>
                    </a:lnTo>
                    <a:cubicBezTo>
                      <a:pt x="31647" y="533499"/>
                      <a:pt x="12447" y="519893"/>
                      <a:pt x="4246" y="500503"/>
                    </a:cubicBezTo>
                    <a:lnTo>
                      <a:pt x="0" y="479475"/>
                    </a:lnTo>
                    <a:lnTo>
                      <a:pt x="4246" y="458446"/>
                    </a:lnTo>
                    <a:cubicBezTo>
                      <a:pt x="12447" y="439056"/>
                      <a:pt x="31647" y="425450"/>
                      <a:pt x="54025" y="425450"/>
                    </a:cubicBezTo>
                    <a:close/>
                    <a:moveTo>
                      <a:pt x="0" y="266749"/>
                    </a:moveTo>
                    <a:lnTo>
                      <a:pt x="0" y="266750"/>
                    </a:lnTo>
                    <a:lnTo>
                      <a:pt x="0" y="266750"/>
                    </a:lnTo>
                    <a:close/>
                    <a:moveTo>
                      <a:pt x="54025" y="212725"/>
                    </a:moveTo>
                    <a:lnTo>
                      <a:pt x="1342166" y="212725"/>
                    </a:lnTo>
                    <a:cubicBezTo>
                      <a:pt x="1372003" y="212725"/>
                      <a:pt x="1396191" y="236913"/>
                      <a:pt x="1396191" y="266750"/>
                    </a:cubicBezTo>
                    <a:lnTo>
                      <a:pt x="1396190" y="266750"/>
                    </a:lnTo>
                    <a:cubicBezTo>
                      <a:pt x="1396190" y="296587"/>
                      <a:pt x="1372002" y="320775"/>
                      <a:pt x="1342165" y="320775"/>
                    </a:cubicBezTo>
                    <a:lnTo>
                      <a:pt x="54025" y="320774"/>
                    </a:lnTo>
                    <a:cubicBezTo>
                      <a:pt x="31647" y="320774"/>
                      <a:pt x="12447" y="307168"/>
                      <a:pt x="4246" y="287778"/>
                    </a:cubicBezTo>
                    <a:lnTo>
                      <a:pt x="0" y="266750"/>
                    </a:lnTo>
                    <a:lnTo>
                      <a:pt x="4246" y="245721"/>
                    </a:lnTo>
                    <a:cubicBezTo>
                      <a:pt x="12447" y="226331"/>
                      <a:pt x="31647" y="212725"/>
                      <a:pt x="54025" y="212725"/>
                    </a:cubicBezTo>
                    <a:close/>
                    <a:moveTo>
                      <a:pt x="0" y="54024"/>
                    </a:moveTo>
                    <a:lnTo>
                      <a:pt x="0" y="54025"/>
                    </a:lnTo>
                    <a:lnTo>
                      <a:pt x="0" y="54025"/>
                    </a:lnTo>
                    <a:close/>
                    <a:moveTo>
                      <a:pt x="54025" y="0"/>
                    </a:moveTo>
                    <a:lnTo>
                      <a:pt x="1342166" y="0"/>
                    </a:lnTo>
                    <a:cubicBezTo>
                      <a:pt x="1372003" y="0"/>
                      <a:pt x="1396191" y="24188"/>
                      <a:pt x="1396191" y="54025"/>
                    </a:cubicBezTo>
                    <a:lnTo>
                      <a:pt x="1396190" y="54025"/>
                    </a:lnTo>
                    <a:cubicBezTo>
                      <a:pt x="1396190" y="83862"/>
                      <a:pt x="1372002" y="108050"/>
                      <a:pt x="1342165" y="108050"/>
                    </a:cubicBezTo>
                    <a:lnTo>
                      <a:pt x="54025" y="108049"/>
                    </a:lnTo>
                    <a:cubicBezTo>
                      <a:pt x="31647" y="108049"/>
                      <a:pt x="12447" y="94443"/>
                      <a:pt x="4246" y="75053"/>
                    </a:cubicBezTo>
                    <a:lnTo>
                      <a:pt x="0" y="54025"/>
                    </a:lnTo>
                    <a:lnTo>
                      <a:pt x="4246" y="32996"/>
                    </a:lnTo>
                    <a:cubicBezTo>
                      <a:pt x="12447" y="13606"/>
                      <a:pt x="31647" y="0"/>
                      <a:pt x="540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D8FE2C7-660D-0585-5697-5AA323E966EA}"/>
              </a:ext>
            </a:extLst>
          </p:cNvPr>
          <p:cNvGrpSpPr/>
          <p:nvPr/>
        </p:nvGrpSpPr>
        <p:grpSpPr>
          <a:xfrm rot="10800000">
            <a:off x="599572" y="2885663"/>
            <a:ext cx="5495892" cy="1737849"/>
            <a:chOff x="762536" y="5282488"/>
            <a:chExt cx="5495892" cy="1737849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D99E4CD9-BB09-DA1E-E566-C799CD31FB3C}"/>
                </a:ext>
              </a:extLst>
            </p:cNvPr>
            <p:cNvSpPr txBox="1"/>
            <p:nvPr/>
          </p:nvSpPr>
          <p:spPr>
            <a:xfrm>
              <a:off x="2380442" y="5450677"/>
              <a:ext cx="387798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契約済</a:t>
              </a:r>
              <a:endParaRPr lang="en-US" altLang="ja-JP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A4A6E7A-BDEE-52D8-F01F-EDA254C04795}"/>
                </a:ext>
              </a:extLst>
            </p:cNvPr>
            <p:cNvGrpSpPr/>
            <p:nvPr/>
          </p:nvGrpSpPr>
          <p:grpSpPr>
            <a:xfrm>
              <a:off x="762536" y="5282488"/>
              <a:ext cx="1301396" cy="1618809"/>
              <a:chOff x="-1587569" y="1162050"/>
              <a:chExt cx="1822450" cy="2266950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CFEBBEC-D414-2136-87DE-3FBC69DEDB7D}"/>
                  </a:ext>
                </a:extLst>
              </p:cNvPr>
              <p:cNvSpPr/>
              <p:nvPr/>
            </p:nvSpPr>
            <p:spPr>
              <a:xfrm>
                <a:off x="-1587569" y="1162050"/>
                <a:ext cx="1822450" cy="2266950"/>
              </a:xfrm>
              <a:prstGeom prst="roundRect">
                <a:avLst>
                  <a:gd name="adj" fmla="val 6758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83164ED-FEBA-5BF8-2ACC-1E7C98929D5B}"/>
                  </a:ext>
                </a:extLst>
              </p:cNvPr>
              <p:cNvSpPr/>
              <p:nvPr/>
            </p:nvSpPr>
            <p:spPr>
              <a:xfrm>
                <a:off x="-1383559" y="1384200"/>
                <a:ext cx="1396191" cy="1811338"/>
              </a:xfrm>
              <a:custGeom>
                <a:avLst/>
                <a:gdLst>
                  <a:gd name="csX0" fmla="*/ 1065758 w 1396191"/>
                  <a:gd name="csY0" fmla="*/ 1148572 h 1811338"/>
                  <a:gd name="csX1" fmla="*/ 1130438 w 1396191"/>
                  <a:gd name="csY1" fmla="*/ 1175364 h 1811338"/>
                  <a:gd name="csX2" fmla="*/ 1130438 w 1396191"/>
                  <a:gd name="csY2" fmla="*/ 1304726 h 1811338"/>
                  <a:gd name="csX3" fmla="*/ 650617 w 1396191"/>
                  <a:gd name="csY3" fmla="*/ 1784547 h 1811338"/>
                  <a:gd name="csX4" fmla="*/ 521254 w 1396191"/>
                  <a:gd name="csY4" fmla="*/ 1784547 h 1811338"/>
                  <a:gd name="csX5" fmla="*/ 520010 w 1396191"/>
                  <a:gd name="csY5" fmla="*/ 1782673 h 1811338"/>
                  <a:gd name="csX6" fmla="*/ 515674 w 1396191"/>
                  <a:gd name="csY6" fmla="*/ 1779793 h 1811338"/>
                  <a:gd name="csX7" fmla="*/ 245030 w 1396191"/>
                  <a:gd name="csY7" fmla="*/ 1509149 h 1811338"/>
                  <a:gd name="csX8" fmla="*/ 245030 w 1396191"/>
                  <a:gd name="csY8" fmla="*/ 1379787 h 1811338"/>
                  <a:gd name="csX9" fmla="*/ 374391 w 1396191"/>
                  <a:gd name="csY9" fmla="*/ 1379787 h 1811338"/>
                  <a:gd name="csX10" fmla="*/ 585522 w 1396191"/>
                  <a:gd name="csY10" fmla="*/ 1590918 h 1811338"/>
                  <a:gd name="csX11" fmla="*/ 1001077 w 1396191"/>
                  <a:gd name="csY11" fmla="*/ 1175364 h 1811338"/>
                  <a:gd name="csX12" fmla="*/ 1065758 w 1396191"/>
                  <a:gd name="csY12" fmla="*/ 1148572 h 1811338"/>
                  <a:gd name="csX13" fmla="*/ 0 w 1396191"/>
                  <a:gd name="csY13" fmla="*/ 904924 h 1811338"/>
                  <a:gd name="csX14" fmla="*/ 0 w 1396191"/>
                  <a:gd name="csY14" fmla="*/ 904925 h 1811338"/>
                  <a:gd name="csX15" fmla="*/ 0 w 1396191"/>
                  <a:gd name="csY15" fmla="*/ 904925 h 1811338"/>
                  <a:gd name="csX16" fmla="*/ 54025 w 1396191"/>
                  <a:gd name="csY16" fmla="*/ 850900 h 1811338"/>
                  <a:gd name="csX17" fmla="*/ 1342166 w 1396191"/>
                  <a:gd name="csY17" fmla="*/ 850900 h 1811338"/>
                  <a:gd name="csX18" fmla="*/ 1396191 w 1396191"/>
                  <a:gd name="csY18" fmla="*/ 904925 h 1811338"/>
                  <a:gd name="csX19" fmla="*/ 1396190 w 1396191"/>
                  <a:gd name="csY19" fmla="*/ 904925 h 1811338"/>
                  <a:gd name="csX20" fmla="*/ 1342165 w 1396191"/>
                  <a:gd name="csY20" fmla="*/ 958950 h 1811338"/>
                  <a:gd name="csX21" fmla="*/ 54025 w 1396191"/>
                  <a:gd name="csY21" fmla="*/ 958949 h 1811338"/>
                  <a:gd name="csX22" fmla="*/ 4246 w 1396191"/>
                  <a:gd name="csY22" fmla="*/ 925953 h 1811338"/>
                  <a:gd name="csX23" fmla="*/ 0 w 1396191"/>
                  <a:gd name="csY23" fmla="*/ 904925 h 1811338"/>
                  <a:gd name="csX24" fmla="*/ 4246 w 1396191"/>
                  <a:gd name="csY24" fmla="*/ 883896 h 1811338"/>
                  <a:gd name="csX25" fmla="*/ 54025 w 1396191"/>
                  <a:gd name="csY25" fmla="*/ 850900 h 1811338"/>
                  <a:gd name="csX26" fmla="*/ 0 w 1396191"/>
                  <a:gd name="csY26" fmla="*/ 692199 h 1811338"/>
                  <a:gd name="csX27" fmla="*/ 0 w 1396191"/>
                  <a:gd name="csY27" fmla="*/ 692200 h 1811338"/>
                  <a:gd name="csX28" fmla="*/ 0 w 1396191"/>
                  <a:gd name="csY28" fmla="*/ 692200 h 1811338"/>
                  <a:gd name="csX29" fmla="*/ 54025 w 1396191"/>
                  <a:gd name="csY29" fmla="*/ 638175 h 1811338"/>
                  <a:gd name="csX30" fmla="*/ 1342166 w 1396191"/>
                  <a:gd name="csY30" fmla="*/ 638175 h 1811338"/>
                  <a:gd name="csX31" fmla="*/ 1396191 w 1396191"/>
                  <a:gd name="csY31" fmla="*/ 692200 h 1811338"/>
                  <a:gd name="csX32" fmla="*/ 1396190 w 1396191"/>
                  <a:gd name="csY32" fmla="*/ 692200 h 1811338"/>
                  <a:gd name="csX33" fmla="*/ 1342165 w 1396191"/>
                  <a:gd name="csY33" fmla="*/ 746225 h 1811338"/>
                  <a:gd name="csX34" fmla="*/ 54025 w 1396191"/>
                  <a:gd name="csY34" fmla="*/ 746224 h 1811338"/>
                  <a:gd name="csX35" fmla="*/ 4246 w 1396191"/>
                  <a:gd name="csY35" fmla="*/ 713228 h 1811338"/>
                  <a:gd name="csX36" fmla="*/ 0 w 1396191"/>
                  <a:gd name="csY36" fmla="*/ 692200 h 1811338"/>
                  <a:gd name="csX37" fmla="*/ 4246 w 1396191"/>
                  <a:gd name="csY37" fmla="*/ 671171 h 1811338"/>
                  <a:gd name="csX38" fmla="*/ 54025 w 1396191"/>
                  <a:gd name="csY38" fmla="*/ 638175 h 1811338"/>
                  <a:gd name="csX39" fmla="*/ 0 w 1396191"/>
                  <a:gd name="csY39" fmla="*/ 479474 h 1811338"/>
                  <a:gd name="csX40" fmla="*/ 0 w 1396191"/>
                  <a:gd name="csY40" fmla="*/ 479475 h 1811338"/>
                  <a:gd name="csX41" fmla="*/ 0 w 1396191"/>
                  <a:gd name="csY41" fmla="*/ 479475 h 1811338"/>
                  <a:gd name="csX42" fmla="*/ 54025 w 1396191"/>
                  <a:gd name="csY42" fmla="*/ 425450 h 1811338"/>
                  <a:gd name="csX43" fmla="*/ 1342166 w 1396191"/>
                  <a:gd name="csY43" fmla="*/ 425450 h 1811338"/>
                  <a:gd name="csX44" fmla="*/ 1396191 w 1396191"/>
                  <a:gd name="csY44" fmla="*/ 479475 h 1811338"/>
                  <a:gd name="csX45" fmla="*/ 1396190 w 1396191"/>
                  <a:gd name="csY45" fmla="*/ 479475 h 1811338"/>
                  <a:gd name="csX46" fmla="*/ 1342165 w 1396191"/>
                  <a:gd name="csY46" fmla="*/ 533500 h 1811338"/>
                  <a:gd name="csX47" fmla="*/ 54025 w 1396191"/>
                  <a:gd name="csY47" fmla="*/ 533499 h 1811338"/>
                  <a:gd name="csX48" fmla="*/ 4246 w 1396191"/>
                  <a:gd name="csY48" fmla="*/ 500503 h 1811338"/>
                  <a:gd name="csX49" fmla="*/ 0 w 1396191"/>
                  <a:gd name="csY49" fmla="*/ 479475 h 1811338"/>
                  <a:gd name="csX50" fmla="*/ 4246 w 1396191"/>
                  <a:gd name="csY50" fmla="*/ 458446 h 1811338"/>
                  <a:gd name="csX51" fmla="*/ 54025 w 1396191"/>
                  <a:gd name="csY51" fmla="*/ 425450 h 1811338"/>
                  <a:gd name="csX52" fmla="*/ 0 w 1396191"/>
                  <a:gd name="csY52" fmla="*/ 266749 h 1811338"/>
                  <a:gd name="csX53" fmla="*/ 0 w 1396191"/>
                  <a:gd name="csY53" fmla="*/ 266750 h 1811338"/>
                  <a:gd name="csX54" fmla="*/ 0 w 1396191"/>
                  <a:gd name="csY54" fmla="*/ 266750 h 1811338"/>
                  <a:gd name="csX55" fmla="*/ 54025 w 1396191"/>
                  <a:gd name="csY55" fmla="*/ 212725 h 1811338"/>
                  <a:gd name="csX56" fmla="*/ 1342166 w 1396191"/>
                  <a:gd name="csY56" fmla="*/ 212725 h 1811338"/>
                  <a:gd name="csX57" fmla="*/ 1396191 w 1396191"/>
                  <a:gd name="csY57" fmla="*/ 266750 h 1811338"/>
                  <a:gd name="csX58" fmla="*/ 1396190 w 1396191"/>
                  <a:gd name="csY58" fmla="*/ 266750 h 1811338"/>
                  <a:gd name="csX59" fmla="*/ 1342165 w 1396191"/>
                  <a:gd name="csY59" fmla="*/ 320775 h 1811338"/>
                  <a:gd name="csX60" fmla="*/ 54025 w 1396191"/>
                  <a:gd name="csY60" fmla="*/ 320774 h 1811338"/>
                  <a:gd name="csX61" fmla="*/ 4246 w 1396191"/>
                  <a:gd name="csY61" fmla="*/ 287778 h 1811338"/>
                  <a:gd name="csX62" fmla="*/ 0 w 1396191"/>
                  <a:gd name="csY62" fmla="*/ 266750 h 1811338"/>
                  <a:gd name="csX63" fmla="*/ 4246 w 1396191"/>
                  <a:gd name="csY63" fmla="*/ 245721 h 1811338"/>
                  <a:gd name="csX64" fmla="*/ 54025 w 1396191"/>
                  <a:gd name="csY64" fmla="*/ 212725 h 1811338"/>
                  <a:gd name="csX65" fmla="*/ 0 w 1396191"/>
                  <a:gd name="csY65" fmla="*/ 54024 h 1811338"/>
                  <a:gd name="csX66" fmla="*/ 0 w 1396191"/>
                  <a:gd name="csY66" fmla="*/ 54025 h 1811338"/>
                  <a:gd name="csX67" fmla="*/ 0 w 1396191"/>
                  <a:gd name="csY67" fmla="*/ 54025 h 1811338"/>
                  <a:gd name="csX68" fmla="*/ 54025 w 1396191"/>
                  <a:gd name="csY68" fmla="*/ 0 h 1811338"/>
                  <a:gd name="csX69" fmla="*/ 1342166 w 1396191"/>
                  <a:gd name="csY69" fmla="*/ 0 h 1811338"/>
                  <a:gd name="csX70" fmla="*/ 1396191 w 1396191"/>
                  <a:gd name="csY70" fmla="*/ 54025 h 1811338"/>
                  <a:gd name="csX71" fmla="*/ 1396190 w 1396191"/>
                  <a:gd name="csY71" fmla="*/ 54025 h 1811338"/>
                  <a:gd name="csX72" fmla="*/ 1342165 w 1396191"/>
                  <a:gd name="csY72" fmla="*/ 108050 h 1811338"/>
                  <a:gd name="csX73" fmla="*/ 54025 w 1396191"/>
                  <a:gd name="csY73" fmla="*/ 108049 h 1811338"/>
                  <a:gd name="csX74" fmla="*/ 4246 w 1396191"/>
                  <a:gd name="csY74" fmla="*/ 75053 h 1811338"/>
                  <a:gd name="csX75" fmla="*/ 0 w 1396191"/>
                  <a:gd name="csY75" fmla="*/ 54025 h 1811338"/>
                  <a:gd name="csX76" fmla="*/ 4246 w 1396191"/>
                  <a:gd name="csY76" fmla="*/ 32996 h 1811338"/>
                  <a:gd name="csX77" fmla="*/ 54025 w 1396191"/>
                  <a:gd name="csY77" fmla="*/ 0 h 18113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</a:cxnLst>
                <a:rect l="l" t="t" r="r" b="b"/>
                <a:pathLst>
                  <a:path w="1396191" h="1811338">
                    <a:moveTo>
                      <a:pt x="1065758" y="1148572"/>
                    </a:moveTo>
                    <a:cubicBezTo>
                      <a:pt x="1089167" y="1148572"/>
                      <a:pt x="1112577" y="1157503"/>
                      <a:pt x="1130438" y="1175364"/>
                    </a:cubicBezTo>
                    <a:cubicBezTo>
                      <a:pt x="1166160" y="1211086"/>
                      <a:pt x="1166160" y="1269003"/>
                      <a:pt x="1130438" y="1304726"/>
                    </a:cubicBezTo>
                    <a:lnTo>
                      <a:pt x="650617" y="1784547"/>
                    </a:lnTo>
                    <a:cubicBezTo>
                      <a:pt x="614894" y="1820269"/>
                      <a:pt x="556978" y="1820269"/>
                      <a:pt x="521254" y="1784547"/>
                    </a:cubicBezTo>
                    <a:lnTo>
                      <a:pt x="520010" y="1782673"/>
                    </a:lnTo>
                    <a:lnTo>
                      <a:pt x="515674" y="1779793"/>
                    </a:lnTo>
                    <a:lnTo>
                      <a:pt x="245030" y="1509149"/>
                    </a:lnTo>
                    <a:cubicBezTo>
                      <a:pt x="209308" y="1473426"/>
                      <a:pt x="209308" y="1415510"/>
                      <a:pt x="245030" y="1379787"/>
                    </a:cubicBezTo>
                    <a:cubicBezTo>
                      <a:pt x="280752" y="1344065"/>
                      <a:pt x="338669" y="1344065"/>
                      <a:pt x="374391" y="1379787"/>
                    </a:cubicBezTo>
                    <a:lnTo>
                      <a:pt x="585522" y="1590918"/>
                    </a:lnTo>
                    <a:lnTo>
                      <a:pt x="1001077" y="1175364"/>
                    </a:lnTo>
                    <a:cubicBezTo>
                      <a:pt x="1018938" y="1157502"/>
                      <a:pt x="1042348" y="1148572"/>
                      <a:pt x="1065758" y="1148572"/>
                    </a:cubicBezTo>
                    <a:close/>
                    <a:moveTo>
                      <a:pt x="0" y="904924"/>
                    </a:moveTo>
                    <a:lnTo>
                      <a:pt x="0" y="904925"/>
                    </a:lnTo>
                    <a:lnTo>
                      <a:pt x="0" y="904925"/>
                    </a:lnTo>
                    <a:close/>
                    <a:moveTo>
                      <a:pt x="54025" y="850900"/>
                    </a:moveTo>
                    <a:lnTo>
                      <a:pt x="1342166" y="850900"/>
                    </a:lnTo>
                    <a:cubicBezTo>
                      <a:pt x="1372003" y="850900"/>
                      <a:pt x="1396191" y="875088"/>
                      <a:pt x="1396191" y="904925"/>
                    </a:cubicBezTo>
                    <a:lnTo>
                      <a:pt x="1396190" y="904925"/>
                    </a:lnTo>
                    <a:cubicBezTo>
                      <a:pt x="1396190" y="934762"/>
                      <a:pt x="1372002" y="958950"/>
                      <a:pt x="1342165" y="958950"/>
                    </a:cubicBezTo>
                    <a:lnTo>
                      <a:pt x="54025" y="958949"/>
                    </a:lnTo>
                    <a:cubicBezTo>
                      <a:pt x="31647" y="958949"/>
                      <a:pt x="12447" y="945343"/>
                      <a:pt x="4246" y="925953"/>
                    </a:cubicBezTo>
                    <a:lnTo>
                      <a:pt x="0" y="904925"/>
                    </a:lnTo>
                    <a:lnTo>
                      <a:pt x="4246" y="883896"/>
                    </a:lnTo>
                    <a:cubicBezTo>
                      <a:pt x="12447" y="864506"/>
                      <a:pt x="31647" y="850900"/>
                      <a:pt x="54025" y="850900"/>
                    </a:cubicBezTo>
                    <a:close/>
                    <a:moveTo>
                      <a:pt x="0" y="692199"/>
                    </a:moveTo>
                    <a:lnTo>
                      <a:pt x="0" y="692200"/>
                    </a:lnTo>
                    <a:lnTo>
                      <a:pt x="0" y="692200"/>
                    </a:lnTo>
                    <a:close/>
                    <a:moveTo>
                      <a:pt x="54025" y="638175"/>
                    </a:moveTo>
                    <a:lnTo>
                      <a:pt x="1342166" y="638175"/>
                    </a:lnTo>
                    <a:cubicBezTo>
                      <a:pt x="1372003" y="638175"/>
                      <a:pt x="1396191" y="662363"/>
                      <a:pt x="1396191" y="692200"/>
                    </a:cubicBezTo>
                    <a:lnTo>
                      <a:pt x="1396190" y="692200"/>
                    </a:lnTo>
                    <a:cubicBezTo>
                      <a:pt x="1396190" y="722037"/>
                      <a:pt x="1372002" y="746225"/>
                      <a:pt x="1342165" y="746225"/>
                    </a:cubicBezTo>
                    <a:lnTo>
                      <a:pt x="54025" y="746224"/>
                    </a:lnTo>
                    <a:cubicBezTo>
                      <a:pt x="31647" y="746224"/>
                      <a:pt x="12447" y="732618"/>
                      <a:pt x="4246" y="713228"/>
                    </a:cubicBezTo>
                    <a:lnTo>
                      <a:pt x="0" y="692200"/>
                    </a:lnTo>
                    <a:lnTo>
                      <a:pt x="4246" y="671171"/>
                    </a:lnTo>
                    <a:cubicBezTo>
                      <a:pt x="12447" y="651781"/>
                      <a:pt x="31647" y="638175"/>
                      <a:pt x="54025" y="638175"/>
                    </a:cubicBezTo>
                    <a:close/>
                    <a:moveTo>
                      <a:pt x="0" y="479474"/>
                    </a:moveTo>
                    <a:lnTo>
                      <a:pt x="0" y="479475"/>
                    </a:lnTo>
                    <a:lnTo>
                      <a:pt x="0" y="479475"/>
                    </a:lnTo>
                    <a:close/>
                    <a:moveTo>
                      <a:pt x="54025" y="425450"/>
                    </a:moveTo>
                    <a:lnTo>
                      <a:pt x="1342166" y="425450"/>
                    </a:lnTo>
                    <a:cubicBezTo>
                      <a:pt x="1372003" y="425450"/>
                      <a:pt x="1396191" y="449638"/>
                      <a:pt x="1396191" y="479475"/>
                    </a:cubicBezTo>
                    <a:lnTo>
                      <a:pt x="1396190" y="479475"/>
                    </a:lnTo>
                    <a:cubicBezTo>
                      <a:pt x="1396190" y="509312"/>
                      <a:pt x="1372002" y="533500"/>
                      <a:pt x="1342165" y="533500"/>
                    </a:cubicBezTo>
                    <a:lnTo>
                      <a:pt x="54025" y="533499"/>
                    </a:lnTo>
                    <a:cubicBezTo>
                      <a:pt x="31647" y="533499"/>
                      <a:pt x="12447" y="519893"/>
                      <a:pt x="4246" y="500503"/>
                    </a:cubicBezTo>
                    <a:lnTo>
                      <a:pt x="0" y="479475"/>
                    </a:lnTo>
                    <a:lnTo>
                      <a:pt x="4246" y="458446"/>
                    </a:lnTo>
                    <a:cubicBezTo>
                      <a:pt x="12447" y="439056"/>
                      <a:pt x="31647" y="425450"/>
                      <a:pt x="54025" y="425450"/>
                    </a:cubicBezTo>
                    <a:close/>
                    <a:moveTo>
                      <a:pt x="0" y="266749"/>
                    </a:moveTo>
                    <a:lnTo>
                      <a:pt x="0" y="266750"/>
                    </a:lnTo>
                    <a:lnTo>
                      <a:pt x="0" y="266750"/>
                    </a:lnTo>
                    <a:close/>
                    <a:moveTo>
                      <a:pt x="54025" y="212725"/>
                    </a:moveTo>
                    <a:lnTo>
                      <a:pt x="1342166" y="212725"/>
                    </a:lnTo>
                    <a:cubicBezTo>
                      <a:pt x="1372003" y="212725"/>
                      <a:pt x="1396191" y="236913"/>
                      <a:pt x="1396191" y="266750"/>
                    </a:cubicBezTo>
                    <a:lnTo>
                      <a:pt x="1396190" y="266750"/>
                    </a:lnTo>
                    <a:cubicBezTo>
                      <a:pt x="1396190" y="296587"/>
                      <a:pt x="1372002" y="320775"/>
                      <a:pt x="1342165" y="320775"/>
                    </a:cubicBezTo>
                    <a:lnTo>
                      <a:pt x="54025" y="320774"/>
                    </a:lnTo>
                    <a:cubicBezTo>
                      <a:pt x="31647" y="320774"/>
                      <a:pt x="12447" y="307168"/>
                      <a:pt x="4246" y="287778"/>
                    </a:cubicBezTo>
                    <a:lnTo>
                      <a:pt x="0" y="266750"/>
                    </a:lnTo>
                    <a:lnTo>
                      <a:pt x="4246" y="245721"/>
                    </a:lnTo>
                    <a:cubicBezTo>
                      <a:pt x="12447" y="226331"/>
                      <a:pt x="31647" y="212725"/>
                      <a:pt x="54025" y="212725"/>
                    </a:cubicBezTo>
                    <a:close/>
                    <a:moveTo>
                      <a:pt x="0" y="54024"/>
                    </a:moveTo>
                    <a:lnTo>
                      <a:pt x="0" y="54025"/>
                    </a:lnTo>
                    <a:lnTo>
                      <a:pt x="0" y="54025"/>
                    </a:lnTo>
                    <a:close/>
                    <a:moveTo>
                      <a:pt x="54025" y="0"/>
                    </a:moveTo>
                    <a:lnTo>
                      <a:pt x="1342166" y="0"/>
                    </a:lnTo>
                    <a:cubicBezTo>
                      <a:pt x="1372003" y="0"/>
                      <a:pt x="1396191" y="24188"/>
                      <a:pt x="1396191" y="54025"/>
                    </a:cubicBezTo>
                    <a:lnTo>
                      <a:pt x="1396190" y="54025"/>
                    </a:lnTo>
                    <a:cubicBezTo>
                      <a:pt x="1396190" y="83862"/>
                      <a:pt x="1372002" y="108050"/>
                      <a:pt x="1342165" y="108050"/>
                    </a:cubicBezTo>
                    <a:lnTo>
                      <a:pt x="54025" y="108049"/>
                    </a:lnTo>
                    <a:cubicBezTo>
                      <a:pt x="31647" y="108049"/>
                      <a:pt x="12447" y="94443"/>
                      <a:pt x="4246" y="75053"/>
                    </a:cubicBezTo>
                    <a:lnTo>
                      <a:pt x="0" y="54025"/>
                    </a:lnTo>
                    <a:lnTo>
                      <a:pt x="4246" y="32996"/>
                    </a:lnTo>
                    <a:cubicBezTo>
                      <a:pt x="12447" y="13606"/>
                      <a:pt x="31647" y="0"/>
                      <a:pt x="540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契約済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838671" y="5426837"/>
            <a:ext cx="3180679" cy="1805185"/>
            <a:chOff x="1838671" y="2893702"/>
            <a:chExt cx="3180679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契約済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838671" y="3929446"/>
              <a:ext cx="31806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Contracted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838672" y="2801695"/>
            <a:ext cx="3180679" cy="1805185"/>
            <a:chOff x="1838649" y="2893702"/>
            <a:chExt cx="3180679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契約済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838649" y="3929446"/>
              <a:ext cx="31806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Contracted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492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契約済の三角プレート</dc:title>
  <dc:subject>契約済の三角プレート</dc:subject>
  <dc:creator>でじけろお</dc:creator>
  <cp:revision>1</cp:revision>
  <dcterms:created xsi:type="dcterms:W3CDTF">2018-05-20T00:31:01Z</dcterms:created>
  <dcterms:modified xsi:type="dcterms:W3CDTF">2026-01-28T15:27:36Z</dcterms:modified>
  <cp:version>1</cp:version>
</cp:coreProperties>
</file>