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80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4252C22-1414-F3C7-AA1F-38A21F950556}"/>
              </a:ext>
            </a:extLst>
          </p:cNvPr>
          <p:cNvGrpSpPr/>
          <p:nvPr/>
        </p:nvGrpSpPr>
        <p:grpSpPr>
          <a:xfrm>
            <a:off x="762536" y="5278448"/>
            <a:ext cx="1301396" cy="1618810"/>
            <a:chOff x="4771584" y="826770"/>
            <a:chExt cx="1822450" cy="2266950"/>
          </a:xfrm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F9DB87B9-225F-9EE2-6AEF-C1765B9B7B28}"/>
                </a:ext>
              </a:extLst>
            </p:cNvPr>
            <p:cNvSpPr/>
            <p:nvPr/>
          </p:nvSpPr>
          <p:spPr>
            <a:xfrm>
              <a:off x="4771584" y="826770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DC19CBE-9501-8B7C-492A-3221B8FFB53E}"/>
                </a:ext>
              </a:extLst>
            </p:cNvPr>
            <p:cNvSpPr/>
            <p:nvPr/>
          </p:nvSpPr>
          <p:spPr>
            <a:xfrm>
              <a:off x="5230372" y="2080117"/>
              <a:ext cx="904875" cy="904875"/>
            </a:xfrm>
            <a:custGeom>
              <a:avLst/>
              <a:gdLst>
                <a:gd name="csX0" fmla="*/ 110108 w 904875"/>
                <a:gd name="csY0" fmla="*/ 44445 h 904875"/>
                <a:gd name="csX1" fmla="*/ 49213 w 904875"/>
                <a:gd name="csY1" fmla="*/ 105340 h 904875"/>
                <a:gd name="csX2" fmla="*/ 49213 w 904875"/>
                <a:gd name="csY2" fmla="*/ 799534 h 904875"/>
                <a:gd name="csX3" fmla="*/ 110108 w 904875"/>
                <a:gd name="csY3" fmla="*/ 860429 h 904875"/>
                <a:gd name="csX4" fmla="*/ 794767 w 904875"/>
                <a:gd name="csY4" fmla="*/ 860429 h 904875"/>
                <a:gd name="csX5" fmla="*/ 855662 w 904875"/>
                <a:gd name="csY5" fmla="*/ 799534 h 904875"/>
                <a:gd name="csX6" fmla="*/ 855662 w 904875"/>
                <a:gd name="csY6" fmla="*/ 105340 h 904875"/>
                <a:gd name="csX7" fmla="*/ 794767 w 904875"/>
                <a:gd name="csY7" fmla="*/ 44445 h 904875"/>
                <a:gd name="csX8" fmla="*/ 100016 w 904875"/>
                <a:gd name="csY8" fmla="*/ 0 h 904875"/>
                <a:gd name="csX9" fmla="*/ 804859 w 904875"/>
                <a:gd name="csY9" fmla="*/ 0 h 904875"/>
                <a:gd name="csX10" fmla="*/ 904875 w 904875"/>
                <a:gd name="csY10" fmla="*/ 100016 h 904875"/>
                <a:gd name="csX11" fmla="*/ 904875 w 904875"/>
                <a:gd name="csY11" fmla="*/ 804859 h 904875"/>
                <a:gd name="csX12" fmla="*/ 804859 w 904875"/>
                <a:gd name="csY12" fmla="*/ 904875 h 904875"/>
                <a:gd name="csX13" fmla="*/ 100016 w 904875"/>
                <a:gd name="csY13" fmla="*/ 904875 h 904875"/>
                <a:gd name="csX14" fmla="*/ 0 w 904875"/>
                <a:gd name="csY14" fmla="*/ 804859 h 904875"/>
                <a:gd name="csX15" fmla="*/ 0 w 904875"/>
                <a:gd name="csY15" fmla="*/ 100016 h 904875"/>
                <a:gd name="csX16" fmla="*/ 100016 w 904875"/>
                <a:gd name="csY16" fmla="*/ 0 h 9048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904875" h="904875">
                  <a:moveTo>
                    <a:pt x="110108" y="44445"/>
                  </a:moveTo>
                  <a:cubicBezTo>
                    <a:pt x="76477" y="44445"/>
                    <a:pt x="49213" y="71709"/>
                    <a:pt x="49213" y="105340"/>
                  </a:cubicBezTo>
                  <a:lnTo>
                    <a:pt x="49213" y="799534"/>
                  </a:lnTo>
                  <a:cubicBezTo>
                    <a:pt x="49213" y="833165"/>
                    <a:pt x="76477" y="860429"/>
                    <a:pt x="110108" y="860429"/>
                  </a:cubicBezTo>
                  <a:lnTo>
                    <a:pt x="794767" y="860429"/>
                  </a:lnTo>
                  <a:cubicBezTo>
                    <a:pt x="828398" y="860429"/>
                    <a:pt x="855662" y="833165"/>
                    <a:pt x="855662" y="799534"/>
                  </a:cubicBezTo>
                  <a:lnTo>
                    <a:pt x="855662" y="105340"/>
                  </a:lnTo>
                  <a:cubicBezTo>
                    <a:pt x="855662" y="71709"/>
                    <a:pt x="828398" y="44445"/>
                    <a:pt x="794767" y="44445"/>
                  </a:cubicBezTo>
                  <a:close/>
                  <a:moveTo>
                    <a:pt x="100016" y="0"/>
                  </a:moveTo>
                  <a:lnTo>
                    <a:pt x="804859" y="0"/>
                  </a:lnTo>
                  <a:cubicBezTo>
                    <a:pt x="860096" y="0"/>
                    <a:pt x="904875" y="44779"/>
                    <a:pt x="904875" y="100016"/>
                  </a:cubicBezTo>
                  <a:lnTo>
                    <a:pt x="904875" y="804859"/>
                  </a:lnTo>
                  <a:cubicBezTo>
                    <a:pt x="904875" y="860096"/>
                    <a:pt x="860096" y="904875"/>
                    <a:pt x="804859" y="904875"/>
                  </a:cubicBezTo>
                  <a:lnTo>
                    <a:pt x="100016" y="904875"/>
                  </a:lnTo>
                  <a:cubicBezTo>
                    <a:pt x="44779" y="904875"/>
                    <a:pt x="0" y="860096"/>
                    <a:pt x="0" y="804859"/>
                  </a:cubicBezTo>
                  <a:lnTo>
                    <a:pt x="0" y="100016"/>
                  </a:lnTo>
                  <a:cubicBezTo>
                    <a:pt x="0" y="44779"/>
                    <a:pt x="44779" y="0"/>
                    <a:pt x="1000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08C56614-AFCA-24A9-1C07-FD99FBE3AAA9}"/>
                </a:ext>
              </a:extLst>
            </p:cNvPr>
            <p:cNvSpPr/>
            <p:nvPr/>
          </p:nvSpPr>
          <p:spPr>
            <a:xfrm>
              <a:off x="5317615" y="2301379"/>
              <a:ext cx="730388" cy="51552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4C38C6D-748F-C8F0-6209-CC55B43C8B08}"/>
                </a:ext>
              </a:extLst>
            </p:cNvPr>
            <p:cNvSpPr/>
            <p:nvPr/>
          </p:nvSpPr>
          <p:spPr>
            <a:xfrm>
              <a:off x="5301300" y="986944"/>
              <a:ext cx="763019" cy="932999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4F240B4-131A-C988-7113-9EB93FA5242E}"/>
              </a:ext>
            </a:extLst>
          </p:cNvPr>
          <p:cNvGrpSpPr/>
          <p:nvPr/>
        </p:nvGrpSpPr>
        <p:grpSpPr>
          <a:xfrm rot="10800000">
            <a:off x="4800579" y="3003090"/>
            <a:ext cx="1301396" cy="1618810"/>
            <a:chOff x="4771584" y="826770"/>
            <a:chExt cx="1822450" cy="2266950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FEA5E71B-5DA8-6641-5B8E-E068A1083CB7}"/>
                </a:ext>
              </a:extLst>
            </p:cNvPr>
            <p:cNvSpPr/>
            <p:nvPr/>
          </p:nvSpPr>
          <p:spPr>
            <a:xfrm>
              <a:off x="4771584" y="826770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8F697C2-D7B4-0212-DD42-915DEE566BAE}"/>
                </a:ext>
              </a:extLst>
            </p:cNvPr>
            <p:cNvSpPr/>
            <p:nvPr/>
          </p:nvSpPr>
          <p:spPr>
            <a:xfrm>
              <a:off x="5230372" y="2080117"/>
              <a:ext cx="904875" cy="904875"/>
            </a:xfrm>
            <a:custGeom>
              <a:avLst/>
              <a:gdLst>
                <a:gd name="csX0" fmla="*/ 110108 w 904875"/>
                <a:gd name="csY0" fmla="*/ 44445 h 904875"/>
                <a:gd name="csX1" fmla="*/ 49213 w 904875"/>
                <a:gd name="csY1" fmla="*/ 105340 h 904875"/>
                <a:gd name="csX2" fmla="*/ 49213 w 904875"/>
                <a:gd name="csY2" fmla="*/ 799534 h 904875"/>
                <a:gd name="csX3" fmla="*/ 110108 w 904875"/>
                <a:gd name="csY3" fmla="*/ 860429 h 904875"/>
                <a:gd name="csX4" fmla="*/ 794767 w 904875"/>
                <a:gd name="csY4" fmla="*/ 860429 h 904875"/>
                <a:gd name="csX5" fmla="*/ 855662 w 904875"/>
                <a:gd name="csY5" fmla="*/ 799534 h 904875"/>
                <a:gd name="csX6" fmla="*/ 855662 w 904875"/>
                <a:gd name="csY6" fmla="*/ 105340 h 904875"/>
                <a:gd name="csX7" fmla="*/ 794767 w 904875"/>
                <a:gd name="csY7" fmla="*/ 44445 h 904875"/>
                <a:gd name="csX8" fmla="*/ 100016 w 904875"/>
                <a:gd name="csY8" fmla="*/ 0 h 904875"/>
                <a:gd name="csX9" fmla="*/ 804859 w 904875"/>
                <a:gd name="csY9" fmla="*/ 0 h 904875"/>
                <a:gd name="csX10" fmla="*/ 904875 w 904875"/>
                <a:gd name="csY10" fmla="*/ 100016 h 904875"/>
                <a:gd name="csX11" fmla="*/ 904875 w 904875"/>
                <a:gd name="csY11" fmla="*/ 804859 h 904875"/>
                <a:gd name="csX12" fmla="*/ 804859 w 904875"/>
                <a:gd name="csY12" fmla="*/ 904875 h 904875"/>
                <a:gd name="csX13" fmla="*/ 100016 w 904875"/>
                <a:gd name="csY13" fmla="*/ 904875 h 904875"/>
                <a:gd name="csX14" fmla="*/ 0 w 904875"/>
                <a:gd name="csY14" fmla="*/ 804859 h 904875"/>
                <a:gd name="csX15" fmla="*/ 0 w 904875"/>
                <a:gd name="csY15" fmla="*/ 100016 h 904875"/>
                <a:gd name="csX16" fmla="*/ 100016 w 904875"/>
                <a:gd name="csY16" fmla="*/ 0 h 90487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904875" h="904875">
                  <a:moveTo>
                    <a:pt x="110108" y="44445"/>
                  </a:moveTo>
                  <a:cubicBezTo>
                    <a:pt x="76477" y="44445"/>
                    <a:pt x="49213" y="71709"/>
                    <a:pt x="49213" y="105340"/>
                  </a:cubicBezTo>
                  <a:lnTo>
                    <a:pt x="49213" y="799534"/>
                  </a:lnTo>
                  <a:cubicBezTo>
                    <a:pt x="49213" y="833165"/>
                    <a:pt x="76477" y="860429"/>
                    <a:pt x="110108" y="860429"/>
                  </a:cubicBezTo>
                  <a:lnTo>
                    <a:pt x="794767" y="860429"/>
                  </a:lnTo>
                  <a:cubicBezTo>
                    <a:pt x="828398" y="860429"/>
                    <a:pt x="855662" y="833165"/>
                    <a:pt x="855662" y="799534"/>
                  </a:cubicBezTo>
                  <a:lnTo>
                    <a:pt x="855662" y="105340"/>
                  </a:lnTo>
                  <a:cubicBezTo>
                    <a:pt x="855662" y="71709"/>
                    <a:pt x="828398" y="44445"/>
                    <a:pt x="794767" y="44445"/>
                  </a:cubicBezTo>
                  <a:close/>
                  <a:moveTo>
                    <a:pt x="100016" y="0"/>
                  </a:moveTo>
                  <a:lnTo>
                    <a:pt x="804859" y="0"/>
                  </a:lnTo>
                  <a:cubicBezTo>
                    <a:pt x="860096" y="0"/>
                    <a:pt x="904875" y="44779"/>
                    <a:pt x="904875" y="100016"/>
                  </a:cubicBezTo>
                  <a:lnTo>
                    <a:pt x="904875" y="804859"/>
                  </a:lnTo>
                  <a:cubicBezTo>
                    <a:pt x="904875" y="860096"/>
                    <a:pt x="860096" y="904875"/>
                    <a:pt x="804859" y="904875"/>
                  </a:cubicBezTo>
                  <a:lnTo>
                    <a:pt x="100016" y="904875"/>
                  </a:lnTo>
                  <a:cubicBezTo>
                    <a:pt x="44779" y="904875"/>
                    <a:pt x="0" y="860096"/>
                    <a:pt x="0" y="804859"/>
                  </a:cubicBezTo>
                  <a:lnTo>
                    <a:pt x="0" y="100016"/>
                  </a:lnTo>
                  <a:cubicBezTo>
                    <a:pt x="0" y="44779"/>
                    <a:pt x="44779" y="0"/>
                    <a:pt x="1000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800D16A-5FE9-F0BA-55B3-DB251FDC32F3}"/>
                </a:ext>
              </a:extLst>
            </p:cNvPr>
            <p:cNvSpPr/>
            <p:nvPr/>
          </p:nvSpPr>
          <p:spPr>
            <a:xfrm>
              <a:off x="5317615" y="2301379"/>
              <a:ext cx="730388" cy="515528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569582B7-EB24-2823-D584-2618650C4DD8}"/>
                </a:ext>
              </a:extLst>
            </p:cNvPr>
            <p:cNvSpPr/>
            <p:nvPr/>
          </p:nvSpPr>
          <p:spPr>
            <a:xfrm>
              <a:off x="5301300" y="986944"/>
              <a:ext cx="763019" cy="932999"/>
            </a:xfrm>
            <a:custGeom>
              <a:avLst/>
              <a:gdLst>
                <a:gd name="csX0" fmla="*/ 990212 w 1101336"/>
                <a:gd name="csY0" fmla="*/ 0 h 1346684"/>
                <a:gd name="csX1" fmla="*/ 1068789 w 1101336"/>
                <a:gd name="csY1" fmla="*/ 32548 h 1346684"/>
                <a:gd name="csX2" fmla="*/ 1068789 w 1101336"/>
                <a:gd name="csY2" fmla="*/ 189702 h 1346684"/>
                <a:gd name="csX3" fmla="*/ 661794 w 1101336"/>
                <a:gd name="csY3" fmla="*/ 596697 h 1346684"/>
                <a:gd name="csX4" fmla="*/ 661794 w 1101336"/>
                <a:gd name="csY4" fmla="*/ 628199 h 1346684"/>
                <a:gd name="csX5" fmla="*/ 888154 w 1101336"/>
                <a:gd name="csY5" fmla="*/ 628199 h 1346684"/>
                <a:gd name="csX6" fmla="*/ 999279 w 1101336"/>
                <a:gd name="csY6" fmla="*/ 739324 h 1346684"/>
                <a:gd name="csX7" fmla="*/ 888154 w 1101336"/>
                <a:gd name="csY7" fmla="*/ 850449 h 1346684"/>
                <a:gd name="csX8" fmla="*/ 661794 w 1101336"/>
                <a:gd name="csY8" fmla="*/ 850449 h 1346684"/>
                <a:gd name="csX9" fmla="*/ 661794 w 1101336"/>
                <a:gd name="csY9" fmla="*/ 932999 h 1346684"/>
                <a:gd name="csX10" fmla="*/ 888154 w 1101336"/>
                <a:gd name="csY10" fmla="*/ 932999 h 1346684"/>
                <a:gd name="csX11" fmla="*/ 999279 w 1101336"/>
                <a:gd name="csY11" fmla="*/ 1044124 h 1346684"/>
                <a:gd name="csX12" fmla="*/ 888154 w 1101336"/>
                <a:gd name="csY12" fmla="*/ 1155249 h 1346684"/>
                <a:gd name="csX13" fmla="*/ 661794 w 1101336"/>
                <a:gd name="csY13" fmla="*/ 1155249 h 1346684"/>
                <a:gd name="csX14" fmla="*/ 661794 w 1101336"/>
                <a:gd name="csY14" fmla="*/ 1235559 h 1346684"/>
                <a:gd name="csX15" fmla="*/ 550669 w 1101336"/>
                <a:gd name="csY15" fmla="*/ 1346684 h 1346684"/>
                <a:gd name="csX16" fmla="*/ 439544 w 1101336"/>
                <a:gd name="csY16" fmla="*/ 1235559 h 1346684"/>
                <a:gd name="csX17" fmla="*/ 439544 w 1101336"/>
                <a:gd name="csY17" fmla="*/ 1155249 h 1346684"/>
                <a:gd name="csX18" fmla="*/ 213183 w 1101336"/>
                <a:gd name="csY18" fmla="*/ 1155249 h 1346684"/>
                <a:gd name="csX19" fmla="*/ 102058 w 1101336"/>
                <a:gd name="csY19" fmla="*/ 1044124 h 1346684"/>
                <a:gd name="csX20" fmla="*/ 213183 w 1101336"/>
                <a:gd name="csY20" fmla="*/ 932999 h 1346684"/>
                <a:gd name="csX21" fmla="*/ 439544 w 1101336"/>
                <a:gd name="csY21" fmla="*/ 932999 h 1346684"/>
                <a:gd name="csX22" fmla="*/ 439544 w 1101336"/>
                <a:gd name="csY22" fmla="*/ 850449 h 1346684"/>
                <a:gd name="csX23" fmla="*/ 213183 w 1101336"/>
                <a:gd name="csY23" fmla="*/ 850449 h 1346684"/>
                <a:gd name="csX24" fmla="*/ 102058 w 1101336"/>
                <a:gd name="csY24" fmla="*/ 739324 h 1346684"/>
                <a:gd name="csX25" fmla="*/ 213183 w 1101336"/>
                <a:gd name="csY25" fmla="*/ 628199 h 1346684"/>
                <a:gd name="csX26" fmla="*/ 439544 w 1101336"/>
                <a:gd name="csY26" fmla="*/ 628199 h 1346684"/>
                <a:gd name="csX27" fmla="*/ 439544 w 1101336"/>
                <a:gd name="csY27" fmla="*/ 596699 h 1346684"/>
                <a:gd name="csX28" fmla="*/ 32547 w 1101336"/>
                <a:gd name="csY28" fmla="*/ 189703 h 1346684"/>
                <a:gd name="csX29" fmla="*/ 32547 w 1101336"/>
                <a:gd name="csY29" fmla="*/ 32549 h 1346684"/>
                <a:gd name="csX30" fmla="*/ 189702 w 1101336"/>
                <a:gd name="csY30" fmla="*/ 32549 h 1346684"/>
                <a:gd name="csX31" fmla="*/ 550668 w 1101336"/>
                <a:gd name="csY31" fmla="*/ 393514 h 1346684"/>
                <a:gd name="csX32" fmla="*/ 911634 w 1101336"/>
                <a:gd name="csY32" fmla="*/ 32548 h 1346684"/>
                <a:gd name="csX33" fmla="*/ 990212 w 1101336"/>
                <a:gd name="csY33" fmla="*/ 0 h 13466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</a:cxnLst>
              <a:rect l="l" t="t" r="r" b="b"/>
              <a:pathLst>
                <a:path w="1101336" h="1346684">
                  <a:moveTo>
                    <a:pt x="990212" y="0"/>
                  </a:moveTo>
                  <a:cubicBezTo>
                    <a:pt x="1018651" y="0"/>
                    <a:pt x="1047090" y="10849"/>
                    <a:pt x="1068789" y="32548"/>
                  </a:cubicBezTo>
                  <a:cubicBezTo>
                    <a:pt x="1112186" y="75945"/>
                    <a:pt x="1112186" y="146305"/>
                    <a:pt x="1068789" y="189702"/>
                  </a:cubicBezTo>
                  <a:lnTo>
                    <a:pt x="661794" y="596697"/>
                  </a:lnTo>
                  <a:lnTo>
                    <a:pt x="661794" y="628199"/>
                  </a:lnTo>
                  <a:lnTo>
                    <a:pt x="888154" y="628199"/>
                  </a:lnTo>
                  <a:cubicBezTo>
                    <a:pt x="949527" y="628199"/>
                    <a:pt x="999279" y="677951"/>
                    <a:pt x="999279" y="739324"/>
                  </a:cubicBezTo>
                  <a:cubicBezTo>
                    <a:pt x="999279" y="800697"/>
                    <a:pt x="949527" y="850449"/>
                    <a:pt x="888154" y="850449"/>
                  </a:cubicBezTo>
                  <a:lnTo>
                    <a:pt x="661794" y="850449"/>
                  </a:lnTo>
                  <a:lnTo>
                    <a:pt x="661794" y="932999"/>
                  </a:lnTo>
                  <a:lnTo>
                    <a:pt x="888154" y="932999"/>
                  </a:lnTo>
                  <a:cubicBezTo>
                    <a:pt x="949527" y="932999"/>
                    <a:pt x="999279" y="982751"/>
                    <a:pt x="999279" y="1044124"/>
                  </a:cubicBezTo>
                  <a:cubicBezTo>
                    <a:pt x="999279" y="1105497"/>
                    <a:pt x="949527" y="1155249"/>
                    <a:pt x="888154" y="1155249"/>
                  </a:cubicBezTo>
                  <a:lnTo>
                    <a:pt x="661794" y="1155249"/>
                  </a:lnTo>
                  <a:lnTo>
                    <a:pt x="661794" y="1235559"/>
                  </a:lnTo>
                  <a:cubicBezTo>
                    <a:pt x="661794" y="1296932"/>
                    <a:pt x="612042" y="1346684"/>
                    <a:pt x="550669" y="1346684"/>
                  </a:cubicBezTo>
                  <a:cubicBezTo>
                    <a:pt x="489296" y="1346684"/>
                    <a:pt x="439544" y="1296932"/>
                    <a:pt x="439544" y="1235559"/>
                  </a:cubicBezTo>
                  <a:lnTo>
                    <a:pt x="439544" y="1155249"/>
                  </a:lnTo>
                  <a:lnTo>
                    <a:pt x="213183" y="1155249"/>
                  </a:lnTo>
                  <a:cubicBezTo>
                    <a:pt x="151810" y="1155249"/>
                    <a:pt x="102058" y="1105497"/>
                    <a:pt x="102058" y="1044124"/>
                  </a:cubicBezTo>
                  <a:cubicBezTo>
                    <a:pt x="102058" y="982751"/>
                    <a:pt x="151810" y="932999"/>
                    <a:pt x="213183" y="932999"/>
                  </a:cubicBezTo>
                  <a:lnTo>
                    <a:pt x="439544" y="932999"/>
                  </a:lnTo>
                  <a:lnTo>
                    <a:pt x="439544" y="850449"/>
                  </a:lnTo>
                  <a:lnTo>
                    <a:pt x="213183" y="850449"/>
                  </a:lnTo>
                  <a:cubicBezTo>
                    <a:pt x="151810" y="850449"/>
                    <a:pt x="102058" y="800697"/>
                    <a:pt x="102058" y="739324"/>
                  </a:cubicBezTo>
                  <a:cubicBezTo>
                    <a:pt x="102058" y="677951"/>
                    <a:pt x="151810" y="628199"/>
                    <a:pt x="213183" y="628199"/>
                  </a:cubicBezTo>
                  <a:lnTo>
                    <a:pt x="439544" y="628199"/>
                  </a:lnTo>
                  <a:lnTo>
                    <a:pt x="439544" y="596699"/>
                  </a:lnTo>
                  <a:lnTo>
                    <a:pt x="32547" y="189703"/>
                  </a:lnTo>
                  <a:cubicBezTo>
                    <a:pt x="-10850" y="146306"/>
                    <a:pt x="-10850" y="75946"/>
                    <a:pt x="32547" y="32549"/>
                  </a:cubicBezTo>
                  <a:cubicBezTo>
                    <a:pt x="75944" y="-10849"/>
                    <a:pt x="146305" y="-10849"/>
                    <a:pt x="189702" y="32549"/>
                  </a:cubicBezTo>
                  <a:lnTo>
                    <a:pt x="550668" y="393514"/>
                  </a:lnTo>
                  <a:lnTo>
                    <a:pt x="911634" y="32548"/>
                  </a:lnTo>
                  <a:cubicBezTo>
                    <a:pt x="933333" y="10849"/>
                    <a:pt x="961772" y="0"/>
                    <a:pt x="9902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売約済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売約済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747574" y="3929446"/>
              <a:ext cx="136287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Sold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売約済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747552" y="3929446"/>
              <a:ext cx="136287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Sold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499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売約済の三角プレート</dc:title>
  <dc:subject>売約済の三角プレート</dc:subject>
  <dc:creator>でじけろお</dc:creator>
  <cp:revision>1</cp:revision>
  <dcterms:created xsi:type="dcterms:W3CDTF">2018-05-20T00:31:01Z</dcterms:created>
  <dcterms:modified xsi:type="dcterms:W3CDTF">2026-01-28T15:39:35Z</dcterms:modified>
  <cp:version>1</cp:version>
</cp:coreProperties>
</file>