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9" r:id="rId4"/>
    <p:sldId id="265" r:id="rId5"/>
    <p:sldId id="257" r:id="rId6"/>
    <p:sldId id="263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7" d="100"/>
          <a:sy n="57" d="100"/>
        </p:scale>
        <p:origin x="1806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0EAC9D-794D-8DAF-0859-961655C7D0F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F549E05-3A3A-7B3B-5E6F-C05B487CE433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A7EB29F7-06DB-FCD7-85D4-E4BAE17A2924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C2EC193-0463-DD86-F831-76FA4BE7127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362023-4572-0B6D-C1A2-8D72CF967827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02B5FF0-C87C-3D19-86E5-719AFBAA2454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4074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CEB448BB-008C-2CD7-D1F1-99E3B838DFE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8" name="フリーフォーム: 図形 37">
            <a:extLst>
              <a:ext uri="{FF2B5EF4-FFF2-40B4-BE49-F238E27FC236}">
                <a16:creationId xmlns:a16="http://schemas.microsoft.com/office/drawing/2014/main" id="{A441BE04-6DC0-1FFE-216E-6DEE5DE776BA}"/>
              </a:ext>
            </a:extLst>
          </p:cNvPr>
          <p:cNvSpPr/>
          <p:nvPr/>
        </p:nvSpPr>
        <p:spPr>
          <a:xfrm>
            <a:off x="599571" y="5275554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: 図形 38">
            <a:extLst>
              <a:ext uri="{FF2B5EF4-FFF2-40B4-BE49-F238E27FC236}">
                <a16:creationId xmlns:a16="http://schemas.microsoft.com/office/drawing/2014/main" id="{E28F181A-8F0E-1B1A-7878-B6165AFA78FD}"/>
              </a:ext>
            </a:extLst>
          </p:cNvPr>
          <p:cNvSpPr/>
          <p:nvPr/>
        </p:nvSpPr>
        <p:spPr>
          <a:xfrm rot="10800000">
            <a:off x="4607396" y="2979417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C65D2-A644-09E9-56CA-BDE2089F79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B5BE7D71-211D-8986-36DF-0511B67347A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1C2DAA2-B01B-96FB-31F9-0CE89D3C2E0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DBB7FC-DBE2-49E7-E31D-DB211F28FCC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61151E8-82A1-A8D0-0EF9-18B7075FB525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99E4CD9-BB09-DA1E-E566-C799CD31FB3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88BF39DC-1EFF-4651-6BAA-D41A753B3DB2}"/>
              </a:ext>
            </a:extLst>
          </p:cNvPr>
          <p:cNvGrpSpPr/>
          <p:nvPr/>
        </p:nvGrpSpPr>
        <p:grpSpPr>
          <a:xfrm>
            <a:off x="599572" y="5286385"/>
            <a:ext cx="1601762" cy="1614912"/>
            <a:chOff x="486884" y="3338869"/>
            <a:chExt cx="2081115" cy="2098200"/>
          </a:xfrm>
        </p:grpSpPr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51A479EF-278A-CE7E-F7E1-0BEFF87133E2}"/>
                </a:ext>
              </a:extLst>
            </p:cNvPr>
            <p:cNvSpPr/>
            <p:nvPr/>
          </p:nvSpPr>
          <p:spPr>
            <a:xfrm>
              <a:off x="486884" y="3338869"/>
              <a:ext cx="2081115" cy="2098200"/>
            </a:xfrm>
            <a:custGeom>
              <a:avLst/>
              <a:gdLst>
                <a:gd name="csX0" fmla="*/ 1105255 w 2081115"/>
                <a:gd name="csY0" fmla="*/ 189837 h 2098200"/>
                <a:gd name="csX1" fmla="*/ 1891278 w 2081115"/>
                <a:gd name="csY1" fmla="*/ 975860 h 2098200"/>
                <a:gd name="csX2" fmla="*/ 1105255 w 2081115"/>
                <a:gd name="csY2" fmla="*/ 1761883 h 2098200"/>
                <a:gd name="csX3" fmla="*/ 319232 w 2081115"/>
                <a:gd name="csY3" fmla="*/ 975860 h 2098200"/>
                <a:gd name="csX4" fmla="*/ 1105255 w 2081115"/>
                <a:gd name="csY4" fmla="*/ 189837 h 2098200"/>
                <a:gd name="csX5" fmla="*/ 1105255 w 2081115"/>
                <a:gd name="csY5" fmla="*/ 125984 h 2098200"/>
                <a:gd name="csX6" fmla="*/ 255379 w 2081115"/>
                <a:gd name="csY6" fmla="*/ 975860 h 2098200"/>
                <a:gd name="csX7" fmla="*/ 1105255 w 2081115"/>
                <a:gd name="csY7" fmla="*/ 1825736 h 2098200"/>
                <a:gd name="csX8" fmla="*/ 1955131 w 2081115"/>
                <a:gd name="csY8" fmla="*/ 975860 h 2098200"/>
                <a:gd name="csX9" fmla="*/ 1105255 w 2081115"/>
                <a:gd name="csY9" fmla="*/ 125984 h 2098200"/>
                <a:gd name="csX10" fmla="*/ 1105255 w 2081115"/>
                <a:gd name="csY10" fmla="*/ 0 h 2098200"/>
                <a:gd name="csX11" fmla="*/ 2081115 w 2081115"/>
                <a:gd name="csY11" fmla="*/ 975860 h 2098200"/>
                <a:gd name="csX12" fmla="*/ 1105255 w 2081115"/>
                <a:gd name="csY12" fmla="*/ 1951720 h 2098200"/>
                <a:gd name="csX13" fmla="*/ 559642 w 2081115"/>
                <a:gd name="csY13" fmla="*/ 1785059 h 2098200"/>
                <a:gd name="csX14" fmla="*/ 494024 w 2081115"/>
                <a:gd name="csY14" fmla="*/ 1730919 h 2098200"/>
                <a:gd name="csX15" fmla="*/ 525055 w 2081115"/>
                <a:gd name="csY15" fmla="*/ 1761949 h 2098200"/>
                <a:gd name="csX16" fmla="*/ 227906 w 2081115"/>
                <a:gd name="csY16" fmla="*/ 2059097 h 2098200"/>
                <a:gd name="csX17" fmla="*/ 39102 w 2081115"/>
                <a:gd name="csY17" fmla="*/ 2059097 h 2098200"/>
                <a:gd name="csX18" fmla="*/ 39102 w 2081115"/>
                <a:gd name="csY18" fmla="*/ 1870293 h 2098200"/>
                <a:gd name="csX19" fmla="*/ 336250 w 2081115"/>
                <a:gd name="csY19" fmla="*/ 1573145 h 2098200"/>
                <a:gd name="csX20" fmla="*/ 350197 w 2081115"/>
                <a:gd name="csY20" fmla="*/ 1587091 h 2098200"/>
                <a:gd name="csX21" fmla="*/ 296057 w 2081115"/>
                <a:gd name="csY21" fmla="*/ 1521473 h 2098200"/>
                <a:gd name="csX22" fmla="*/ 129395 w 2081115"/>
                <a:gd name="csY22" fmla="*/ 975860 h 2098200"/>
                <a:gd name="csX23" fmla="*/ 1105255 w 2081115"/>
                <a:gd name="csY23" fmla="*/ 0 h 20982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</a:cxnLst>
              <a:rect l="l" t="t" r="r" b="b"/>
              <a:pathLst>
                <a:path w="2081115" h="2098200">
                  <a:moveTo>
                    <a:pt x="1105255" y="189837"/>
                  </a:moveTo>
                  <a:cubicBezTo>
                    <a:pt x="1539364" y="189837"/>
                    <a:pt x="1891278" y="541751"/>
                    <a:pt x="1891278" y="975860"/>
                  </a:cubicBezTo>
                  <a:cubicBezTo>
                    <a:pt x="1891278" y="1409969"/>
                    <a:pt x="1539364" y="1761883"/>
                    <a:pt x="1105255" y="1761883"/>
                  </a:cubicBezTo>
                  <a:cubicBezTo>
                    <a:pt x="671146" y="1761883"/>
                    <a:pt x="319232" y="1409969"/>
                    <a:pt x="319232" y="975860"/>
                  </a:cubicBezTo>
                  <a:cubicBezTo>
                    <a:pt x="319232" y="541751"/>
                    <a:pt x="671146" y="189837"/>
                    <a:pt x="1105255" y="189837"/>
                  </a:cubicBezTo>
                  <a:close/>
                  <a:moveTo>
                    <a:pt x="1105255" y="125984"/>
                  </a:moveTo>
                  <a:cubicBezTo>
                    <a:pt x="635881" y="125984"/>
                    <a:pt x="255379" y="506486"/>
                    <a:pt x="255379" y="975860"/>
                  </a:cubicBezTo>
                  <a:cubicBezTo>
                    <a:pt x="255379" y="1445234"/>
                    <a:pt x="635881" y="1825736"/>
                    <a:pt x="1105255" y="1825736"/>
                  </a:cubicBezTo>
                  <a:cubicBezTo>
                    <a:pt x="1574629" y="1825736"/>
                    <a:pt x="1955131" y="1445234"/>
                    <a:pt x="1955131" y="975860"/>
                  </a:cubicBezTo>
                  <a:cubicBezTo>
                    <a:pt x="1955131" y="506486"/>
                    <a:pt x="1574629" y="125984"/>
                    <a:pt x="1105255" y="125984"/>
                  </a:cubicBezTo>
                  <a:close/>
                  <a:moveTo>
                    <a:pt x="1105255" y="0"/>
                  </a:moveTo>
                  <a:cubicBezTo>
                    <a:pt x="1644208" y="0"/>
                    <a:pt x="2081115" y="436907"/>
                    <a:pt x="2081115" y="975860"/>
                  </a:cubicBezTo>
                  <a:cubicBezTo>
                    <a:pt x="2081115" y="1514813"/>
                    <a:pt x="1644208" y="1951720"/>
                    <a:pt x="1105255" y="1951720"/>
                  </a:cubicBezTo>
                  <a:cubicBezTo>
                    <a:pt x="903148" y="1951720"/>
                    <a:pt x="715391" y="1890280"/>
                    <a:pt x="559642" y="1785059"/>
                  </a:cubicBezTo>
                  <a:lnTo>
                    <a:pt x="494024" y="1730919"/>
                  </a:lnTo>
                  <a:lnTo>
                    <a:pt x="525055" y="1761949"/>
                  </a:lnTo>
                  <a:lnTo>
                    <a:pt x="227906" y="2059097"/>
                  </a:lnTo>
                  <a:cubicBezTo>
                    <a:pt x="175769" y="2111235"/>
                    <a:pt x="91239" y="2111235"/>
                    <a:pt x="39102" y="2059097"/>
                  </a:cubicBezTo>
                  <a:cubicBezTo>
                    <a:pt x="-13035" y="2006960"/>
                    <a:pt x="-13035" y="1922430"/>
                    <a:pt x="39102" y="1870293"/>
                  </a:cubicBezTo>
                  <a:lnTo>
                    <a:pt x="336250" y="1573145"/>
                  </a:lnTo>
                  <a:lnTo>
                    <a:pt x="350197" y="1587091"/>
                  </a:lnTo>
                  <a:lnTo>
                    <a:pt x="296057" y="1521473"/>
                  </a:lnTo>
                  <a:cubicBezTo>
                    <a:pt x="190835" y="1365725"/>
                    <a:pt x="129395" y="1177968"/>
                    <a:pt x="129395" y="975860"/>
                  </a:cubicBezTo>
                  <a:cubicBezTo>
                    <a:pt x="129395" y="436907"/>
                    <a:pt x="566302" y="0"/>
                    <a:pt x="1105255" y="0"/>
                  </a:cubicBez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74C7E134-5FC3-39C9-05C5-549AB3178DAC}"/>
                </a:ext>
              </a:extLst>
            </p:cNvPr>
            <p:cNvSpPr/>
            <p:nvPr/>
          </p:nvSpPr>
          <p:spPr>
            <a:xfrm>
              <a:off x="1064959" y="3970628"/>
              <a:ext cx="1094353" cy="772425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37007830-792A-C3C7-A708-5ECE88EEEF38}"/>
              </a:ext>
            </a:extLst>
          </p:cNvPr>
          <p:cNvGrpSpPr/>
          <p:nvPr/>
        </p:nvGrpSpPr>
        <p:grpSpPr>
          <a:xfrm rot="10800000">
            <a:off x="4643884" y="3008601"/>
            <a:ext cx="1601762" cy="1614912"/>
            <a:chOff x="486884" y="3338869"/>
            <a:chExt cx="2081115" cy="2098200"/>
          </a:xfrm>
        </p:grpSpPr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30E743DA-0FDC-79F3-17C5-38CAC429224C}"/>
                </a:ext>
              </a:extLst>
            </p:cNvPr>
            <p:cNvSpPr/>
            <p:nvPr/>
          </p:nvSpPr>
          <p:spPr>
            <a:xfrm>
              <a:off x="486884" y="3338869"/>
              <a:ext cx="2081115" cy="2098200"/>
            </a:xfrm>
            <a:custGeom>
              <a:avLst/>
              <a:gdLst>
                <a:gd name="csX0" fmla="*/ 1105255 w 2081115"/>
                <a:gd name="csY0" fmla="*/ 189837 h 2098200"/>
                <a:gd name="csX1" fmla="*/ 1891278 w 2081115"/>
                <a:gd name="csY1" fmla="*/ 975860 h 2098200"/>
                <a:gd name="csX2" fmla="*/ 1105255 w 2081115"/>
                <a:gd name="csY2" fmla="*/ 1761883 h 2098200"/>
                <a:gd name="csX3" fmla="*/ 319232 w 2081115"/>
                <a:gd name="csY3" fmla="*/ 975860 h 2098200"/>
                <a:gd name="csX4" fmla="*/ 1105255 w 2081115"/>
                <a:gd name="csY4" fmla="*/ 189837 h 2098200"/>
                <a:gd name="csX5" fmla="*/ 1105255 w 2081115"/>
                <a:gd name="csY5" fmla="*/ 125984 h 2098200"/>
                <a:gd name="csX6" fmla="*/ 255379 w 2081115"/>
                <a:gd name="csY6" fmla="*/ 975860 h 2098200"/>
                <a:gd name="csX7" fmla="*/ 1105255 w 2081115"/>
                <a:gd name="csY7" fmla="*/ 1825736 h 2098200"/>
                <a:gd name="csX8" fmla="*/ 1955131 w 2081115"/>
                <a:gd name="csY8" fmla="*/ 975860 h 2098200"/>
                <a:gd name="csX9" fmla="*/ 1105255 w 2081115"/>
                <a:gd name="csY9" fmla="*/ 125984 h 2098200"/>
                <a:gd name="csX10" fmla="*/ 1105255 w 2081115"/>
                <a:gd name="csY10" fmla="*/ 0 h 2098200"/>
                <a:gd name="csX11" fmla="*/ 2081115 w 2081115"/>
                <a:gd name="csY11" fmla="*/ 975860 h 2098200"/>
                <a:gd name="csX12" fmla="*/ 1105255 w 2081115"/>
                <a:gd name="csY12" fmla="*/ 1951720 h 2098200"/>
                <a:gd name="csX13" fmla="*/ 559642 w 2081115"/>
                <a:gd name="csY13" fmla="*/ 1785059 h 2098200"/>
                <a:gd name="csX14" fmla="*/ 494024 w 2081115"/>
                <a:gd name="csY14" fmla="*/ 1730919 h 2098200"/>
                <a:gd name="csX15" fmla="*/ 525055 w 2081115"/>
                <a:gd name="csY15" fmla="*/ 1761949 h 2098200"/>
                <a:gd name="csX16" fmla="*/ 227906 w 2081115"/>
                <a:gd name="csY16" fmla="*/ 2059097 h 2098200"/>
                <a:gd name="csX17" fmla="*/ 39102 w 2081115"/>
                <a:gd name="csY17" fmla="*/ 2059097 h 2098200"/>
                <a:gd name="csX18" fmla="*/ 39102 w 2081115"/>
                <a:gd name="csY18" fmla="*/ 1870293 h 2098200"/>
                <a:gd name="csX19" fmla="*/ 336250 w 2081115"/>
                <a:gd name="csY19" fmla="*/ 1573145 h 2098200"/>
                <a:gd name="csX20" fmla="*/ 350197 w 2081115"/>
                <a:gd name="csY20" fmla="*/ 1587091 h 2098200"/>
                <a:gd name="csX21" fmla="*/ 296057 w 2081115"/>
                <a:gd name="csY21" fmla="*/ 1521473 h 2098200"/>
                <a:gd name="csX22" fmla="*/ 129395 w 2081115"/>
                <a:gd name="csY22" fmla="*/ 975860 h 2098200"/>
                <a:gd name="csX23" fmla="*/ 1105255 w 2081115"/>
                <a:gd name="csY23" fmla="*/ 0 h 20982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</a:cxnLst>
              <a:rect l="l" t="t" r="r" b="b"/>
              <a:pathLst>
                <a:path w="2081115" h="2098200">
                  <a:moveTo>
                    <a:pt x="1105255" y="189837"/>
                  </a:moveTo>
                  <a:cubicBezTo>
                    <a:pt x="1539364" y="189837"/>
                    <a:pt x="1891278" y="541751"/>
                    <a:pt x="1891278" y="975860"/>
                  </a:cubicBezTo>
                  <a:cubicBezTo>
                    <a:pt x="1891278" y="1409969"/>
                    <a:pt x="1539364" y="1761883"/>
                    <a:pt x="1105255" y="1761883"/>
                  </a:cubicBezTo>
                  <a:cubicBezTo>
                    <a:pt x="671146" y="1761883"/>
                    <a:pt x="319232" y="1409969"/>
                    <a:pt x="319232" y="975860"/>
                  </a:cubicBezTo>
                  <a:cubicBezTo>
                    <a:pt x="319232" y="541751"/>
                    <a:pt x="671146" y="189837"/>
                    <a:pt x="1105255" y="189837"/>
                  </a:cubicBezTo>
                  <a:close/>
                  <a:moveTo>
                    <a:pt x="1105255" y="125984"/>
                  </a:moveTo>
                  <a:cubicBezTo>
                    <a:pt x="635881" y="125984"/>
                    <a:pt x="255379" y="506486"/>
                    <a:pt x="255379" y="975860"/>
                  </a:cubicBezTo>
                  <a:cubicBezTo>
                    <a:pt x="255379" y="1445234"/>
                    <a:pt x="635881" y="1825736"/>
                    <a:pt x="1105255" y="1825736"/>
                  </a:cubicBezTo>
                  <a:cubicBezTo>
                    <a:pt x="1574629" y="1825736"/>
                    <a:pt x="1955131" y="1445234"/>
                    <a:pt x="1955131" y="975860"/>
                  </a:cubicBezTo>
                  <a:cubicBezTo>
                    <a:pt x="1955131" y="506486"/>
                    <a:pt x="1574629" y="125984"/>
                    <a:pt x="1105255" y="125984"/>
                  </a:cubicBezTo>
                  <a:close/>
                  <a:moveTo>
                    <a:pt x="1105255" y="0"/>
                  </a:moveTo>
                  <a:cubicBezTo>
                    <a:pt x="1644208" y="0"/>
                    <a:pt x="2081115" y="436907"/>
                    <a:pt x="2081115" y="975860"/>
                  </a:cubicBezTo>
                  <a:cubicBezTo>
                    <a:pt x="2081115" y="1514813"/>
                    <a:pt x="1644208" y="1951720"/>
                    <a:pt x="1105255" y="1951720"/>
                  </a:cubicBezTo>
                  <a:cubicBezTo>
                    <a:pt x="903148" y="1951720"/>
                    <a:pt x="715391" y="1890280"/>
                    <a:pt x="559642" y="1785059"/>
                  </a:cubicBezTo>
                  <a:lnTo>
                    <a:pt x="494024" y="1730919"/>
                  </a:lnTo>
                  <a:lnTo>
                    <a:pt x="525055" y="1761949"/>
                  </a:lnTo>
                  <a:lnTo>
                    <a:pt x="227906" y="2059097"/>
                  </a:lnTo>
                  <a:cubicBezTo>
                    <a:pt x="175769" y="2111235"/>
                    <a:pt x="91239" y="2111235"/>
                    <a:pt x="39102" y="2059097"/>
                  </a:cubicBezTo>
                  <a:cubicBezTo>
                    <a:pt x="-13035" y="2006960"/>
                    <a:pt x="-13035" y="1922430"/>
                    <a:pt x="39102" y="1870293"/>
                  </a:cubicBezTo>
                  <a:lnTo>
                    <a:pt x="336250" y="1573145"/>
                  </a:lnTo>
                  <a:lnTo>
                    <a:pt x="350197" y="1587091"/>
                  </a:lnTo>
                  <a:lnTo>
                    <a:pt x="296057" y="1521473"/>
                  </a:lnTo>
                  <a:cubicBezTo>
                    <a:pt x="190835" y="1365725"/>
                    <a:pt x="129395" y="1177968"/>
                    <a:pt x="129395" y="975860"/>
                  </a:cubicBezTo>
                  <a:cubicBezTo>
                    <a:pt x="129395" y="436907"/>
                    <a:pt x="566302" y="0"/>
                    <a:pt x="1105255" y="0"/>
                  </a:cubicBez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1C1F8B8E-7A08-9471-AB0D-467FA9F06C6E}"/>
                </a:ext>
              </a:extLst>
            </p:cNvPr>
            <p:cNvSpPr/>
            <p:nvPr/>
          </p:nvSpPr>
          <p:spPr>
            <a:xfrm>
              <a:off x="1064959" y="3970628"/>
              <a:ext cx="1094353" cy="772425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0373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四角形: 角を丸くする 11">
            <a:extLst>
              <a:ext uri="{FF2B5EF4-FFF2-40B4-BE49-F238E27FC236}">
                <a16:creationId xmlns:a16="http://schemas.microsoft.com/office/drawing/2014/main" id="{E4E2A0AF-1D44-C66C-6C90-A23617D6690E}"/>
              </a:ext>
            </a:extLst>
          </p:cNvPr>
          <p:cNvSpPr/>
          <p:nvPr/>
        </p:nvSpPr>
        <p:spPr>
          <a:xfrm rot="10800000">
            <a:off x="228601" y="27030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72075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BA6696-1605-5192-E568-A9BBCB42E9CD}"/>
              </a:ext>
            </a:extLst>
          </p:cNvPr>
          <p:cNvSpPr txBox="1"/>
          <p:nvPr/>
        </p:nvSpPr>
        <p:spPr>
          <a:xfrm>
            <a:off x="1490012" y="5574919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7A09A0E-DA0E-B46A-192E-FAB42AE16E1E}"/>
              </a:ext>
            </a:extLst>
          </p:cNvPr>
          <p:cNvSpPr txBox="1"/>
          <p:nvPr/>
        </p:nvSpPr>
        <p:spPr>
          <a:xfrm rot="10800000">
            <a:off x="1490012" y="2755461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rgbClr val="0F111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検品済</a:t>
            </a:r>
            <a:endParaRPr lang="en-US" altLang="ja-JP" sz="9600" b="1" dirty="0">
              <a:solidFill>
                <a:srgbClr val="0F111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429FFED-3722-6116-0C61-B5DFCBD59E47}"/>
              </a:ext>
            </a:extLst>
          </p:cNvPr>
          <p:cNvGrpSpPr/>
          <p:nvPr/>
        </p:nvGrpSpPr>
        <p:grpSpPr>
          <a:xfrm>
            <a:off x="1951674" y="5426837"/>
            <a:ext cx="2954655" cy="1805185"/>
            <a:chOff x="1951674" y="2893702"/>
            <a:chExt cx="2954655" cy="1805185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1951674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検品済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1990155" y="3929446"/>
              <a:ext cx="2877711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Inspected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1B8EEBDB-C8DD-81EB-C397-3A3F14810970}"/>
              </a:ext>
            </a:extLst>
          </p:cNvPr>
          <p:cNvGrpSpPr/>
          <p:nvPr/>
        </p:nvGrpSpPr>
        <p:grpSpPr>
          <a:xfrm rot="10800000">
            <a:off x="1951673" y="2801695"/>
            <a:ext cx="2954655" cy="1805185"/>
            <a:chOff x="1951672" y="2893702"/>
            <a:chExt cx="2954655" cy="180518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18014C96-5089-38E0-054B-8D981DF687F9}"/>
                </a:ext>
              </a:extLst>
            </p:cNvPr>
            <p:cNvSpPr txBox="1"/>
            <p:nvPr/>
          </p:nvSpPr>
          <p:spPr>
            <a:xfrm>
              <a:off x="1951672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検品済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AEC2DE78-2181-BBD0-C085-4F9AF8FB4455}"/>
                </a:ext>
              </a:extLst>
            </p:cNvPr>
            <p:cNvSpPr txBox="1"/>
            <p:nvPr/>
          </p:nvSpPr>
          <p:spPr>
            <a:xfrm>
              <a:off x="1990133" y="3929446"/>
              <a:ext cx="2877711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Inspected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56727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495</TotalTime>
  <Words>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検品済の三角プレート</dc:title>
  <dc:subject>検品済の三角プレート</dc:subject>
  <dc:creator>でじけろお</dc:creator>
  <cp:revision>1</cp:revision>
  <dcterms:created xsi:type="dcterms:W3CDTF">2018-05-20T00:31:01Z</dcterms:created>
  <dcterms:modified xsi:type="dcterms:W3CDTF">2026-01-28T15:43:38Z</dcterms:modified>
  <cp:version>1</cp:version>
</cp:coreProperties>
</file>

<file path=docProps/thumbnail.jpeg>
</file>