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0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8BF39DC-1EFF-4651-6BAA-D41A753B3DB2}"/>
              </a:ext>
            </a:extLst>
          </p:cNvPr>
          <p:cNvGrpSpPr/>
          <p:nvPr/>
        </p:nvGrpSpPr>
        <p:grpSpPr>
          <a:xfrm>
            <a:off x="599572" y="5286385"/>
            <a:ext cx="1601762" cy="1614912"/>
            <a:chOff x="486884" y="3338869"/>
            <a:chExt cx="2081115" cy="2098200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1A479EF-278A-CE7E-F7E1-0BEFF87133E2}"/>
                </a:ext>
              </a:extLst>
            </p:cNvPr>
            <p:cNvSpPr/>
            <p:nvPr/>
          </p:nvSpPr>
          <p:spPr>
            <a:xfrm>
              <a:off x="486884" y="3338869"/>
              <a:ext cx="2081115" cy="2098200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C7E134-5FC3-39C9-05C5-549AB3178DAC}"/>
                </a:ext>
              </a:extLst>
            </p:cNvPr>
            <p:cNvSpPr/>
            <p:nvPr/>
          </p:nvSpPr>
          <p:spPr>
            <a:xfrm>
              <a:off x="1064959" y="3970628"/>
              <a:ext cx="1094353" cy="77242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7007830-792A-C3C7-A708-5ECE88EEEF38}"/>
              </a:ext>
            </a:extLst>
          </p:cNvPr>
          <p:cNvGrpSpPr/>
          <p:nvPr/>
        </p:nvGrpSpPr>
        <p:grpSpPr>
          <a:xfrm rot="10800000">
            <a:off x="4643884" y="3008601"/>
            <a:ext cx="1601762" cy="1614912"/>
            <a:chOff x="486884" y="3338869"/>
            <a:chExt cx="2081115" cy="209820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0E743DA-0FDC-79F3-17C5-38CAC429224C}"/>
                </a:ext>
              </a:extLst>
            </p:cNvPr>
            <p:cNvSpPr/>
            <p:nvPr/>
          </p:nvSpPr>
          <p:spPr>
            <a:xfrm>
              <a:off x="486884" y="3338869"/>
              <a:ext cx="2081115" cy="2098200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C1F8B8E-7A08-9471-AB0D-467FA9F06C6E}"/>
                </a:ext>
              </a:extLst>
            </p:cNvPr>
            <p:cNvSpPr/>
            <p:nvPr/>
          </p:nvSpPr>
          <p:spPr>
            <a:xfrm>
              <a:off x="1064959" y="3970628"/>
              <a:ext cx="1094353" cy="77242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検品済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990155" y="3929446"/>
              <a:ext cx="28777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Inspected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検品済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990133" y="3929446"/>
              <a:ext cx="28777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Inspected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495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検品済の三角プレート</dc:title>
  <dc:subject>検品済の三角プレート</dc:subject>
  <dc:creator>でじけろお</dc:creator>
  <cp:revision>1</cp:revision>
  <dcterms:created xsi:type="dcterms:W3CDTF">2018-05-20T00:31:01Z</dcterms:created>
  <dcterms:modified xsi:type="dcterms:W3CDTF">2026-01-28T15:43:38Z</dcterms:modified>
  <cp:version>1</cp:version>
</cp:coreProperties>
</file>