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>
        <p:scale>
          <a:sx n="125" d="100"/>
          <a:sy n="125" d="100"/>
        </p:scale>
        <p:origin x="2424" y="-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41F7C99-5C14-68AC-CD80-B9C3475B3037}"/>
              </a:ext>
            </a:extLst>
          </p:cNvPr>
          <p:cNvSpPr/>
          <p:nvPr/>
        </p:nvSpPr>
        <p:spPr>
          <a:xfrm>
            <a:off x="599571" y="5286385"/>
            <a:ext cx="1601762" cy="1614912"/>
          </a:xfrm>
          <a:custGeom>
            <a:avLst/>
            <a:gdLst>
              <a:gd name="csX0" fmla="*/ 1565823 w 2081115"/>
              <a:gd name="csY0" fmla="*/ 631759 h 2098200"/>
              <a:gd name="csX1" fmla="*/ 1641204 w 2081115"/>
              <a:gd name="csY1" fmla="*/ 662984 h 2098200"/>
              <a:gd name="csX2" fmla="*/ 1641204 w 2081115"/>
              <a:gd name="csY2" fmla="*/ 813750 h 2098200"/>
              <a:gd name="csX3" fmla="*/ 1081993 w 2081115"/>
              <a:gd name="csY3" fmla="*/ 1372960 h 2098200"/>
              <a:gd name="csX4" fmla="*/ 931227 w 2081115"/>
              <a:gd name="csY4" fmla="*/ 1372960 h 2098200"/>
              <a:gd name="csX5" fmla="*/ 929776 w 2081115"/>
              <a:gd name="csY5" fmla="*/ 1370776 h 2098200"/>
              <a:gd name="csX6" fmla="*/ 924723 w 2081115"/>
              <a:gd name="csY6" fmla="*/ 1367420 h 2098200"/>
              <a:gd name="csX7" fmla="*/ 609299 w 2081115"/>
              <a:gd name="csY7" fmla="*/ 1051996 h 2098200"/>
              <a:gd name="csX8" fmla="*/ 609299 w 2081115"/>
              <a:gd name="csY8" fmla="*/ 901231 h 2098200"/>
              <a:gd name="csX9" fmla="*/ 760064 w 2081115"/>
              <a:gd name="csY9" fmla="*/ 901231 h 2098200"/>
              <a:gd name="csX10" fmla="*/ 1006128 w 2081115"/>
              <a:gd name="csY10" fmla="*/ 1147294 h 2098200"/>
              <a:gd name="csX11" fmla="*/ 1490439 w 2081115"/>
              <a:gd name="csY11" fmla="*/ 662984 h 2098200"/>
              <a:gd name="csX12" fmla="*/ 1565823 w 2081115"/>
              <a:gd name="csY12" fmla="*/ 631759 h 2098200"/>
              <a:gd name="csX13" fmla="*/ 1105255 w 2081115"/>
              <a:gd name="csY13" fmla="*/ 125984 h 2098200"/>
              <a:gd name="csX14" fmla="*/ 255379 w 2081115"/>
              <a:gd name="csY14" fmla="*/ 975860 h 2098200"/>
              <a:gd name="csX15" fmla="*/ 1105255 w 2081115"/>
              <a:gd name="csY15" fmla="*/ 1825736 h 2098200"/>
              <a:gd name="csX16" fmla="*/ 1955131 w 2081115"/>
              <a:gd name="csY16" fmla="*/ 975860 h 2098200"/>
              <a:gd name="csX17" fmla="*/ 1105255 w 2081115"/>
              <a:gd name="csY17" fmla="*/ 125984 h 2098200"/>
              <a:gd name="csX18" fmla="*/ 1105255 w 2081115"/>
              <a:gd name="csY18" fmla="*/ 0 h 2098200"/>
              <a:gd name="csX19" fmla="*/ 2081115 w 2081115"/>
              <a:gd name="csY19" fmla="*/ 975860 h 2098200"/>
              <a:gd name="csX20" fmla="*/ 1105255 w 2081115"/>
              <a:gd name="csY20" fmla="*/ 1951720 h 2098200"/>
              <a:gd name="csX21" fmla="*/ 559642 w 2081115"/>
              <a:gd name="csY21" fmla="*/ 1785059 h 2098200"/>
              <a:gd name="csX22" fmla="*/ 494025 w 2081115"/>
              <a:gd name="csY22" fmla="*/ 1730919 h 2098200"/>
              <a:gd name="csX23" fmla="*/ 525055 w 2081115"/>
              <a:gd name="csY23" fmla="*/ 1761949 h 2098200"/>
              <a:gd name="csX24" fmla="*/ 227906 w 2081115"/>
              <a:gd name="csY24" fmla="*/ 2059097 h 2098200"/>
              <a:gd name="csX25" fmla="*/ 39102 w 2081115"/>
              <a:gd name="csY25" fmla="*/ 2059097 h 2098200"/>
              <a:gd name="csX26" fmla="*/ 39102 w 2081115"/>
              <a:gd name="csY26" fmla="*/ 1870293 h 2098200"/>
              <a:gd name="csX27" fmla="*/ 336250 w 2081115"/>
              <a:gd name="csY27" fmla="*/ 1573145 h 2098200"/>
              <a:gd name="csX28" fmla="*/ 350196 w 2081115"/>
              <a:gd name="csY28" fmla="*/ 1587091 h 2098200"/>
              <a:gd name="csX29" fmla="*/ 296057 w 2081115"/>
              <a:gd name="csY29" fmla="*/ 1521473 h 2098200"/>
              <a:gd name="csX30" fmla="*/ 129395 w 2081115"/>
              <a:gd name="csY30" fmla="*/ 975860 h 2098200"/>
              <a:gd name="csX31" fmla="*/ 1105255 w 2081115"/>
              <a:gd name="csY31" fmla="*/ 0 h 2098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</a:cxnLst>
            <a:rect l="l" t="t" r="r" b="b"/>
            <a:pathLst>
              <a:path w="2081115" h="2098200">
                <a:moveTo>
                  <a:pt x="1565823" y="631759"/>
                </a:moveTo>
                <a:cubicBezTo>
                  <a:pt x="1593105" y="631759"/>
                  <a:pt x="1620388" y="642168"/>
                  <a:pt x="1641204" y="662984"/>
                </a:cubicBezTo>
                <a:cubicBezTo>
                  <a:pt x="1682837" y="704617"/>
                  <a:pt x="1682837" y="772116"/>
                  <a:pt x="1641204" y="813750"/>
                </a:cubicBezTo>
                <a:lnTo>
                  <a:pt x="1081993" y="1372960"/>
                </a:lnTo>
                <a:cubicBezTo>
                  <a:pt x="1040359" y="1414593"/>
                  <a:pt x="972860" y="1414593"/>
                  <a:pt x="931227" y="1372960"/>
                </a:cubicBezTo>
                <a:lnTo>
                  <a:pt x="929776" y="1370776"/>
                </a:lnTo>
                <a:lnTo>
                  <a:pt x="924723" y="1367420"/>
                </a:lnTo>
                <a:lnTo>
                  <a:pt x="609299" y="1051996"/>
                </a:lnTo>
                <a:cubicBezTo>
                  <a:pt x="567666" y="1010363"/>
                  <a:pt x="567666" y="942863"/>
                  <a:pt x="609299" y="901231"/>
                </a:cubicBezTo>
                <a:cubicBezTo>
                  <a:pt x="650932" y="859598"/>
                  <a:pt x="718431" y="859598"/>
                  <a:pt x="760064" y="901231"/>
                </a:cubicBezTo>
                <a:lnTo>
                  <a:pt x="1006128" y="1147294"/>
                </a:lnTo>
                <a:lnTo>
                  <a:pt x="1490439" y="662984"/>
                </a:lnTo>
                <a:cubicBezTo>
                  <a:pt x="1511256" y="642167"/>
                  <a:pt x="1538539" y="631759"/>
                  <a:pt x="1565823" y="631759"/>
                </a:cubicBezTo>
                <a:close/>
                <a:moveTo>
                  <a:pt x="1105255" y="125984"/>
                </a:moveTo>
                <a:cubicBezTo>
                  <a:pt x="635881" y="125984"/>
                  <a:pt x="255379" y="506486"/>
                  <a:pt x="255379" y="975860"/>
                </a:cubicBezTo>
                <a:cubicBezTo>
                  <a:pt x="255379" y="1445234"/>
                  <a:pt x="635881" y="1825736"/>
                  <a:pt x="1105255" y="1825736"/>
                </a:cubicBezTo>
                <a:cubicBezTo>
                  <a:pt x="1574629" y="1825736"/>
                  <a:pt x="1955131" y="1445234"/>
                  <a:pt x="1955131" y="975860"/>
                </a:cubicBezTo>
                <a:cubicBezTo>
                  <a:pt x="1955131" y="506486"/>
                  <a:pt x="1574629" y="125984"/>
                  <a:pt x="1105255" y="125984"/>
                </a:cubicBezTo>
                <a:close/>
                <a:moveTo>
                  <a:pt x="1105255" y="0"/>
                </a:moveTo>
                <a:cubicBezTo>
                  <a:pt x="1644208" y="0"/>
                  <a:pt x="2081115" y="436907"/>
                  <a:pt x="2081115" y="975860"/>
                </a:cubicBezTo>
                <a:cubicBezTo>
                  <a:pt x="2081115" y="1514813"/>
                  <a:pt x="1644208" y="1951720"/>
                  <a:pt x="1105255" y="1951720"/>
                </a:cubicBezTo>
                <a:cubicBezTo>
                  <a:pt x="903148" y="1951720"/>
                  <a:pt x="715391" y="1890280"/>
                  <a:pt x="559642" y="1785059"/>
                </a:cubicBezTo>
                <a:lnTo>
                  <a:pt x="494025" y="1730919"/>
                </a:lnTo>
                <a:lnTo>
                  <a:pt x="525055" y="1761949"/>
                </a:lnTo>
                <a:lnTo>
                  <a:pt x="227906" y="2059097"/>
                </a:lnTo>
                <a:cubicBezTo>
                  <a:pt x="175769" y="2111235"/>
                  <a:pt x="91239" y="2111235"/>
                  <a:pt x="39102" y="2059097"/>
                </a:cubicBezTo>
                <a:cubicBezTo>
                  <a:pt x="-13035" y="2006960"/>
                  <a:pt x="-13035" y="1922430"/>
                  <a:pt x="39102" y="1870293"/>
                </a:cubicBezTo>
                <a:lnTo>
                  <a:pt x="336250" y="1573145"/>
                </a:lnTo>
                <a:lnTo>
                  <a:pt x="350196" y="1587091"/>
                </a:lnTo>
                <a:lnTo>
                  <a:pt x="296057" y="1521473"/>
                </a:lnTo>
                <a:cubicBezTo>
                  <a:pt x="190835" y="1365725"/>
                  <a:pt x="129395" y="1177968"/>
                  <a:pt x="129395" y="975860"/>
                </a:cubicBezTo>
                <a:cubicBezTo>
                  <a:pt x="129395" y="436907"/>
                  <a:pt x="566302" y="0"/>
                  <a:pt x="1105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9062C976-77A8-EC40-0757-ECD99D92A694}"/>
              </a:ext>
            </a:extLst>
          </p:cNvPr>
          <p:cNvSpPr/>
          <p:nvPr/>
        </p:nvSpPr>
        <p:spPr>
          <a:xfrm rot="10800000">
            <a:off x="4656666" y="3004704"/>
            <a:ext cx="1601762" cy="1614912"/>
          </a:xfrm>
          <a:custGeom>
            <a:avLst/>
            <a:gdLst>
              <a:gd name="csX0" fmla="*/ 1565823 w 2081115"/>
              <a:gd name="csY0" fmla="*/ 631759 h 2098200"/>
              <a:gd name="csX1" fmla="*/ 1641204 w 2081115"/>
              <a:gd name="csY1" fmla="*/ 662984 h 2098200"/>
              <a:gd name="csX2" fmla="*/ 1641204 w 2081115"/>
              <a:gd name="csY2" fmla="*/ 813750 h 2098200"/>
              <a:gd name="csX3" fmla="*/ 1081993 w 2081115"/>
              <a:gd name="csY3" fmla="*/ 1372960 h 2098200"/>
              <a:gd name="csX4" fmla="*/ 931227 w 2081115"/>
              <a:gd name="csY4" fmla="*/ 1372960 h 2098200"/>
              <a:gd name="csX5" fmla="*/ 929776 w 2081115"/>
              <a:gd name="csY5" fmla="*/ 1370776 h 2098200"/>
              <a:gd name="csX6" fmla="*/ 924723 w 2081115"/>
              <a:gd name="csY6" fmla="*/ 1367420 h 2098200"/>
              <a:gd name="csX7" fmla="*/ 609299 w 2081115"/>
              <a:gd name="csY7" fmla="*/ 1051996 h 2098200"/>
              <a:gd name="csX8" fmla="*/ 609299 w 2081115"/>
              <a:gd name="csY8" fmla="*/ 901231 h 2098200"/>
              <a:gd name="csX9" fmla="*/ 760064 w 2081115"/>
              <a:gd name="csY9" fmla="*/ 901231 h 2098200"/>
              <a:gd name="csX10" fmla="*/ 1006128 w 2081115"/>
              <a:gd name="csY10" fmla="*/ 1147294 h 2098200"/>
              <a:gd name="csX11" fmla="*/ 1490439 w 2081115"/>
              <a:gd name="csY11" fmla="*/ 662984 h 2098200"/>
              <a:gd name="csX12" fmla="*/ 1565823 w 2081115"/>
              <a:gd name="csY12" fmla="*/ 631759 h 2098200"/>
              <a:gd name="csX13" fmla="*/ 1105255 w 2081115"/>
              <a:gd name="csY13" fmla="*/ 125984 h 2098200"/>
              <a:gd name="csX14" fmla="*/ 255379 w 2081115"/>
              <a:gd name="csY14" fmla="*/ 975860 h 2098200"/>
              <a:gd name="csX15" fmla="*/ 1105255 w 2081115"/>
              <a:gd name="csY15" fmla="*/ 1825736 h 2098200"/>
              <a:gd name="csX16" fmla="*/ 1955131 w 2081115"/>
              <a:gd name="csY16" fmla="*/ 975860 h 2098200"/>
              <a:gd name="csX17" fmla="*/ 1105255 w 2081115"/>
              <a:gd name="csY17" fmla="*/ 125984 h 2098200"/>
              <a:gd name="csX18" fmla="*/ 1105255 w 2081115"/>
              <a:gd name="csY18" fmla="*/ 0 h 2098200"/>
              <a:gd name="csX19" fmla="*/ 2081115 w 2081115"/>
              <a:gd name="csY19" fmla="*/ 975860 h 2098200"/>
              <a:gd name="csX20" fmla="*/ 1105255 w 2081115"/>
              <a:gd name="csY20" fmla="*/ 1951720 h 2098200"/>
              <a:gd name="csX21" fmla="*/ 559642 w 2081115"/>
              <a:gd name="csY21" fmla="*/ 1785059 h 2098200"/>
              <a:gd name="csX22" fmla="*/ 494025 w 2081115"/>
              <a:gd name="csY22" fmla="*/ 1730919 h 2098200"/>
              <a:gd name="csX23" fmla="*/ 525055 w 2081115"/>
              <a:gd name="csY23" fmla="*/ 1761949 h 2098200"/>
              <a:gd name="csX24" fmla="*/ 227906 w 2081115"/>
              <a:gd name="csY24" fmla="*/ 2059097 h 2098200"/>
              <a:gd name="csX25" fmla="*/ 39102 w 2081115"/>
              <a:gd name="csY25" fmla="*/ 2059097 h 2098200"/>
              <a:gd name="csX26" fmla="*/ 39102 w 2081115"/>
              <a:gd name="csY26" fmla="*/ 1870293 h 2098200"/>
              <a:gd name="csX27" fmla="*/ 336250 w 2081115"/>
              <a:gd name="csY27" fmla="*/ 1573145 h 2098200"/>
              <a:gd name="csX28" fmla="*/ 350196 w 2081115"/>
              <a:gd name="csY28" fmla="*/ 1587091 h 2098200"/>
              <a:gd name="csX29" fmla="*/ 296057 w 2081115"/>
              <a:gd name="csY29" fmla="*/ 1521473 h 2098200"/>
              <a:gd name="csX30" fmla="*/ 129395 w 2081115"/>
              <a:gd name="csY30" fmla="*/ 975860 h 2098200"/>
              <a:gd name="csX31" fmla="*/ 1105255 w 2081115"/>
              <a:gd name="csY31" fmla="*/ 0 h 2098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</a:cxnLst>
            <a:rect l="l" t="t" r="r" b="b"/>
            <a:pathLst>
              <a:path w="2081115" h="2098200">
                <a:moveTo>
                  <a:pt x="1565823" y="631759"/>
                </a:moveTo>
                <a:cubicBezTo>
                  <a:pt x="1593105" y="631759"/>
                  <a:pt x="1620388" y="642168"/>
                  <a:pt x="1641204" y="662984"/>
                </a:cubicBezTo>
                <a:cubicBezTo>
                  <a:pt x="1682837" y="704617"/>
                  <a:pt x="1682837" y="772116"/>
                  <a:pt x="1641204" y="813750"/>
                </a:cubicBezTo>
                <a:lnTo>
                  <a:pt x="1081993" y="1372960"/>
                </a:lnTo>
                <a:cubicBezTo>
                  <a:pt x="1040359" y="1414593"/>
                  <a:pt x="972860" y="1414593"/>
                  <a:pt x="931227" y="1372960"/>
                </a:cubicBezTo>
                <a:lnTo>
                  <a:pt x="929776" y="1370776"/>
                </a:lnTo>
                <a:lnTo>
                  <a:pt x="924723" y="1367420"/>
                </a:lnTo>
                <a:lnTo>
                  <a:pt x="609299" y="1051996"/>
                </a:lnTo>
                <a:cubicBezTo>
                  <a:pt x="567666" y="1010363"/>
                  <a:pt x="567666" y="942863"/>
                  <a:pt x="609299" y="901231"/>
                </a:cubicBezTo>
                <a:cubicBezTo>
                  <a:pt x="650932" y="859598"/>
                  <a:pt x="718431" y="859598"/>
                  <a:pt x="760064" y="901231"/>
                </a:cubicBezTo>
                <a:lnTo>
                  <a:pt x="1006128" y="1147294"/>
                </a:lnTo>
                <a:lnTo>
                  <a:pt x="1490439" y="662984"/>
                </a:lnTo>
                <a:cubicBezTo>
                  <a:pt x="1511256" y="642167"/>
                  <a:pt x="1538539" y="631759"/>
                  <a:pt x="1565823" y="631759"/>
                </a:cubicBezTo>
                <a:close/>
                <a:moveTo>
                  <a:pt x="1105255" y="125984"/>
                </a:moveTo>
                <a:cubicBezTo>
                  <a:pt x="635881" y="125984"/>
                  <a:pt x="255379" y="506486"/>
                  <a:pt x="255379" y="975860"/>
                </a:cubicBezTo>
                <a:cubicBezTo>
                  <a:pt x="255379" y="1445234"/>
                  <a:pt x="635881" y="1825736"/>
                  <a:pt x="1105255" y="1825736"/>
                </a:cubicBezTo>
                <a:cubicBezTo>
                  <a:pt x="1574629" y="1825736"/>
                  <a:pt x="1955131" y="1445234"/>
                  <a:pt x="1955131" y="975860"/>
                </a:cubicBezTo>
                <a:cubicBezTo>
                  <a:pt x="1955131" y="506486"/>
                  <a:pt x="1574629" y="125984"/>
                  <a:pt x="1105255" y="125984"/>
                </a:cubicBezTo>
                <a:close/>
                <a:moveTo>
                  <a:pt x="1105255" y="0"/>
                </a:moveTo>
                <a:cubicBezTo>
                  <a:pt x="1644208" y="0"/>
                  <a:pt x="2081115" y="436907"/>
                  <a:pt x="2081115" y="975860"/>
                </a:cubicBezTo>
                <a:cubicBezTo>
                  <a:pt x="2081115" y="1514813"/>
                  <a:pt x="1644208" y="1951720"/>
                  <a:pt x="1105255" y="1951720"/>
                </a:cubicBezTo>
                <a:cubicBezTo>
                  <a:pt x="903148" y="1951720"/>
                  <a:pt x="715391" y="1890280"/>
                  <a:pt x="559642" y="1785059"/>
                </a:cubicBezTo>
                <a:lnTo>
                  <a:pt x="494025" y="1730919"/>
                </a:lnTo>
                <a:lnTo>
                  <a:pt x="525055" y="1761949"/>
                </a:lnTo>
                <a:lnTo>
                  <a:pt x="227906" y="2059097"/>
                </a:lnTo>
                <a:cubicBezTo>
                  <a:pt x="175769" y="2111235"/>
                  <a:pt x="91239" y="2111235"/>
                  <a:pt x="39102" y="2059097"/>
                </a:cubicBezTo>
                <a:cubicBezTo>
                  <a:pt x="-13035" y="2006960"/>
                  <a:pt x="-13035" y="1922430"/>
                  <a:pt x="39102" y="1870293"/>
                </a:cubicBezTo>
                <a:lnTo>
                  <a:pt x="336250" y="1573145"/>
                </a:lnTo>
                <a:lnTo>
                  <a:pt x="350196" y="1587091"/>
                </a:lnTo>
                <a:lnTo>
                  <a:pt x="296057" y="1521473"/>
                </a:lnTo>
                <a:cubicBezTo>
                  <a:pt x="190835" y="1365725"/>
                  <a:pt x="129395" y="1177968"/>
                  <a:pt x="129395" y="975860"/>
                </a:cubicBezTo>
                <a:cubicBezTo>
                  <a:pt x="129395" y="436907"/>
                  <a:pt x="566302" y="0"/>
                  <a:pt x="11052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点検済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点検済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179373" y="3929446"/>
              <a:ext cx="249927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Checked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点検済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179352" y="3929446"/>
              <a:ext cx="249927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Checked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496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点検済の三角プレート</dc:title>
  <dc:subject>点検済の三角プレート</dc:subject>
  <dc:creator>でじけろお</dc:creator>
  <cp:revision>1</cp:revision>
  <dcterms:created xsi:type="dcterms:W3CDTF">2018-05-20T00:31:01Z</dcterms:created>
  <dcterms:modified xsi:type="dcterms:W3CDTF">2026-01-28T15:45:16Z</dcterms:modified>
  <cp:version>1</cp:version>
</cp:coreProperties>
</file>