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80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FCCADEC-C226-2331-5BB2-EF4969257C4E}"/>
              </a:ext>
            </a:extLst>
          </p:cNvPr>
          <p:cNvSpPr/>
          <p:nvPr/>
        </p:nvSpPr>
        <p:spPr>
          <a:xfrm>
            <a:off x="653535" y="5282488"/>
            <a:ext cx="1506373" cy="1487004"/>
          </a:xfrm>
          <a:custGeom>
            <a:avLst/>
            <a:gdLst>
              <a:gd name="csX0" fmla="*/ 523571 w 1506373"/>
              <a:gd name="csY0" fmla="*/ 826349 h 1487004"/>
              <a:gd name="csX1" fmla="*/ 685712 w 1506373"/>
              <a:gd name="csY1" fmla="*/ 988490 h 1487004"/>
              <a:gd name="csX2" fmla="*/ 255328 w 1506373"/>
              <a:gd name="csY2" fmla="*/ 1418874 h 1487004"/>
              <a:gd name="csX3" fmla="*/ 93187 w 1506373"/>
              <a:gd name="csY3" fmla="*/ 1418874 h 1487004"/>
              <a:gd name="csX4" fmla="*/ 93187 w 1506373"/>
              <a:gd name="csY4" fmla="*/ 1256733 h 1487004"/>
              <a:gd name="csX5" fmla="*/ 141439 w 1506373"/>
              <a:gd name="csY5" fmla="*/ 26695 h 1487004"/>
              <a:gd name="csX6" fmla="*/ 258744 w 1506373"/>
              <a:gd name="csY6" fmla="*/ 214719 h 1487004"/>
              <a:gd name="csX7" fmla="*/ 247837 w 1506373"/>
              <a:gd name="csY7" fmla="*/ 225626 h 1487004"/>
              <a:gd name="csX8" fmla="*/ 647900 w 1506373"/>
              <a:gd name="csY8" fmla="*/ 625688 h 1487004"/>
              <a:gd name="csX9" fmla="*/ 716353 w 1506373"/>
              <a:gd name="csY9" fmla="*/ 557235 h 1487004"/>
              <a:gd name="csX10" fmla="*/ 776790 w 1506373"/>
              <a:gd name="csY10" fmla="*/ 557235 h 1487004"/>
              <a:gd name="csX11" fmla="*/ 783497 w 1506373"/>
              <a:gd name="csY11" fmla="*/ 563942 h 1487004"/>
              <a:gd name="csX12" fmla="*/ 783497 w 1506373"/>
              <a:gd name="csY12" fmla="*/ 610962 h 1487004"/>
              <a:gd name="csX13" fmla="*/ 781612 w 1506373"/>
              <a:gd name="csY13" fmla="*/ 612847 h 1487004"/>
              <a:gd name="csX14" fmla="*/ 790001 w 1506373"/>
              <a:gd name="csY14" fmla="*/ 611216 h 1487004"/>
              <a:gd name="csX15" fmla="*/ 859600 w 1506373"/>
              <a:gd name="csY15" fmla="*/ 640045 h 1487004"/>
              <a:gd name="csX16" fmla="*/ 1433073 w 1506373"/>
              <a:gd name="csY16" fmla="*/ 1213517 h 1487004"/>
              <a:gd name="csX17" fmla="*/ 1433072 w 1506373"/>
              <a:gd name="csY17" fmla="*/ 1361969 h 1487004"/>
              <a:gd name="csX18" fmla="*/ 1338783 w 1506373"/>
              <a:gd name="csY18" fmla="*/ 1456259 h 1487004"/>
              <a:gd name="csX19" fmla="*/ 1190331 w 1506373"/>
              <a:gd name="csY19" fmla="*/ 1456259 h 1487004"/>
              <a:gd name="csX20" fmla="*/ 616858 w 1506373"/>
              <a:gd name="csY20" fmla="*/ 882786 h 1487004"/>
              <a:gd name="csX21" fmla="*/ 588030 w 1506373"/>
              <a:gd name="csY21" fmla="*/ 813187 h 1487004"/>
              <a:gd name="csX22" fmla="*/ 589662 w 1506373"/>
              <a:gd name="csY22" fmla="*/ 804798 h 1487004"/>
              <a:gd name="csX23" fmla="*/ 587776 w 1506373"/>
              <a:gd name="csY23" fmla="*/ 806684 h 1487004"/>
              <a:gd name="csX24" fmla="*/ 540756 w 1506373"/>
              <a:gd name="csY24" fmla="*/ 806684 h 1487004"/>
              <a:gd name="csX25" fmla="*/ 534048 w 1506373"/>
              <a:gd name="csY25" fmla="*/ 799975 h 1487004"/>
              <a:gd name="csX26" fmla="*/ 534048 w 1506373"/>
              <a:gd name="csY26" fmla="*/ 739539 h 1487004"/>
              <a:gd name="csX27" fmla="*/ 598993 w 1506373"/>
              <a:gd name="csY27" fmla="*/ 674594 h 1487004"/>
              <a:gd name="csX28" fmla="*/ 198931 w 1506373"/>
              <a:gd name="csY28" fmla="*/ 274532 h 1487004"/>
              <a:gd name="csX29" fmla="*/ 188024 w 1506373"/>
              <a:gd name="csY29" fmla="*/ 285439 h 1487004"/>
              <a:gd name="csX30" fmla="*/ 0 w 1506373"/>
              <a:gd name="csY30" fmla="*/ 168134 h 1487004"/>
              <a:gd name="csX31" fmla="*/ 1184685 w 1506373"/>
              <a:gd name="csY31" fmla="*/ 0 h 1487004"/>
              <a:gd name="csX32" fmla="*/ 1416175 w 1506373"/>
              <a:gd name="csY32" fmla="*/ 95887 h 1487004"/>
              <a:gd name="csX33" fmla="*/ 1438443 w 1506373"/>
              <a:gd name="csY33" fmla="*/ 129422 h 1487004"/>
              <a:gd name="csX34" fmla="*/ 1254868 w 1506373"/>
              <a:gd name="csY34" fmla="*/ 178611 h 1487004"/>
              <a:gd name="csX35" fmla="*/ 1189667 w 1506373"/>
              <a:gd name="csY35" fmla="*/ 291544 h 1487004"/>
              <a:gd name="csX36" fmla="*/ 1210809 w 1506373"/>
              <a:gd name="csY36" fmla="*/ 370451 h 1487004"/>
              <a:gd name="csX37" fmla="*/ 1323742 w 1506373"/>
              <a:gd name="csY37" fmla="*/ 435653 h 1487004"/>
              <a:gd name="csX38" fmla="*/ 1506373 w 1506373"/>
              <a:gd name="csY38" fmla="*/ 386717 h 1487004"/>
              <a:gd name="csX39" fmla="*/ 1506068 w 1506373"/>
              <a:gd name="csY39" fmla="*/ 389903 h 1487004"/>
              <a:gd name="csX40" fmla="*/ 1416175 w 1506373"/>
              <a:gd name="csY40" fmla="*/ 558866 h 1487004"/>
              <a:gd name="csX41" fmla="*/ 1061494 w 1506373"/>
              <a:gd name="csY41" fmla="*/ 630781 h 1487004"/>
              <a:gd name="csX42" fmla="*/ 1050633 w 1506373"/>
              <a:gd name="csY42" fmla="*/ 623569 h 1487004"/>
              <a:gd name="csX43" fmla="*/ 967687 w 1506373"/>
              <a:gd name="csY43" fmla="*/ 706516 h 1487004"/>
              <a:gd name="csX44" fmla="*/ 805546 w 1506373"/>
              <a:gd name="csY44" fmla="*/ 544375 h 1487004"/>
              <a:gd name="csX45" fmla="*/ 888492 w 1506373"/>
              <a:gd name="csY45" fmla="*/ 461428 h 1487004"/>
              <a:gd name="csX46" fmla="*/ 881280 w 1506373"/>
              <a:gd name="csY46" fmla="*/ 450568 h 1487004"/>
              <a:gd name="csX47" fmla="*/ 953195 w 1506373"/>
              <a:gd name="csY47" fmla="*/ 95887 h 1487004"/>
              <a:gd name="csX48" fmla="*/ 1184685 w 1506373"/>
              <a:gd name="csY48" fmla="*/ 0 h 14870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</a:cxnLst>
            <a:rect l="l" t="t" r="r" b="b"/>
            <a:pathLst>
              <a:path w="1506373" h="1487004">
                <a:moveTo>
                  <a:pt x="523571" y="826349"/>
                </a:moveTo>
                <a:lnTo>
                  <a:pt x="685712" y="988490"/>
                </a:lnTo>
                <a:lnTo>
                  <a:pt x="255328" y="1418874"/>
                </a:lnTo>
                <a:cubicBezTo>
                  <a:pt x="210554" y="1463648"/>
                  <a:pt x="137961" y="1463648"/>
                  <a:pt x="93187" y="1418874"/>
                </a:cubicBezTo>
                <a:cubicBezTo>
                  <a:pt x="48413" y="1374100"/>
                  <a:pt x="48413" y="1301507"/>
                  <a:pt x="93187" y="1256733"/>
                </a:cubicBezTo>
                <a:close/>
                <a:moveTo>
                  <a:pt x="141439" y="26695"/>
                </a:moveTo>
                <a:lnTo>
                  <a:pt x="258744" y="214719"/>
                </a:lnTo>
                <a:lnTo>
                  <a:pt x="247837" y="225626"/>
                </a:lnTo>
                <a:lnTo>
                  <a:pt x="647900" y="625688"/>
                </a:lnTo>
                <a:lnTo>
                  <a:pt x="716353" y="557235"/>
                </a:lnTo>
                <a:cubicBezTo>
                  <a:pt x="733042" y="540546"/>
                  <a:pt x="760101" y="540546"/>
                  <a:pt x="776790" y="557235"/>
                </a:cubicBezTo>
                <a:lnTo>
                  <a:pt x="783497" y="563942"/>
                </a:lnTo>
                <a:cubicBezTo>
                  <a:pt x="796481" y="576926"/>
                  <a:pt x="796481" y="597978"/>
                  <a:pt x="783497" y="610962"/>
                </a:cubicBezTo>
                <a:lnTo>
                  <a:pt x="781612" y="612847"/>
                </a:lnTo>
                <a:lnTo>
                  <a:pt x="790001" y="611216"/>
                </a:lnTo>
                <a:cubicBezTo>
                  <a:pt x="815191" y="611216"/>
                  <a:pt x="840381" y="620825"/>
                  <a:pt x="859600" y="640045"/>
                </a:cubicBezTo>
                <a:lnTo>
                  <a:pt x="1433073" y="1213517"/>
                </a:lnTo>
                <a:cubicBezTo>
                  <a:pt x="1474067" y="1254511"/>
                  <a:pt x="1474067" y="1320974"/>
                  <a:pt x="1433072" y="1361969"/>
                </a:cubicBezTo>
                <a:lnTo>
                  <a:pt x="1338783" y="1456259"/>
                </a:lnTo>
                <a:cubicBezTo>
                  <a:pt x="1297789" y="1497253"/>
                  <a:pt x="1231326" y="1497252"/>
                  <a:pt x="1190331" y="1456259"/>
                </a:cubicBezTo>
                <a:lnTo>
                  <a:pt x="616858" y="882786"/>
                </a:lnTo>
                <a:cubicBezTo>
                  <a:pt x="597639" y="863567"/>
                  <a:pt x="588030" y="838377"/>
                  <a:pt x="588030" y="813187"/>
                </a:cubicBezTo>
                <a:lnTo>
                  <a:pt x="589662" y="804798"/>
                </a:lnTo>
                <a:lnTo>
                  <a:pt x="587776" y="806684"/>
                </a:lnTo>
                <a:cubicBezTo>
                  <a:pt x="574792" y="819668"/>
                  <a:pt x="553740" y="819668"/>
                  <a:pt x="540756" y="806684"/>
                </a:cubicBezTo>
                <a:lnTo>
                  <a:pt x="534048" y="799975"/>
                </a:lnTo>
                <a:cubicBezTo>
                  <a:pt x="517359" y="783286"/>
                  <a:pt x="517359" y="756228"/>
                  <a:pt x="534048" y="739539"/>
                </a:cubicBezTo>
                <a:lnTo>
                  <a:pt x="598993" y="674594"/>
                </a:lnTo>
                <a:lnTo>
                  <a:pt x="198931" y="274532"/>
                </a:lnTo>
                <a:lnTo>
                  <a:pt x="188024" y="285439"/>
                </a:lnTo>
                <a:lnTo>
                  <a:pt x="0" y="168134"/>
                </a:lnTo>
                <a:close/>
                <a:moveTo>
                  <a:pt x="1184685" y="0"/>
                </a:moveTo>
                <a:cubicBezTo>
                  <a:pt x="1268468" y="1"/>
                  <a:pt x="1352251" y="31963"/>
                  <a:pt x="1416175" y="95887"/>
                </a:cubicBezTo>
                <a:lnTo>
                  <a:pt x="1438443" y="129422"/>
                </a:lnTo>
                <a:lnTo>
                  <a:pt x="1254868" y="178611"/>
                </a:lnTo>
                <a:cubicBezTo>
                  <a:pt x="1205678" y="191791"/>
                  <a:pt x="1176486" y="242353"/>
                  <a:pt x="1189667" y="291544"/>
                </a:cubicBezTo>
                <a:lnTo>
                  <a:pt x="1210809" y="370451"/>
                </a:lnTo>
                <a:cubicBezTo>
                  <a:pt x="1223990" y="419642"/>
                  <a:pt x="1274551" y="448833"/>
                  <a:pt x="1323742" y="435653"/>
                </a:cubicBezTo>
                <a:lnTo>
                  <a:pt x="1506373" y="386717"/>
                </a:lnTo>
                <a:lnTo>
                  <a:pt x="1506068" y="389903"/>
                </a:lnTo>
                <a:cubicBezTo>
                  <a:pt x="1494082" y="451809"/>
                  <a:pt x="1464118" y="510923"/>
                  <a:pt x="1416175" y="558866"/>
                </a:cubicBezTo>
                <a:cubicBezTo>
                  <a:pt x="1320288" y="654753"/>
                  <a:pt x="1179720" y="678724"/>
                  <a:pt x="1061494" y="630781"/>
                </a:cubicBezTo>
                <a:lnTo>
                  <a:pt x="1050633" y="623569"/>
                </a:lnTo>
                <a:lnTo>
                  <a:pt x="967687" y="706516"/>
                </a:lnTo>
                <a:lnTo>
                  <a:pt x="805546" y="544375"/>
                </a:lnTo>
                <a:lnTo>
                  <a:pt x="888492" y="461428"/>
                </a:lnTo>
                <a:lnTo>
                  <a:pt x="881280" y="450568"/>
                </a:lnTo>
                <a:cubicBezTo>
                  <a:pt x="833337" y="332341"/>
                  <a:pt x="857309" y="191773"/>
                  <a:pt x="953195" y="95887"/>
                </a:cubicBezTo>
                <a:cubicBezTo>
                  <a:pt x="1017120" y="31962"/>
                  <a:pt x="1100902" y="1"/>
                  <a:pt x="118468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801FFAF-8688-90A5-5735-AAD34B284FE6}"/>
              </a:ext>
            </a:extLst>
          </p:cNvPr>
          <p:cNvSpPr/>
          <p:nvPr/>
        </p:nvSpPr>
        <p:spPr>
          <a:xfrm rot="10800000">
            <a:off x="4691578" y="3015590"/>
            <a:ext cx="1506373" cy="1487004"/>
          </a:xfrm>
          <a:custGeom>
            <a:avLst/>
            <a:gdLst>
              <a:gd name="csX0" fmla="*/ 523571 w 1506373"/>
              <a:gd name="csY0" fmla="*/ 826349 h 1487004"/>
              <a:gd name="csX1" fmla="*/ 685712 w 1506373"/>
              <a:gd name="csY1" fmla="*/ 988490 h 1487004"/>
              <a:gd name="csX2" fmla="*/ 255328 w 1506373"/>
              <a:gd name="csY2" fmla="*/ 1418874 h 1487004"/>
              <a:gd name="csX3" fmla="*/ 93187 w 1506373"/>
              <a:gd name="csY3" fmla="*/ 1418874 h 1487004"/>
              <a:gd name="csX4" fmla="*/ 93187 w 1506373"/>
              <a:gd name="csY4" fmla="*/ 1256733 h 1487004"/>
              <a:gd name="csX5" fmla="*/ 141439 w 1506373"/>
              <a:gd name="csY5" fmla="*/ 26695 h 1487004"/>
              <a:gd name="csX6" fmla="*/ 258744 w 1506373"/>
              <a:gd name="csY6" fmla="*/ 214719 h 1487004"/>
              <a:gd name="csX7" fmla="*/ 247837 w 1506373"/>
              <a:gd name="csY7" fmla="*/ 225626 h 1487004"/>
              <a:gd name="csX8" fmla="*/ 647900 w 1506373"/>
              <a:gd name="csY8" fmla="*/ 625688 h 1487004"/>
              <a:gd name="csX9" fmla="*/ 716353 w 1506373"/>
              <a:gd name="csY9" fmla="*/ 557235 h 1487004"/>
              <a:gd name="csX10" fmla="*/ 776790 w 1506373"/>
              <a:gd name="csY10" fmla="*/ 557235 h 1487004"/>
              <a:gd name="csX11" fmla="*/ 783497 w 1506373"/>
              <a:gd name="csY11" fmla="*/ 563942 h 1487004"/>
              <a:gd name="csX12" fmla="*/ 783497 w 1506373"/>
              <a:gd name="csY12" fmla="*/ 610962 h 1487004"/>
              <a:gd name="csX13" fmla="*/ 781612 w 1506373"/>
              <a:gd name="csY13" fmla="*/ 612847 h 1487004"/>
              <a:gd name="csX14" fmla="*/ 790001 w 1506373"/>
              <a:gd name="csY14" fmla="*/ 611216 h 1487004"/>
              <a:gd name="csX15" fmla="*/ 859600 w 1506373"/>
              <a:gd name="csY15" fmla="*/ 640045 h 1487004"/>
              <a:gd name="csX16" fmla="*/ 1433073 w 1506373"/>
              <a:gd name="csY16" fmla="*/ 1213517 h 1487004"/>
              <a:gd name="csX17" fmla="*/ 1433072 w 1506373"/>
              <a:gd name="csY17" fmla="*/ 1361969 h 1487004"/>
              <a:gd name="csX18" fmla="*/ 1338783 w 1506373"/>
              <a:gd name="csY18" fmla="*/ 1456259 h 1487004"/>
              <a:gd name="csX19" fmla="*/ 1190331 w 1506373"/>
              <a:gd name="csY19" fmla="*/ 1456259 h 1487004"/>
              <a:gd name="csX20" fmla="*/ 616858 w 1506373"/>
              <a:gd name="csY20" fmla="*/ 882786 h 1487004"/>
              <a:gd name="csX21" fmla="*/ 588030 w 1506373"/>
              <a:gd name="csY21" fmla="*/ 813187 h 1487004"/>
              <a:gd name="csX22" fmla="*/ 589662 w 1506373"/>
              <a:gd name="csY22" fmla="*/ 804798 h 1487004"/>
              <a:gd name="csX23" fmla="*/ 587776 w 1506373"/>
              <a:gd name="csY23" fmla="*/ 806684 h 1487004"/>
              <a:gd name="csX24" fmla="*/ 540756 w 1506373"/>
              <a:gd name="csY24" fmla="*/ 806684 h 1487004"/>
              <a:gd name="csX25" fmla="*/ 534048 w 1506373"/>
              <a:gd name="csY25" fmla="*/ 799975 h 1487004"/>
              <a:gd name="csX26" fmla="*/ 534048 w 1506373"/>
              <a:gd name="csY26" fmla="*/ 739539 h 1487004"/>
              <a:gd name="csX27" fmla="*/ 598993 w 1506373"/>
              <a:gd name="csY27" fmla="*/ 674594 h 1487004"/>
              <a:gd name="csX28" fmla="*/ 198931 w 1506373"/>
              <a:gd name="csY28" fmla="*/ 274532 h 1487004"/>
              <a:gd name="csX29" fmla="*/ 188024 w 1506373"/>
              <a:gd name="csY29" fmla="*/ 285439 h 1487004"/>
              <a:gd name="csX30" fmla="*/ 0 w 1506373"/>
              <a:gd name="csY30" fmla="*/ 168134 h 1487004"/>
              <a:gd name="csX31" fmla="*/ 1184685 w 1506373"/>
              <a:gd name="csY31" fmla="*/ 0 h 1487004"/>
              <a:gd name="csX32" fmla="*/ 1416175 w 1506373"/>
              <a:gd name="csY32" fmla="*/ 95887 h 1487004"/>
              <a:gd name="csX33" fmla="*/ 1438443 w 1506373"/>
              <a:gd name="csY33" fmla="*/ 129422 h 1487004"/>
              <a:gd name="csX34" fmla="*/ 1254868 w 1506373"/>
              <a:gd name="csY34" fmla="*/ 178611 h 1487004"/>
              <a:gd name="csX35" fmla="*/ 1189667 w 1506373"/>
              <a:gd name="csY35" fmla="*/ 291544 h 1487004"/>
              <a:gd name="csX36" fmla="*/ 1210809 w 1506373"/>
              <a:gd name="csY36" fmla="*/ 370451 h 1487004"/>
              <a:gd name="csX37" fmla="*/ 1323742 w 1506373"/>
              <a:gd name="csY37" fmla="*/ 435653 h 1487004"/>
              <a:gd name="csX38" fmla="*/ 1506373 w 1506373"/>
              <a:gd name="csY38" fmla="*/ 386717 h 1487004"/>
              <a:gd name="csX39" fmla="*/ 1506068 w 1506373"/>
              <a:gd name="csY39" fmla="*/ 389903 h 1487004"/>
              <a:gd name="csX40" fmla="*/ 1416175 w 1506373"/>
              <a:gd name="csY40" fmla="*/ 558866 h 1487004"/>
              <a:gd name="csX41" fmla="*/ 1061494 w 1506373"/>
              <a:gd name="csY41" fmla="*/ 630781 h 1487004"/>
              <a:gd name="csX42" fmla="*/ 1050633 w 1506373"/>
              <a:gd name="csY42" fmla="*/ 623569 h 1487004"/>
              <a:gd name="csX43" fmla="*/ 967687 w 1506373"/>
              <a:gd name="csY43" fmla="*/ 706516 h 1487004"/>
              <a:gd name="csX44" fmla="*/ 805546 w 1506373"/>
              <a:gd name="csY44" fmla="*/ 544375 h 1487004"/>
              <a:gd name="csX45" fmla="*/ 888492 w 1506373"/>
              <a:gd name="csY45" fmla="*/ 461428 h 1487004"/>
              <a:gd name="csX46" fmla="*/ 881280 w 1506373"/>
              <a:gd name="csY46" fmla="*/ 450568 h 1487004"/>
              <a:gd name="csX47" fmla="*/ 953195 w 1506373"/>
              <a:gd name="csY47" fmla="*/ 95887 h 1487004"/>
              <a:gd name="csX48" fmla="*/ 1184685 w 1506373"/>
              <a:gd name="csY48" fmla="*/ 0 h 14870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</a:cxnLst>
            <a:rect l="l" t="t" r="r" b="b"/>
            <a:pathLst>
              <a:path w="1506373" h="1487004">
                <a:moveTo>
                  <a:pt x="523571" y="826349"/>
                </a:moveTo>
                <a:lnTo>
                  <a:pt x="685712" y="988490"/>
                </a:lnTo>
                <a:lnTo>
                  <a:pt x="255328" y="1418874"/>
                </a:lnTo>
                <a:cubicBezTo>
                  <a:pt x="210554" y="1463648"/>
                  <a:pt x="137961" y="1463648"/>
                  <a:pt x="93187" y="1418874"/>
                </a:cubicBezTo>
                <a:cubicBezTo>
                  <a:pt x="48413" y="1374100"/>
                  <a:pt x="48413" y="1301507"/>
                  <a:pt x="93187" y="1256733"/>
                </a:cubicBezTo>
                <a:close/>
                <a:moveTo>
                  <a:pt x="141439" y="26695"/>
                </a:moveTo>
                <a:lnTo>
                  <a:pt x="258744" y="214719"/>
                </a:lnTo>
                <a:lnTo>
                  <a:pt x="247837" y="225626"/>
                </a:lnTo>
                <a:lnTo>
                  <a:pt x="647900" y="625688"/>
                </a:lnTo>
                <a:lnTo>
                  <a:pt x="716353" y="557235"/>
                </a:lnTo>
                <a:cubicBezTo>
                  <a:pt x="733042" y="540546"/>
                  <a:pt x="760101" y="540546"/>
                  <a:pt x="776790" y="557235"/>
                </a:cubicBezTo>
                <a:lnTo>
                  <a:pt x="783497" y="563942"/>
                </a:lnTo>
                <a:cubicBezTo>
                  <a:pt x="796481" y="576926"/>
                  <a:pt x="796481" y="597978"/>
                  <a:pt x="783497" y="610962"/>
                </a:cubicBezTo>
                <a:lnTo>
                  <a:pt x="781612" y="612847"/>
                </a:lnTo>
                <a:lnTo>
                  <a:pt x="790001" y="611216"/>
                </a:lnTo>
                <a:cubicBezTo>
                  <a:pt x="815191" y="611216"/>
                  <a:pt x="840381" y="620825"/>
                  <a:pt x="859600" y="640045"/>
                </a:cubicBezTo>
                <a:lnTo>
                  <a:pt x="1433073" y="1213517"/>
                </a:lnTo>
                <a:cubicBezTo>
                  <a:pt x="1474067" y="1254511"/>
                  <a:pt x="1474067" y="1320974"/>
                  <a:pt x="1433072" y="1361969"/>
                </a:cubicBezTo>
                <a:lnTo>
                  <a:pt x="1338783" y="1456259"/>
                </a:lnTo>
                <a:cubicBezTo>
                  <a:pt x="1297789" y="1497253"/>
                  <a:pt x="1231326" y="1497252"/>
                  <a:pt x="1190331" y="1456259"/>
                </a:cubicBezTo>
                <a:lnTo>
                  <a:pt x="616858" y="882786"/>
                </a:lnTo>
                <a:cubicBezTo>
                  <a:pt x="597639" y="863567"/>
                  <a:pt x="588030" y="838377"/>
                  <a:pt x="588030" y="813187"/>
                </a:cubicBezTo>
                <a:lnTo>
                  <a:pt x="589662" y="804798"/>
                </a:lnTo>
                <a:lnTo>
                  <a:pt x="587776" y="806684"/>
                </a:lnTo>
                <a:cubicBezTo>
                  <a:pt x="574792" y="819668"/>
                  <a:pt x="553740" y="819668"/>
                  <a:pt x="540756" y="806684"/>
                </a:cubicBezTo>
                <a:lnTo>
                  <a:pt x="534048" y="799975"/>
                </a:lnTo>
                <a:cubicBezTo>
                  <a:pt x="517359" y="783286"/>
                  <a:pt x="517359" y="756228"/>
                  <a:pt x="534048" y="739539"/>
                </a:cubicBezTo>
                <a:lnTo>
                  <a:pt x="598993" y="674594"/>
                </a:lnTo>
                <a:lnTo>
                  <a:pt x="198931" y="274532"/>
                </a:lnTo>
                <a:lnTo>
                  <a:pt x="188024" y="285439"/>
                </a:lnTo>
                <a:lnTo>
                  <a:pt x="0" y="168134"/>
                </a:lnTo>
                <a:close/>
                <a:moveTo>
                  <a:pt x="1184685" y="0"/>
                </a:moveTo>
                <a:cubicBezTo>
                  <a:pt x="1268468" y="1"/>
                  <a:pt x="1352251" y="31963"/>
                  <a:pt x="1416175" y="95887"/>
                </a:cubicBezTo>
                <a:lnTo>
                  <a:pt x="1438443" y="129422"/>
                </a:lnTo>
                <a:lnTo>
                  <a:pt x="1254868" y="178611"/>
                </a:lnTo>
                <a:cubicBezTo>
                  <a:pt x="1205678" y="191791"/>
                  <a:pt x="1176486" y="242353"/>
                  <a:pt x="1189667" y="291544"/>
                </a:cubicBezTo>
                <a:lnTo>
                  <a:pt x="1210809" y="370451"/>
                </a:lnTo>
                <a:cubicBezTo>
                  <a:pt x="1223990" y="419642"/>
                  <a:pt x="1274551" y="448833"/>
                  <a:pt x="1323742" y="435653"/>
                </a:cubicBezTo>
                <a:lnTo>
                  <a:pt x="1506373" y="386717"/>
                </a:lnTo>
                <a:lnTo>
                  <a:pt x="1506068" y="389903"/>
                </a:lnTo>
                <a:cubicBezTo>
                  <a:pt x="1494082" y="451809"/>
                  <a:pt x="1464118" y="510923"/>
                  <a:pt x="1416175" y="558866"/>
                </a:cubicBezTo>
                <a:cubicBezTo>
                  <a:pt x="1320288" y="654753"/>
                  <a:pt x="1179720" y="678724"/>
                  <a:pt x="1061494" y="630781"/>
                </a:cubicBezTo>
                <a:lnTo>
                  <a:pt x="1050633" y="623569"/>
                </a:lnTo>
                <a:lnTo>
                  <a:pt x="967687" y="706516"/>
                </a:lnTo>
                <a:lnTo>
                  <a:pt x="805546" y="544375"/>
                </a:lnTo>
                <a:lnTo>
                  <a:pt x="888492" y="461428"/>
                </a:lnTo>
                <a:lnTo>
                  <a:pt x="881280" y="450568"/>
                </a:lnTo>
                <a:cubicBezTo>
                  <a:pt x="833337" y="332341"/>
                  <a:pt x="857309" y="191773"/>
                  <a:pt x="953195" y="95887"/>
                </a:cubicBezTo>
                <a:cubicBezTo>
                  <a:pt x="1017120" y="31962"/>
                  <a:pt x="1100902" y="1"/>
                  <a:pt x="118468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修理済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修理済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130193" y="3929446"/>
              <a:ext cx="259763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Repaired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修理済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130172" y="3929446"/>
              <a:ext cx="259763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Repaired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493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修理済の三角プレート</dc:title>
  <dc:subject>修理済の三角プレート</dc:subject>
  <dc:creator>でじけろお</dc:creator>
  <cp:revision>1</cp:revision>
  <dcterms:created xsi:type="dcterms:W3CDTF">2018-05-20T00:31:01Z</dcterms:created>
  <dcterms:modified xsi:type="dcterms:W3CDTF">2026-01-28T15:48:23Z</dcterms:modified>
  <cp:version>1</cp:version>
</cp:coreProperties>
</file>