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1602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9C95E9F-C764-E6D4-95AE-C663DC54BED1}"/>
              </a:ext>
            </a:extLst>
          </p:cNvPr>
          <p:cNvGrpSpPr/>
          <p:nvPr/>
        </p:nvGrpSpPr>
        <p:grpSpPr>
          <a:xfrm>
            <a:off x="803519" y="5140175"/>
            <a:ext cx="1363570" cy="1756872"/>
            <a:chOff x="6123276" y="3496379"/>
            <a:chExt cx="1591543" cy="205060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5499697-5195-C1DB-5E49-EE42F5BDC1D0}"/>
                </a:ext>
              </a:extLst>
            </p:cNvPr>
            <p:cNvSpPr/>
            <p:nvPr/>
          </p:nvSpPr>
          <p:spPr>
            <a:xfrm>
              <a:off x="61232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EB83AE1-5CDC-9D25-1219-5CB5257FB32A}"/>
                </a:ext>
              </a:extLst>
            </p:cNvPr>
            <p:cNvSpPr/>
            <p:nvPr/>
          </p:nvSpPr>
          <p:spPr>
            <a:xfrm>
              <a:off x="65153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84270B1-A0E3-F262-7C3C-02796254AEEF}"/>
                </a:ext>
              </a:extLst>
            </p:cNvPr>
            <p:cNvSpPr/>
            <p:nvPr/>
          </p:nvSpPr>
          <p:spPr>
            <a:xfrm>
              <a:off x="62605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27BBF72-95C9-2E81-9507-A039058F78FD}"/>
                </a:ext>
              </a:extLst>
            </p:cNvPr>
            <p:cNvGrpSpPr/>
            <p:nvPr/>
          </p:nvGrpSpPr>
          <p:grpSpPr>
            <a:xfrm rot="10800000">
              <a:off x="63738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C85B0A1-E6D1-3394-0C54-306B60E8F950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3D2C1130-4227-89C8-2C78-00B7AD494071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C718ABD-40AF-9175-C0F3-02A5715423E5}"/>
              </a:ext>
            </a:extLst>
          </p:cNvPr>
          <p:cNvGrpSpPr/>
          <p:nvPr/>
        </p:nvGrpSpPr>
        <p:grpSpPr>
          <a:xfrm rot="10800000">
            <a:off x="4769491" y="3003090"/>
            <a:ext cx="1363570" cy="1756872"/>
            <a:chOff x="6123276" y="3496379"/>
            <a:chExt cx="1591543" cy="2050602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A6073BC-FEB3-5286-0CCB-123B215F73CC}"/>
                </a:ext>
              </a:extLst>
            </p:cNvPr>
            <p:cNvSpPr/>
            <p:nvPr/>
          </p:nvSpPr>
          <p:spPr>
            <a:xfrm>
              <a:off x="61232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8BC431A-5B32-3B6D-7BB0-98DD3643CDEE}"/>
                </a:ext>
              </a:extLst>
            </p:cNvPr>
            <p:cNvSpPr/>
            <p:nvPr/>
          </p:nvSpPr>
          <p:spPr>
            <a:xfrm>
              <a:off x="65153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EC8F0CF-3B4D-F8FF-2FC3-94B0E034CBD1}"/>
                </a:ext>
              </a:extLst>
            </p:cNvPr>
            <p:cNvSpPr/>
            <p:nvPr/>
          </p:nvSpPr>
          <p:spPr>
            <a:xfrm>
              <a:off x="62605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8E39CC4-9A01-829E-2AB6-F39E26A8006B}"/>
                </a:ext>
              </a:extLst>
            </p:cNvPr>
            <p:cNvGrpSpPr/>
            <p:nvPr/>
          </p:nvGrpSpPr>
          <p:grpSpPr>
            <a:xfrm rot="10800000">
              <a:off x="63738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880BD74-9B60-4245-5845-106C5098F462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5665F7F-B8E7-D5DA-BE3E-775F9FE1B0A7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発送済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234613" y="3929446"/>
              <a:ext cx="238879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Shipped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発送済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234591" y="3929446"/>
              <a:ext cx="238879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Shipped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500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発送済の三角プレート</dc:title>
  <dc:subject>発送済の三角プレート</dc:subject>
  <dc:creator>でじけろお</dc:creator>
  <cp:revision>1</cp:revision>
  <dcterms:created xsi:type="dcterms:W3CDTF">2018-05-20T00:31:01Z</dcterms:created>
  <dcterms:modified xsi:type="dcterms:W3CDTF">2026-01-28T15:58:43Z</dcterms:modified>
  <cp:version>1</cp:version>
</cp:coreProperties>
</file>