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8" r:id="rId2"/>
    <p:sldId id="264" r:id="rId3"/>
    <p:sldId id="259" r:id="rId4"/>
    <p:sldId id="265" r:id="rId5"/>
    <p:sldId id="257" r:id="rId6"/>
    <p:sldId id="263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57" d="100"/>
          <a:sy n="57" d="100"/>
        </p:scale>
        <p:origin x="1806" y="2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1/29/2026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1124526" y="5512216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出荷済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078E5C-68F2-EF8F-F1F8-BC42B2A33425}"/>
              </a:ext>
            </a:extLst>
          </p:cNvPr>
          <p:cNvSpPr txBox="1"/>
          <p:nvPr/>
        </p:nvSpPr>
        <p:spPr>
          <a:xfrm rot="10800000">
            <a:off x="1124526" y="2610465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出荷済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258287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00EAC9D-794D-8DAF-0859-961655C7D0F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F549E05-3A3A-7B3B-5E6F-C05B487CE433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A7EB29F7-06DB-FCD7-85D4-E4BAE17A2924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3C2EC193-0463-DD86-F831-76FA4BE7127E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C362023-4572-0B6D-C1A2-8D72CF967827}"/>
              </a:ext>
            </a:extLst>
          </p:cNvPr>
          <p:cNvSpPr txBox="1"/>
          <p:nvPr/>
        </p:nvSpPr>
        <p:spPr>
          <a:xfrm>
            <a:off x="1124526" y="5512216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出荷済</a:t>
            </a:r>
            <a:endParaRPr lang="en-US" altLang="ja-JP" sz="115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02B5FF0-C87C-3D19-86E5-719AFBAA2454}"/>
              </a:ext>
            </a:extLst>
          </p:cNvPr>
          <p:cNvSpPr txBox="1"/>
          <p:nvPr/>
        </p:nvSpPr>
        <p:spPr>
          <a:xfrm rot="10800000">
            <a:off x="1124526" y="2610465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出荷済</a:t>
            </a:r>
            <a:endParaRPr lang="en-US" altLang="ja-JP" sz="115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040740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2380442" y="5450677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出荷済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CEB448BB-008C-2CD7-D1F1-99E3B838DFEC}"/>
              </a:ext>
            </a:extLst>
          </p:cNvPr>
          <p:cNvSpPr txBox="1"/>
          <p:nvPr/>
        </p:nvSpPr>
        <p:spPr>
          <a:xfrm rot="10800000">
            <a:off x="599572" y="2885663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出荷済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8" name="フリーフォーム: 図形 37">
            <a:extLst>
              <a:ext uri="{FF2B5EF4-FFF2-40B4-BE49-F238E27FC236}">
                <a16:creationId xmlns:a16="http://schemas.microsoft.com/office/drawing/2014/main" id="{A441BE04-6DC0-1FFE-216E-6DEE5DE776BA}"/>
              </a:ext>
            </a:extLst>
          </p:cNvPr>
          <p:cNvSpPr/>
          <p:nvPr/>
        </p:nvSpPr>
        <p:spPr>
          <a:xfrm>
            <a:off x="599571" y="5275554"/>
            <a:ext cx="1651032" cy="1651030"/>
          </a:xfrm>
          <a:custGeom>
            <a:avLst/>
            <a:gdLst>
              <a:gd name="csX0" fmla="*/ 1373650 w 1651032"/>
              <a:gd name="csY0" fmla="*/ 345010 h 1651030"/>
              <a:gd name="csX1" fmla="*/ 1467436 w 1651032"/>
              <a:gd name="csY1" fmla="*/ 383858 h 1651030"/>
              <a:gd name="csX2" fmla="*/ 1467436 w 1651032"/>
              <a:gd name="csY2" fmla="*/ 571433 h 1651030"/>
              <a:gd name="csX3" fmla="*/ 771695 w 1651032"/>
              <a:gd name="csY3" fmla="*/ 1267172 h 1651030"/>
              <a:gd name="csX4" fmla="*/ 584120 w 1651032"/>
              <a:gd name="csY4" fmla="*/ 1267172 h 1651030"/>
              <a:gd name="csX5" fmla="*/ 582316 w 1651032"/>
              <a:gd name="csY5" fmla="*/ 1264455 h 1651030"/>
              <a:gd name="csX6" fmla="*/ 576029 w 1651032"/>
              <a:gd name="csY6" fmla="*/ 1260279 h 1651030"/>
              <a:gd name="csX7" fmla="*/ 183595 w 1651032"/>
              <a:gd name="csY7" fmla="*/ 867846 h 1651030"/>
              <a:gd name="csX8" fmla="*/ 183595 w 1651032"/>
              <a:gd name="csY8" fmla="*/ 680272 h 1651030"/>
              <a:gd name="csX9" fmla="*/ 371169 w 1651032"/>
              <a:gd name="csY9" fmla="*/ 680272 h 1651030"/>
              <a:gd name="csX10" fmla="*/ 677308 w 1651032"/>
              <a:gd name="csY10" fmla="*/ 986410 h 1651030"/>
              <a:gd name="csX11" fmla="*/ 1279862 w 1651032"/>
              <a:gd name="csY11" fmla="*/ 383858 h 1651030"/>
              <a:gd name="csX12" fmla="*/ 1373650 w 1651032"/>
              <a:gd name="csY12" fmla="*/ 345010 h 1651030"/>
              <a:gd name="csX13" fmla="*/ 184175 w 1651032"/>
              <a:gd name="csY13" fmla="*/ 83172 h 1651030"/>
              <a:gd name="csX14" fmla="*/ 83172 w 1651032"/>
              <a:gd name="csY14" fmla="*/ 184175 h 1651030"/>
              <a:gd name="csX15" fmla="*/ 83172 w 1651032"/>
              <a:gd name="csY15" fmla="*/ 1466854 h 1651030"/>
              <a:gd name="csX16" fmla="*/ 184175 w 1651032"/>
              <a:gd name="csY16" fmla="*/ 1567857 h 1651030"/>
              <a:gd name="csX17" fmla="*/ 1466856 w 1651032"/>
              <a:gd name="csY17" fmla="*/ 1567857 h 1651030"/>
              <a:gd name="csX18" fmla="*/ 1567859 w 1651032"/>
              <a:gd name="csY18" fmla="*/ 1466854 h 1651030"/>
              <a:gd name="csX19" fmla="*/ 1567859 w 1651032"/>
              <a:gd name="csY19" fmla="*/ 184175 h 1651030"/>
              <a:gd name="csX20" fmla="*/ 1466856 w 1651032"/>
              <a:gd name="csY20" fmla="*/ 83172 h 1651030"/>
              <a:gd name="csX21" fmla="*/ 183314 w 1651032"/>
              <a:gd name="csY21" fmla="*/ 0 h 1651030"/>
              <a:gd name="csX22" fmla="*/ 1467718 w 1651032"/>
              <a:gd name="csY22" fmla="*/ 0 h 1651030"/>
              <a:gd name="csX23" fmla="*/ 1651032 w 1651032"/>
              <a:gd name="csY23" fmla="*/ 183314 h 1651030"/>
              <a:gd name="csX24" fmla="*/ 1651032 w 1651032"/>
              <a:gd name="csY24" fmla="*/ 1467716 h 1651030"/>
              <a:gd name="csX25" fmla="*/ 1467718 w 1651032"/>
              <a:gd name="csY25" fmla="*/ 1651030 h 1651030"/>
              <a:gd name="csX26" fmla="*/ 183314 w 1651032"/>
              <a:gd name="csY26" fmla="*/ 1651030 h 1651030"/>
              <a:gd name="csX27" fmla="*/ 0 w 1651032"/>
              <a:gd name="csY27" fmla="*/ 1467716 h 1651030"/>
              <a:gd name="csX28" fmla="*/ 0 w 1651032"/>
              <a:gd name="csY28" fmla="*/ 183314 h 1651030"/>
              <a:gd name="csX29" fmla="*/ 183314 w 1651032"/>
              <a:gd name="csY29" fmla="*/ 0 h 165103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</a:cxnLst>
            <a:rect l="l" t="t" r="r" b="b"/>
            <a:pathLst>
              <a:path w="1651032" h="1651030">
                <a:moveTo>
                  <a:pt x="1373650" y="345010"/>
                </a:moveTo>
                <a:cubicBezTo>
                  <a:pt x="1407593" y="345010"/>
                  <a:pt x="1441538" y="357960"/>
                  <a:pt x="1467436" y="383858"/>
                </a:cubicBezTo>
                <a:cubicBezTo>
                  <a:pt x="1519233" y="435655"/>
                  <a:pt x="1519233" y="519635"/>
                  <a:pt x="1467436" y="571433"/>
                </a:cubicBezTo>
                <a:lnTo>
                  <a:pt x="771695" y="1267172"/>
                </a:lnTo>
                <a:cubicBezTo>
                  <a:pt x="719897" y="1318969"/>
                  <a:pt x="635919" y="1318969"/>
                  <a:pt x="584120" y="1267172"/>
                </a:cubicBezTo>
                <a:lnTo>
                  <a:pt x="582316" y="1264455"/>
                </a:lnTo>
                <a:lnTo>
                  <a:pt x="576029" y="1260279"/>
                </a:lnTo>
                <a:lnTo>
                  <a:pt x="183595" y="867846"/>
                </a:lnTo>
                <a:cubicBezTo>
                  <a:pt x="131798" y="816048"/>
                  <a:pt x="131798" y="732069"/>
                  <a:pt x="183595" y="680272"/>
                </a:cubicBezTo>
                <a:cubicBezTo>
                  <a:pt x="235392" y="628475"/>
                  <a:pt x="319372" y="628475"/>
                  <a:pt x="371169" y="680272"/>
                </a:cubicBezTo>
                <a:lnTo>
                  <a:pt x="677308" y="986410"/>
                </a:lnTo>
                <a:lnTo>
                  <a:pt x="1279862" y="383858"/>
                </a:lnTo>
                <a:cubicBezTo>
                  <a:pt x="1305761" y="357959"/>
                  <a:pt x="1339705" y="345010"/>
                  <a:pt x="1373650" y="345010"/>
                </a:cubicBezTo>
                <a:close/>
                <a:moveTo>
                  <a:pt x="184175" y="83172"/>
                </a:moveTo>
                <a:cubicBezTo>
                  <a:pt x="128393" y="83172"/>
                  <a:pt x="83172" y="128393"/>
                  <a:pt x="83172" y="184175"/>
                </a:cubicBezTo>
                <a:lnTo>
                  <a:pt x="83172" y="1466854"/>
                </a:lnTo>
                <a:cubicBezTo>
                  <a:pt x="83172" y="1522636"/>
                  <a:pt x="128393" y="1567857"/>
                  <a:pt x="184175" y="1567857"/>
                </a:cubicBezTo>
                <a:lnTo>
                  <a:pt x="1466856" y="1567857"/>
                </a:lnTo>
                <a:cubicBezTo>
                  <a:pt x="1522638" y="1567857"/>
                  <a:pt x="1567859" y="1522636"/>
                  <a:pt x="1567859" y="1466854"/>
                </a:cubicBezTo>
                <a:lnTo>
                  <a:pt x="1567859" y="184175"/>
                </a:lnTo>
                <a:cubicBezTo>
                  <a:pt x="1567859" y="128393"/>
                  <a:pt x="1522638" y="83172"/>
                  <a:pt x="1466856" y="83172"/>
                </a:cubicBezTo>
                <a:close/>
                <a:moveTo>
                  <a:pt x="183314" y="0"/>
                </a:moveTo>
                <a:lnTo>
                  <a:pt x="1467718" y="0"/>
                </a:lnTo>
                <a:cubicBezTo>
                  <a:pt x="1568960" y="0"/>
                  <a:pt x="1651032" y="82072"/>
                  <a:pt x="1651032" y="183314"/>
                </a:cubicBezTo>
                <a:lnTo>
                  <a:pt x="1651032" y="1467716"/>
                </a:lnTo>
                <a:cubicBezTo>
                  <a:pt x="1651032" y="1568958"/>
                  <a:pt x="1568960" y="1651030"/>
                  <a:pt x="1467718" y="1651030"/>
                </a:cubicBezTo>
                <a:lnTo>
                  <a:pt x="183314" y="1651030"/>
                </a:lnTo>
                <a:cubicBezTo>
                  <a:pt x="82072" y="1651030"/>
                  <a:pt x="0" y="1568958"/>
                  <a:pt x="0" y="1467716"/>
                </a:cubicBezTo>
                <a:lnTo>
                  <a:pt x="0" y="183314"/>
                </a:lnTo>
                <a:cubicBezTo>
                  <a:pt x="0" y="82072"/>
                  <a:pt x="82072" y="0"/>
                  <a:pt x="183314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39" name="フリーフォーム: 図形 38">
            <a:extLst>
              <a:ext uri="{FF2B5EF4-FFF2-40B4-BE49-F238E27FC236}">
                <a16:creationId xmlns:a16="http://schemas.microsoft.com/office/drawing/2014/main" id="{E28F181A-8F0E-1B1A-7878-B6165AFA78FD}"/>
              </a:ext>
            </a:extLst>
          </p:cNvPr>
          <p:cNvSpPr/>
          <p:nvPr/>
        </p:nvSpPr>
        <p:spPr>
          <a:xfrm rot="10800000">
            <a:off x="4607396" y="2979417"/>
            <a:ext cx="1651032" cy="1651030"/>
          </a:xfrm>
          <a:custGeom>
            <a:avLst/>
            <a:gdLst>
              <a:gd name="csX0" fmla="*/ 1373650 w 1651032"/>
              <a:gd name="csY0" fmla="*/ 345010 h 1651030"/>
              <a:gd name="csX1" fmla="*/ 1467436 w 1651032"/>
              <a:gd name="csY1" fmla="*/ 383858 h 1651030"/>
              <a:gd name="csX2" fmla="*/ 1467436 w 1651032"/>
              <a:gd name="csY2" fmla="*/ 571433 h 1651030"/>
              <a:gd name="csX3" fmla="*/ 771695 w 1651032"/>
              <a:gd name="csY3" fmla="*/ 1267172 h 1651030"/>
              <a:gd name="csX4" fmla="*/ 584120 w 1651032"/>
              <a:gd name="csY4" fmla="*/ 1267172 h 1651030"/>
              <a:gd name="csX5" fmla="*/ 582316 w 1651032"/>
              <a:gd name="csY5" fmla="*/ 1264455 h 1651030"/>
              <a:gd name="csX6" fmla="*/ 576029 w 1651032"/>
              <a:gd name="csY6" fmla="*/ 1260279 h 1651030"/>
              <a:gd name="csX7" fmla="*/ 183595 w 1651032"/>
              <a:gd name="csY7" fmla="*/ 867846 h 1651030"/>
              <a:gd name="csX8" fmla="*/ 183595 w 1651032"/>
              <a:gd name="csY8" fmla="*/ 680272 h 1651030"/>
              <a:gd name="csX9" fmla="*/ 371169 w 1651032"/>
              <a:gd name="csY9" fmla="*/ 680272 h 1651030"/>
              <a:gd name="csX10" fmla="*/ 677308 w 1651032"/>
              <a:gd name="csY10" fmla="*/ 986410 h 1651030"/>
              <a:gd name="csX11" fmla="*/ 1279862 w 1651032"/>
              <a:gd name="csY11" fmla="*/ 383858 h 1651030"/>
              <a:gd name="csX12" fmla="*/ 1373650 w 1651032"/>
              <a:gd name="csY12" fmla="*/ 345010 h 1651030"/>
              <a:gd name="csX13" fmla="*/ 184175 w 1651032"/>
              <a:gd name="csY13" fmla="*/ 83172 h 1651030"/>
              <a:gd name="csX14" fmla="*/ 83172 w 1651032"/>
              <a:gd name="csY14" fmla="*/ 184175 h 1651030"/>
              <a:gd name="csX15" fmla="*/ 83172 w 1651032"/>
              <a:gd name="csY15" fmla="*/ 1466854 h 1651030"/>
              <a:gd name="csX16" fmla="*/ 184175 w 1651032"/>
              <a:gd name="csY16" fmla="*/ 1567857 h 1651030"/>
              <a:gd name="csX17" fmla="*/ 1466856 w 1651032"/>
              <a:gd name="csY17" fmla="*/ 1567857 h 1651030"/>
              <a:gd name="csX18" fmla="*/ 1567859 w 1651032"/>
              <a:gd name="csY18" fmla="*/ 1466854 h 1651030"/>
              <a:gd name="csX19" fmla="*/ 1567859 w 1651032"/>
              <a:gd name="csY19" fmla="*/ 184175 h 1651030"/>
              <a:gd name="csX20" fmla="*/ 1466856 w 1651032"/>
              <a:gd name="csY20" fmla="*/ 83172 h 1651030"/>
              <a:gd name="csX21" fmla="*/ 183314 w 1651032"/>
              <a:gd name="csY21" fmla="*/ 0 h 1651030"/>
              <a:gd name="csX22" fmla="*/ 1467718 w 1651032"/>
              <a:gd name="csY22" fmla="*/ 0 h 1651030"/>
              <a:gd name="csX23" fmla="*/ 1651032 w 1651032"/>
              <a:gd name="csY23" fmla="*/ 183314 h 1651030"/>
              <a:gd name="csX24" fmla="*/ 1651032 w 1651032"/>
              <a:gd name="csY24" fmla="*/ 1467716 h 1651030"/>
              <a:gd name="csX25" fmla="*/ 1467718 w 1651032"/>
              <a:gd name="csY25" fmla="*/ 1651030 h 1651030"/>
              <a:gd name="csX26" fmla="*/ 183314 w 1651032"/>
              <a:gd name="csY26" fmla="*/ 1651030 h 1651030"/>
              <a:gd name="csX27" fmla="*/ 0 w 1651032"/>
              <a:gd name="csY27" fmla="*/ 1467716 h 1651030"/>
              <a:gd name="csX28" fmla="*/ 0 w 1651032"/>
              <a:gd name="csY28" fmla="*/ 183314 h 1651030"/>
              <a:gd name="csX29" fmla="*/ 183314 w 1651032"/>
              <a:gd name="csY29" fmla="*/ 0 h 165103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</a:cxnLst>
            <a:rect l="l" t="t" r="r" b="b"/>
            <a:pathLst>
              <a:path w="1651032" h="1651030">
                <a:moveTo>
                  <a:pt x="1373650" y="345010"/>
                </a:moveTo>
                <a:cubicBezTo>
                  <a:pt x="1407593" y="345010"/>
                  <a:pt x="1441538" y="357960"/>
                  <a:pt x="1467436" y="383858"/>
                </a:cubicBezTo>
                <a:cubicBezTo>
                  <a:pt x="1519233" y="435655"/>
                  <a:pt x="1519233" y="519635"/>
                  <a:pt x="1467436" y="571433"/>
                </a:cubicBezTo>
                <a:lnTo>
                  <a:pt x="771695" y="1267172"/>
                </a:lnTo>
                <a:cubicBezTo>
                  <a:pt x="719897" y="1318969"/>
                  <a:pt x="635919" y="1318969"/>
                  <a:pt x="584120" y="1267172"/>
                </a:cubicBezTo>
                <a:lnTo>
                  <a:pt x="582316" y="1264455"/>
                </a:lnTo>
                <a:lnTo>
                  <a:pt x="576029" y="1260279"/>
                </a:lnTo>
                <a:lnTo>
                  <a:pt x="183595" y="867846"/>
                </a:lnTo>
                <a:cubicBezTo>
                  <a:pt x="131798" y="816048"/>
                  <a:pt x="131798" y="732069"/>
                  <a:pt x="183595" y="680272"/>
                </a:cubicBezTo>
                <a:cubicBezTo>
                  <a:pt x="235392" y="628475"/>
                  <a:pt x="319372" y="628475"/>
                  <a:pt x="371169" y="680272"/>
                </a:cubicBezTo>
                <a:lnTo>
                  <a:pt x="677308" y="986410"/>
                </a:lnTo>
                <a:lnTo>
                  <a:pt x="1279862" y="383858"/>
                </a:lnTo>
                <a:cubicBezTo>
                  <a:pt x="1305761" y="357959"/>
                  <a:pt x="1339705" y="345010"/>
                  <a:pt x="1373650" y="345010"/>
                </a:cubicBezTo>
                <a:close/>
                <a:moveTo>
                  <a:pt x="184175" y="83172"/>
                </a:moveTo>
                <a:cubicBezTo>
                  <a:pt x="128393" y="83172"/>
                  <a:pt x="83172" y="128393"/>
                  <a:pt x="83172" y="184175"/>
                </a:cubicBezTo>
                <a:lnTo>
                  <a:pt x="83172" y="1466854"/>
                </a:lnTo>
                <a:cubicBezTo>
                  <a:pt x="83172" y="1522636"/>
                  <a:pt x="128393" y="1567857"/>
                  <a:pt x="184175" y="1567857"/>
                </a:cubicBezTo>
                <a:lnTo>
                  <a:pt x="1466856" y="1567857"/>
                </a:lnTo>
                <a:cubicBezTo>
                  <a:pt x="1522638" y="1567857"/>
                  <a:pt x="1567859" y="1522636"/>
                  <a:pt x="1567859" y="1466854"/>
                </a:cubicBezTo>
                <a:lnTo>
                  <a:pt x="1567859" y="184175"/>
                </a:lnTo>
                <a:cubicBezTo>
                  <a:pt x="1567859" y="128393"/>
                  <a:pt x="1522638" y="83172"/>
                  <a:pt x="1466856" y="83172"/>
                </a:cubicBezTo>
                <a:close/>
                <a:moveTo>
                  <a:pt x="183314" y="0"/>
                </a:moveTo>
                <a:lnTo>
                  <a:pt x="1467718" y="0"/>
                </a:lnTo>
                <a:cubicBezTo>
                  <a:pt x="1568960" y="0"/>
                  <a:pt x="1651032" y="82072"/>
                  <a:pt x="1651032" y="183314"/>
                </a:cubicBezTo>
                <a:lnTo>
                  <a:pt x="1651032" y="1467716"/>
                </a:lnTo>
                <a:cubicBezTo>
                  <a:pt x="1651032" y="1568958"/>
                  <a:pt x="1568960" y="1651030"/>
                  <a:pt x="1467718" y="1651030"/>
                </a:cubicBezTo>
                <a:lnTo>
                  <a:pt x="183314" y="1651030"/>
                </a:lnTo>
                <a:cubicBezTo>
                  <a:pt x="82072" y="1651030"/>
                  <a:pt x="0" y="1568958"/>
                  <a:pt x="0" y="1467716"/>
                </a:cubicBezTo>
                <a:lnTo>
                  <a:pt x="0" y="183314"/>
                </a:lnTo>
                <a:cubicBezTo>
                  <a:pt x="0" y="82072"/>
                  <a:pt x="82072" y="0"/>
                  <a:pt x="183314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48917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EFC65D2-A644-09E9-56CA-BDE2089F797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B5BE7D71-211D-8986-36DF-0511B67347AE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B1C2DAA2-B01B-96FB-31F9-0CE89D3C2E0E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D2DBB7FC-DBE2-49E7-E31D-DB211F28FCCC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361151E8-82A1-A8D0-0EF9-18B7075FB525}"/>
              </a:ext>
            </a:extLst>
          </p:cNvPr>
          <p:cNvSpPr txBox="1"/>
          <p:nvPr/>
        </p:nvSpPr>
        <p:spPr>
          <a:xfrm>
            <a:off x="2380442" y="5450677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出荷済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99E4CD9-BB09-DA1E-E566-C799CD31FB3C}"/>
              </a:ext>
            </a:extLst>
          </p:cNvPr>
          <p:cNvSpPr txBox="1"/>
          <p:nvPr/>
        </p:nvSpPr>
        <p:spPr>
          <a:xfrm rot="10800000">
            <a:off x="599572" y="2885663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出荷済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39C95E9F-C764-E6D4-95AE-C663DC54BED1}"/>
              </a:ext>
            </a:extLst>
          </p:cNvPr>
          <p:cNvGrpSpPr/>
          <p:nvPr/>
        </p:nvGrpSpPr>
        <p:grpSpPr>
          <a:xfrm>
            <a:off x="803519" y="5140175"/>
            <a:ext cx="1363570" cy="1756872"/>
            <a:chOff x="6123276" y="3496379"/>
            <a:chExt cx="1591543" cy="2050602"/>
          </a:xfrm>
        </p:grpSpPr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25499697-5195-C1DB-5E49-EE42F5BDC1D0}"/>
                </a:ext>
              </a:extLst>
            </p:cNvPr>
            <p:cNvSpPr/>
            <p:nvPr/>
          </p:nvSpPr>
          <p:spPr>
            <a:xfrm>
              <a:off x="6123276" y="4348163"/>
              <a:ext cx="1591543" cy="1198818"/>
            </a:xfrm>
            <a:custGeom>
              <a:avLst/>
              <a:gdLst>
                <a:gd name="csX0" fmla="*/ 222864 w 1592107"/>
                <a:gd name="csY0" fmla="*/ 0 h 1198818"/>
                <a:gd name="csX1" fmla="*/ 1369243 w 1592107"/>
                <a:gd name="csY1" fmla="*/ 0 h 1198818"/>
                <a:gd name="csX2" fmla="*/ 1592107 w 1592107"/>
                <a:gd name="csY2" fmla="*/ 326612 h 1198818"/>
                <a:gd name="csX3" fmla="*/ 949601 w 1592107"/>
                <a:gd name="csY3" fmla="*/ 326612 h 1198818"/>
                <a:gd name="csX4" fmla="*/ 949601 w 1592107"/>
                <a:gd name="csY4" fmla="*/ 327601 h 1198818"/>
                <a:gd name="csX5" fmla="*/ 1591542 w 1592107"/>
                <a:gd name="csY5" fmla="*/ 327601 h 1198818"/>
                <a:gd name="csX6" fmla="*/ 1591542 w 1592107"/>
                <a:gd name="csY6" fmla="*/ 1198818 h 1198818"/>
                <a:gd name="csX7" fmla="*/ 564 w 1592107"/>
                <a:gd name="csY7" fmla="*/ 1198818 h 1198818"/>
                <a:gd name="csX8" fmla="*/ 564 w 1592107"/>
                <a:gd name="csY8" fmla="*/ 327601 h 1198818"/>
                <a:gd name="csX9" fmla="*/ 642505 w 1592107"/>
                <a:gd name="csY9" fmla="*/ 327601 h 1198818"/>
                <a:gd name="csX10" fmla="*/ 642505 w 1592107"/>
                <a:gd name="csY10" fmla="*/ 326612 h 1198818"/>
                <a:gd name="csX11" fmla="*/ 0 w 1592107"/>
                <a:gd name="csY11" fmla="*/ 326612 h 1198818"/>
                <a:gd name="csX0" fmla="*/ 222864 w 1592107"/>
                <a:gd name="csY0" fmla="*/ 0 h 1198818"/>
                <a:gd name="csX1" fmla="*/ 1369243 w 1592107"/>
                <a:gd name="csY1" fmla="*/ 0 h 1198818"/>
                <a:gd name="csX2" fmla="*/ 1592107 w 1592107"/>
                <a:gd name="csY2" fmla="*/ 326612 h 1198818"/>
                <a:gd name="csX3" fmla="*/ 949601 w 1592107"/>
                <a:gd name="csY3" fmla="*/ 326612 h 1198818"/>
                <a:gd name="csX4" fmla="*/ 949601 w 1592107"/>
                <a:gd name="csY4" fmla="*/ 327601 h 1198818"/>
                <a:gd name="csX5" fmla="*/ 1591542 w 1592107"/>
                <a:gd name="csY5" fmla="*/ 327601 h 1198818"/>
                <a:gd name="csX6" fmla="*/ 1591542 w 1592107"/>
                <a:gd name="csY6" fmla="*/ 1198818 h 1198818"/>
                <a:gd name="csX7" fmla="*/ 564 w 1592107"/>
                <a:gd name="csY7" fmla="*/ 1198818 h 1198818"/>
                <a:gd name="csX8" fmla="*/ 564 w 1592107"/>
                <a:gd name="csY8" fmla="*/ 327601 h 1198818"/>
                <a:gd name="csX9" fmla="*/ 642505 w 1592107"/>
                <a:gd name="csY9" fmla="*/ 327601 h 1198818"/>
                <a:gd name="csX10" fmla="*/ 0 w 1592107"/>
                <a:gd name="csY10" fmla="*/ 326612 h 1198818"/>
                <a:gd name="csX11" fmla="*/ 222864 w 1592107"/>
                <a:gd name="csY11" fmla="*/ 0 h 1198818"/>
                <a:gd name="csX0" fmla="*/ 222864 w 1592107"/>
                <a:gd name="csY0" fmla="*/ 0 h 1198818"/>
                <a:gd name="csX1" fmla="*/ 1369243 w 1592107"/>
                <a:gd name="csY1" fmla="*/ 0 h 1198818"/>
                <a:gd name="csX2" fmla="*/ 1592107 w 1592107"/>
                <a:gd name="csY2" fmla="*/ 326612 h 1198818"/>
                <a:gd name="csX3" fmla="*/ 949601 w 1592107"/>
                <a:gd name="csY3" fmla="*/ 326612 h 1198818"/>
                <a:gd name="csX4" fmla="*/ 949601 w 1592107"/>
                <a:gd name="csY4" fmla="*/ 327601 h 1198818"/>
                <a:gd name="csX5" fmla="*/ 1591542 w 1592107"/>
                <a:gd name="csY5" fmla="*/ 327601 h 1198818"/>
                <a:gd name="csX6" fmla="*/ 1591542 w 1592107"/>
                <a:gd name="csY6" fmla="*/ 1198818 h 1198818"/>
                <a:gd name="csX7" fmla="*/ 564 w 1592107"/>
                <a:gd name="csY7" fmla="*/ 1198818 h 1198818"/>
                <a:gd name="csX8" fmla="*/ 564 w 1592107"/>
                <a:gd name="csY8" fmla="*/ 327601 h 1198818"/>
                <a:gd name="csX9" fmla="*/ 0 w 1592107"/>
                <a:gd name="csY9" fmla="*/ 326612 h 1198818"/>
                <a:gd name="csX10" fmla="*/ 222864 w 1592107"/>
                <a:gd name="csY10" fmla="*/ 0 h 1198818"/>
                <a:gd name="csX0" fmla="*/ 222300 w 1591543"/>
                <a:gd name="csY0" fmla="*/ 0 h 1198818"/>
                <a:gd name="csX1" fmla="*/ 1368679 w 1591543"/>
                <a:gd name="csY1" fmla="*/ 0 h 1198818"/>
                <a:gd name="csX2" fmla="*/ 1591543 w 1591543"/>
                <a:gd name="csY2" fmla="*/ 326612 h 1198818"/>
                <a:gd name="csX3" fmla="*/ 949037 w 1591543"/>
                <a:gd name="csY3" fmla="*/ 326612 h 1198818"/>
                <a:gd name="csX4" fmla="*/ 949037 w 1591543"/>
                <a:gd name="csY4" fmla="*/ 327601 h 1198818"/>
                <a:gd name="csX5" fmla="*/ 1590978 w 1591543"/>
                <a:gd name="csY5" fmla="*/ 327601 h 1198818"/>
                <a:gd name="csX6" fmla="*/ 1590978 w 1591543"/>
                <a:gd name="csY6" fmla="*/ 1198818 h 1198818"/>
                <a:gd name="csX7" fmla="*/ 0 w 1591543"/>
                <a:gd name="csY7" fmla="*/ 1198818 h 1198818"/>
                <a:gd name="csX8" fmla="*/ 0 w 1591543"/>
                <a:gd name="csY8" fmla="*/ 327601 h 1198818"/>
                <a:gd name="csX9" fmla="*/ 222300 w 1591543"/>
                <a:gd name="csY9" fmla="*/ 0 h 1198818"/>
                <a:gd name="csX0" fmla="*/ 222300 w 1591543"/>
                <a:gd name="csY0" fmla="*/ 0 h 1198818"/>
                <a:gd name="csX1" fmla="*/ 1368679 w 1591543"/>
                <a:gd name="csY1" fmla="*/ 0 h 1198818"/>
                <a:gd name="csX2" fmla="*/ 1591543 w 1591543"/>
                <a:gd name="csY2" fmla="*/ 326612 h 1198818"/>
                <a:gd name="csX3" fmla="*/ 949037 w 1591543"/>
                <a:gd name="csY3" fmla="*/ 326612 h 1198818"/>
                <a:gd name="csX4" fmla="*/ 1590978 w 1591543"/>
                <a:gd name="csY4" fmla="*/ 327601 h 1198818"/>
                <a:gd name="csX5" fmla="*/ 1590978 w 1591543"/>
                <a:gd name="csY5" fmla="*/ 1198818 h 1198818"/>
                <a:gd name="csX6" fmla="*/ 0 w 1591543"/>
                <a:gd name="csY6" fmla="*/ 1198818 h 1198818"/>
                <a:gd name="csX7" fmla="*/ 0 w 1591543"/>
                <a:gd name="csY7" fmla="*/ 327601 h 1198818"/>
                <a:gd name="csX8" fmla="*/ 222300 w 1591543"/>
                <a:gd name="csY8" fmla="*/ 0 h 1198818"/>
                <a:gd name="csX0" fmla="*/ 222300 w 1591543"/>
                <a:gd name="csY0" fmla="*/ 0 h 1198818"/>
                <a:gd name="csX1" fmla="*/ 1368679 w 1591543"/>
                <a:gd name="csY1" fmla="*/ 0 h 1198818"/>
                <a:gd name="csX2" fmla="*/ 1591543 w 1591543"/>
                <a:gd name="csY2" fmla="*/ 326612 h 1198818"/>
                <a:gd name="csX3" fmla="*/ 1590978 w 1591543"/>
                <a:gd name="csY3" fmla="*/ 327601 h 1198818"/>
                <a:gd name="csX4" fmla="*/ 1590978 w 1591543"/>
                <a:gd name="csY4" fmla="*/ 1198818 h 1198818"/>
                <a:gd name="csX5" fmla="*/ 0 w 1591543"/>
                <a:gd name="csY5" fmla="*/ 1198818 h 1198818"/>
                <a:gd name="csX6" fmla="*/ 0 w 1591543"/>
                <a:gd name="csY6" fmla="*/ 327601 h 1198818"/>
                <a:gd name="csX7" fmla="*/ 222300 w 1591543"/>
                <a:gd name="csY7" fmla="*/ 0 h 1198818"/>
                <a:gd name="csX0" fmla="*/ 222300 w 1591543"/>
                <a:gd name="csY0" fmla="*/ 0 h 1198818"/>
                <a:gd name="csX1" fmla="*/ 1368679 w 1591543"/>
                <a:gd name="csY1" fmla="*/ 0 h 1198818"/>
                <a:gd name="csX2" fmla="*/ 1591543 w 1591543"/>
                <a:gd name="csY2" fmla="*/ 326612 h 1198818"/>
                <a:gd name="csX3" fmla="*/ 1590978 w 1591543"/>
                <a:gd name="csY3" fmla="*/ 1198818 h 1198818"/>
                <a:gd name="csX4" fmla="*/ 0 w 1591543"/>
                <a:gd name="csY4" fmla="*/ 1198818 h 1198818"/>
                <a:gd name="csX5" fmla="*/ 0 w 1591543"/>
                <a:gd name="csY5" fmla="*/ 327601 h 1198818"/>
                <a:gd name="csX6" fmla="*/ 222300 w 1591543"/>
                <a:gd name="csY6" fmla="*/ 0 h 119881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591543" h="1198818">
                  <a:moveTo>
                    <a:pt x="222300" y="0"/>
                  </a:moveTo>
                  <a:lnTo>
                    <a:pt x="1368679" y="0"/>
                  </a:lnTo>
                  <a:lnTo>
                    <a:pt x="1591543" y="326612"/>
                  </a:lnTo>
                  <a:cubicBezTo>
                    <a:pt x="1591355" y="617347"/>
                    <a:pt x="1591166" y="908083"/>
                    <a:pt x="1590978" y="1198818"/>
                  </a:cubicBezTo>
                  <a:lnTo>
                    <a:pt x="0" y="1198818"/>
                  </a:lnTo>
                  <a:lnTo>
                    <a:pt x="0" y="327601"/>
                  </a:lnTo>
                  <a:lnTo>
                    <a:pt x="222300" y="0"/>
                  </a:ln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0EB83AE1-5CDC-9D25-1219-5CB5257FB32A}"/>
                </a:ext>
              </a:extLst>
            </p:cNvPr>
            <p:cNvSpPr/>
            <p:nvPr/>
          </p:nvSpPr>
          <p:spPr>
            <a:xfrm>
              <a:off x="6515322" y="4839417"/>
              <a:ext cx="807450" cy="569922"/>
            </a:xfrm>
            <a:custGeom>
              <a:avLst/>
              <a:gdLst>
                <a:gd name="csX0" fmla="*/ 1029605 w 1140728"/>
                <a:gd name="csY0" fmla="*/ 0 h 805159"/>
                <a:gd name="csX1" fmla="*/ 1108181 w 1140728"/>
                <a:gd name="csY1" fmla="*/ 32548 h 805159"/>
                <a:gd name="csX2" fmla="*/ 1108181 w 1140728"/>
                <a:gd name="csY2" fmla="*/ 189703 h 805159"/>
                <a:gd name="csX3" fmla="*/ 525272 w 1140728"/>
                <a:gd name="csY3" fmla="*/ 772612 h 805159"/>
                <a:gd name="csX4" fmla="*/ 368117 w 1140728"/>
                <a:gd name="csY4" fmla="*/ 772612 h 805159"/>
                <a:gd name="csX5" fmla="*/ 366605 w 1140728"/>
                <a:gd name="csY5" fmla="*/ 770335 h 805159"/>
                <a:gd name="csX6" fmla="*/ 361338 w 1140728"/>
                <a:gd name="csY6" fmla="*/ 766837 h 805159"/>
                <a:gd name="csX7" fmla="*/ 32547 w 1140728"/>
                <a:gd name="csY7" fmla="*/ 438046 h 805159"/>
                <a:gd name="csX8" fmla="*/ 32547 w 1140728"/>
                <a:gd name="csY8" fmla="*/ 280891 h 805159"/>
                <a:gd name="csX9" fmla="*/ 189701 w 1140728"/>
                <a:gd name="csY9" fmla="*/ 280891 h 805159"/>
                <a:gd name="csX10" fmla="*/ 446192 w 1140728"/>
                <a:gd name="csY10" fmla="*/ 537382 h 805159"/>
                <a:gd name="csX11" fmla="*/ 951027 w 1140728"/>
                <a:gd name="csY11" fmla="*/ 32548 h 805159"/>
                <a:gd name="csX12" fmla="*/ 1029605 w 1140728"/>
                <a:gd name="csY12" fmla="*/ 0 h 80515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1140728" h="805159">
                  <a:moveTo>
                    <a:pt x="1029605" y="0"/>
                  </a:moveTo>
                  <a:cubicBezTo>
                    <a:pt x="1058043" y="0"/>
                    <a:pt x="1086483" y="10850"/>
                    <a:pt x="1108181" y="32548"/>
                  </a:cubicBezTo>
                  <a:cubicBezTo>
                    <a:pt x="1151578" y="75945"/>
                    <a:pt x="1151578" y="146305"/>
                    <a:pt x="1108181" y="189703"/>
                  </a:cubicBezTo>
                  <a:lnTo>
                    <a:pt x="525272" y="772612"/>
                  </a:lnTo>
                  <a:cubicBezTo>
                    <a:pt x="481874" y="816009"/>
                    <a:pt x="411515" y="816009"/>
                    <a:pt x="368117" y="772612"/>
                  </a:cubicBezTo>
                  <a:lnTo>
                    <a:pt x="366605" y="770335"/>
                  </a:lnTo>
                  <a:lnTo>
                    <a:pt x="361338" y="766837"/>
                  </a:lnTo>
                  <a:lnTo>
                    <a:pt x="32547" y="438046"/>
                  </a:lnTo>
                  <a:cubicBezTo>
                    <a:pt x="-10850" y="394648"/>
                    <a:pt x="-10850" y="324288"/>
                    <a:pt x="32547" y="280891"/>
                  </a:cubicBezTo>
                  <a:cubicBezTo>
                    <a:pt x="75944" y="237494"/>
                    <a:pt x="146304" y="237494"/>
                    <a:pt x="189701" y="280891"/>
                  </a:cubicBezTo>
                  <a:lnTo>
                    <a:pt x="446192" y="537382"/>
                  </a:lnTo>
                  <a:lnTo>
                    <a:pt x="951027" y="32548"/>
                  </a:lnTo>
                  <a:cubicBezTo>
                    <a:pt x="972726" y="10849"/>
                    <a:pt x="1001165" y="0"/>
                    <a:pt x="10296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E84270B1-A0E3-F262-7C3C-02796254AEEF}"/>
                </a:ext>
              </a:extLst>
            </p:cNvPr>
            <p:cNvSpPr/>
            <p:nvPr/>
          </p:nvSpPr>
          <p:spPr>
            <a:xfrm>
              <a:off x="6260532" y="4451318"/>
              <a:ext cx="1317355" cy="22479"/>
            </a:xfrm>
            <a:custGeom>
              <a:avLst/>
              <a:gdLst>
                <a:gd name="csX0" fmla="*/ 15253 w 1317355"/>
                <a:gd name="csY0" fmla="*/ 0 h 22479"/>
                <a:gd name="csX1" fmla="*/ 1302016 w 1317355"/>
                <a:gd name="csY1" fmla="*/ 0 h 22479"/>
                <a:gd name="csX2" fmla="*/ 1317355 w 1317355"/>
                <a:gd name="csY2" fmla="*/ 22479 h 22479"/>
                <a:gd name="csX3" fmla="*/ 0 w 1317355"/>
                <a:gd name="csY3" fmla="*/ 22479 h 2247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</a:cxnLst>
              <a:rect l="l" t="t" r="r" b="b"/>
              <a:pathLst>
                <a:path w="1317355" h="22479">
                  <a:moveTo>
                    <a:pt x="15253" y="0"/>
                  </a:moveTo>
                  <a:lnTo>
                    <a:pt x="1302016" y="0"/>
                  </a:lnTo>
                  <a:lnTo>
                    <a:pt x="1317355" y="22479"/>
                  </a:lnTo>
                  <a:lnTo>
                    <a:pt x="0" y="22479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227BBF72-95C9-2E81-9507-A039058F78FD}"/>
                </a:ext>
              </a:extLst>
            </p:cNvPr>
            <p:cNvGrpSpPr/>
            <p:nvPr/>
          </p:nvGrpSpPr>
          <p:grpSpPr>
            <a:xfrm rot="10800000">
              <a:off x="6373897" y="3496379"/>
              <a:ext cx="1057873" cy="1142787"/>
              <a:chOff x="-3036803" y="3696404"/>
              <a:chExt cx="1057873" cy="1142787"/>
            </a:xfrm>
          </p:grpSpPr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DC85B0A1-E6D1-3394-0C54-306B60E8F950}"/>
                  </a:ext>
                </a:extLst>
              </p:cNvPr>
              <p:cNvSpPr/>
              <p:nvPr/>
            </p:nvSpPr>
            <p:spPr>
              <a:xfrm rot="5400000">
                <a:off x="-3079260" y="3738861"/>
                <a:ext cx="1142787" cy="1057873"/>
              </a:xfrm>
              <a:custGeom>
                <a:avLst/>
                <a:gdLst>
                  <a:gd name="csX0" fmla="*/ 0 w 1142787"/>
                  <a:gd name="csY0" fmla="*/ 523036 h 1057873"/>
                  <a:gd name="csX1" fmla="*/ 111125 w 1142787"/>
                  <a:gd name="csY1" fmla="*/ 411911 h 1057873"/>
                  <a:gd name="csX2" fmla="*/ 759804 w 1142787"/>
                  <a:gd name="csY2" fmla="*/ 411911 h 1057873"/>
                  <a:gd name="csX3" fmla="*/ 537594 w 1142787"/>
                  <a:gd name="csY3" fmla="*/ 189701 h 1057873"/>
                  <a:gd name="csX4" fmla="*/ 537594 w 1142787"/>
                  <a:gd name="csY4" fmla="*/ 32547 h 1057873"/>
                  <a:gd name="csX5" fmla="*/ 694749 w 1142787"/>
                  <a:gd name="csY5" fmla="*/ 32547 h 1057873"/>
                  <a:gd name="csX6" fmla="*/ 1110239 w 1142787"/>
                  <a:gd name="csY6" fmla="*/ 448038 h 1057873"/>
                  <a:gd name="csX7" fmla="*/ 1142787 w 1142787"/>
                  <a:gd name="csY7" fmla="*/ 526615 h 1057873"/>
                  <a:gd name="csX8" fmla="*/ 1142335 w 1142787"/>
                  <a:gd name="csY8" fmla="*/ 528939 h 1057873"/>
                  <a:gd name="csX9" fmla="*/ 1142786 w 1142787"/>
                  <a:gd name="csY9" fmla="*/ 531258 h 1057873"/>
                  <a:gd name="csX10" fmla="*/ 1110238 w 1142787"/>
                  <a:gd name="csY10" fmla="*/ 609836 h 1057873"/>
                  <a:gd name="csX11" fmla="*/ 694748 w 1142787"/>
                  <a:gd name="csY11" fmla="*/ 1025326 h 1057873"/>
                  <a:gd name="csX12" fmla="*/ 537593 w 1142787"/>
                  <a:gd name="csY12" fmla="*/ 1025326 h 1057873"/>
                  <a:gd name="csX13" fmla="*/ 537593 w 1142787"/>
                  <a:gd name="csY13" fmla="*/ 868172 h 1057873"/>
                  <a:gd name="csX14" fmla="*/ 771604 w 1142787"/>
                  <a:gd name="csY14" fmla="*/ 634161 h 1057873"/>
                  <a:gd name="csX15" fmla="*/ 111125 w 1142787"/>
                  <a:gd name="csY15" fmla="*/ 634161 h 1057873"/>
                  <a:gd name="csX16" fmla="*/ 0 w 1142787"/>
                  <a:gd name="csY16" fmla="*/ 523036 h 1057873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</a:cxnLst>
                <a:rect l="l" t="t" r="r" b="b"/>
                <a:pathLst>
                  <a:path w="1142787" h="1057873">
                    <a:moveTo>
                      <a:pt x="0" y="523036"/>
                    </a:moveTo>
                    <a:cubicBezTo>
                      <a:pt x="0" y="461663"/>
                      <a:pt x="49752" y="411911"/>
                      <a:pt x="111125" y="411911"/>
                    </a:cubicBezTo>
                    <a:lnTo>
                      <a:pt x="759804" y="411911"/>
                    </a:lnTo>
                    <a:lnTo>
                      <a:pt x="537594" y="189701"/>
                    </a:lnTo>
                    <a:cubicBezTo>
                      <a:pt x="494197" y="146304"/>
                      <a:pt x="494197" y="75944"/>
                      <a:pt x="537594" y="32547"/>
                    </a:cubicBezTo>
                    <a:cubicBezTo>
                      <a:pt x="580992" y="-10850"/>
                      <a:pt x="651352" y="-10850"/>
                      <a:pt x="694749" y="32547"/>
                    </a:cubicBezTo>
                    <a:lnTo>
                      <a:pt x="1110239" y="448038"/>
                    </a:lnTo>
                    <a:cubicBezTo>
                      <a:pt x="1131938" y="469736"/>
                      <a:pt x="1142787" y="498175"/>
                      <a:pt x="1142787" y="526615"/>
                    </a:cubicBezTo>
                    <a:lnTo>
                      <a:pt x="1142335" y="528939"/>
                    </a:lnTo>
                    <a:lnTo>
                      <a:pt x="1142786" y="531258"/>
                    </a:lnTo>
                    <a:cubicBezTo>
                      <a:pt x="1142786" y="559698"/>
                      <a:pt x="1131937" y="588137"/>
                      <a:pt x="1110238" y="609836"/>
                    </a:cubicBezTo>
                    <a:lnTo>
                      <a:pt x="694748" y="1025326"/>
                    </a:lnTo>
                    <a:cubicBezTo>
                      <a:pt x="651351" y="1068723"/>
                      <a:pt x="580991" y="1068723"/>
                      <a:pt x="537593" y="1025326"/>
                    </a:cubicBezTo>
                    <a:cubicBezTo>
                      <a:pt x="494196" y="981929"/>
                      <a:pt x="494196" y="911569"/>
                      <a:pt x="537593" y="868172"/>
                    </a:cubicBezTo>
                    <a:lnTo>
                      <a:pt x="771604" y="634161"/>
                    </a:lnTo>
                    <a:lnTo>
                      <a:pt x="111125" y="634161"/>
                    </a:lnTo>
                    <a:cubicBezTo>
                      <a:pt x="49752" y="634161"/>
                      <a:pt x="0" y="584409"/>
                      <a:pt x="0" y="523036"/>
                    </a:cubicBezTo>
                    <a:close/>
                  </a:path>
                </a:pathLst>
              </a:custGeom>
              <a:solidFill>
                <a:schemeClr val="bg1"/>
              </a:solidFill>
              <a:ln w="635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3D2C1130-4227-89C8-2C78-00B7AD494071}"/>
                  </a:ext>
                </a:extLst>
              </p:cNvPr>
              <p:cNvSpPr/>
              <p:nvPr/>
            </p:nvSpPr>
            <p:spPr>
              <a:xfrm rot="5400000">
                <a:off x="-3079260" y="3738861"/>
                <a:ext cx="1142787" cy="1057873"/>
              </a:xfrm>
              <a:custGeom>
                <a:avLst/>
                <a:gdLst>
                  <a:gd name="csX0" fmla="*/ 0 w 1142787"/>
                  <a:gd name="csY0" fmla="*/ 523036 h 1057873"/>
                  <a:gd name="csX1" fmla="*/ 111125 w 1142787"/>
                  <a:gd name="csY1" fmla="*/ 411911 h 1057873"/>
                  <a:gd name="csX2" fmla="*/ 759804 w 1142787"/>
                  <a:gd name="csY2" fmla="*/ 411911 h 1057873"/>
                  <a:gd name="csX3" fmla="*/ 537594 w 1142787"/>
                  <a:gd name="csY3" fmla="*/ 189701 h 1057873"/>
                  <a:gd name="csX4" fmla="*/ 537594 w 1142787"/>
                  <a:gd name="csY4" fmla="*/ 32547 h 1057873"/>
                  <a:gd name="csX5" fmla="*/ 694749 w 1142787"/>
                  <a:gd name="csY5" fmla="*/ 32547 h 1057873"/>
                  <a:gd name="csX6" fmla="*/ 1110239 w 1142787"/>
                  <a:gd name="csY6" fmla="*/ 448038 h 1057873"/>
                  <a:gd name="csX7" fmla="*/ 1142787 w 1142787"/>
                  <a:gd name="csY7" fmla="*/ 526615 h 1057873"/>
                  <a:gd name="csX8" fmla="*/ 1142335 w 1142787"/>
                  <a:gd name="csY8" fmla="*/ 528939 h 1057873"/>
                  <a:gd name="csX9" fmla="*/ 1142786 w 1142787"/>
                  <a:gd name="csY9" fmla="*/ 531258 h 1057873"/>
                  <a:gd name="csX10" fmla="*/ 1110238 w 1142787"/>
                  <a:gd name="csY10" fmla="*/ 609836 h 1057873"/>
                  <a:gd name="csX11" fmla="*/ 694748 w 1142787"/>
                  <a:gd name="csY11" fmla="*/ 1025326 h 1057873"/>
                  <a:gd name="csX12" fmla="*/ 537593 w 1142787"/>
                  <a:gd name="csY12" fmla="*/ 1025326 h 1057873"/>
                  <a:gd name="csX13" fmla="*/ 537593 w 1142787"/>
                  <a:gd name="csY13" fmla="*/ 868172 h 1057873"/>
                  <a:gd name="csX14" fmla="*/ 771604 w 1142787"/>
                  <a:gd name="csY14" fmla="*/ 634161 h 1057873"/>
                  <a:gd name="csX15" fmla="*/ 111125 w 1142787"/>
                  <a:gd name="csY15" fmla="*/ 634161 h 1057873"/>
                  <a:gd name="csX16" fmla="*/ 0 w 1142787"/>
                  <a:gd name="csY16" fmla="*/ 523036 h 1057873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</a:cxnLst>
                <a:rect l="l" t="t" r="r" b="b"/>
                <a:pathLst>
                  <a:path w="1142787" h="1057873">
                    <a:moveTo>
                      <a:pt x="0" y="523036"/>
                    </a:moveTo>
                    <a:cubicBezTo>
                      <a:pt x="0" y="461663"/>
                      <a:pt x="49752" y="411911"/>
                      <a:pt x="111125" y="411911"/>
                    </a:cubicBezTo>
                    <a:lnTo>
                      <a:pt x="759804" y="411911"/>
                    </a:lnTo>
                    <a:lnTo>
                      <a:pt x="537594" y="189701"/>
                    </a:lnTo>
                    <a:cubicBezTo>
                      <a:pt x="494197" y="146304"/>
                      <a:pt x="494197" y="75944"/>
                      <a:pt x="537594" y="32547"/>
                    </a:cubicBezTo>
                    <a:cubicBezTo>
                      <a:pt x="580992" y="-10850"/>
                      <a:pt x="651352" y="-10850"/>
                      <a:pt x="694749" y="32547"/>
                    </a:cubicBezTo>
                    <a:lnTo>
                      <a:pt x="1110239" y="448038"/>
                    </a:lnTo>
                    <a:cubicBezTo>
                      <a:pt x="1131938" y="469736"/>
                      <a:pt x="1142787" y="498175"/>
                      <a:pt x="1142787" y="526615"/>
                    </a:cubicBezTo>
                    <a:lnTo>
                      <a:pt x="1142335" y="528939"/>
                    </a:lnTo>
                    <a:lnTo>
                      <a:pt x="1142786" y="531258"/>
                    </a:lnTo>
                    <a:cubicBezTo>
                      <a:pt x="1142786" y="559698"/>
                      <a:pt x="1131937" y="588137"/>
                      <a:pt x="1110238" y="609836"/>
                    </a:cubicBezTo>
                    <a:lnTo>
                      <a:pt x="694748" y="1025326"/>
                    </a:lnTo>
                    <a:cubicBezTo>
                      <a:pt x="651351" y="1068723"/>
                      <a:pt x="580991" y="1068723"/>
                      <a:pt x="537593" y="1025326"/>
                    </a:cubicBezTo>
                    <a:cubicBezTo>
                      <a:pt x="494196" y="981929"/>
                      <a:pt x="494196" y="911569"/>
                      <a:pt x="537593" y="868172"/>
                    </a:cubicBezTo>
                    <a:lnTo>
                      <a:pt x="771604" y="634161"/>
                    </a:lnTo>
                    <a:lnTo>
                      <a:pt x="111125" y="634161"/>
                    </a:lnTo>
                    <a:cubicBezTo>
                      <a:pt x="49752" y="634161"/>
                      <a:pt x="0" y="584409"/>
                      <a:pt x="0" y="523036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2C718ABD-40AF-9175-C0F3-02A5715423E5}"/>
              </a:ext>
            </a:extLst>
          </p:cNvPr>
          <p:cNvGrpSpPr/>
          <p:nvPr/>
        </p:nvGrpSpPr>
        <p:grpSpPr>
          <a:xfrm rot="10800000">
            <a:off x="4769491" y="3003090"/>
            <a:ext cx="1363570" cy="1756872"/>
            <a:chOff x="6123276" y="3496379"/>
            <a:chExt cx="1591543" cy="2050602"/>
          </a:xfrm>
        </p:grpSpPr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CA6073BC-FEB3-5286-0CCB-123B215F73CC}"/>
                </a:ext>
              </a:extLst>
            </p:cNvPr>
            <p:cNvSpPr/>
            <p:nvPr/>
          </p:nvSpPr>
          <p:spPr>
            <a:xfrm>
              <a:off x="6123276" y="4348163"/>
              <a:ext cx="1591543" cy="1198818"/>
            </a:xfrm>
            <a:custGeom>
              <a:avLst/>
              <a:gdLst>
                <a:gd name="csX0" fmla="*/ 222864 w 1592107"/>
                <a:gd name="csY0" fmla="*/ 0 h 1198818"/>
                <a:gd name="csX1" fmla="*/ 1369243 w 1592107"/>
                <a:gd name="csY1" fmla="*/ 0 h 1198818"/>
                <a:gd name="csX2" fmla="*/ 1592107 w 1592107"/>
                <a:gd name="csY2" fmla="*/ 326612 h 1198818"/>
                <a:gd name="csX3" fmla="*/ 949601 w 1592107"/>
                <a:gd name="csY3" fmla="*/ 326612 h 1198818"/>
                <a:gd name="csX4" fmla="*/ 949601 w 1592107"/>
                <a:gd name="csY4" fmla="*/ 327601 h 1198818"/>
                <a:gd name="csX5" fmla="*/ 1591542 w 1592107"/>
                <a:gd name="csY5" fmla="*/ 327601 h 1198818"/>
                <a:gd name="csX6" fmla="*/ 1591542 w 1592107"/>
                <a:gd name="csY6" fmla="*/ 1198818 h 1198818"/>
                <a:gd name="csX7" fmla="*/ 564 w 1592107"/>
                <a:gd name="csY7" fmla="*/ 1198818 h 1198818"/>
                <a:gd name="csX8" fmla="*/ 564 w 1592107"/>
                <a:gd name="csY8" fmla="*/ 327601 h 1198818"/>
                <a:gd name="csX9" fmla="*/ 642505 w 1592107"/>
                <a:gd name="csY9" fmla="*/ 327601 h 1198818"/>
                <a:gd name="csX10" fmla="*/ 642505 w 1592107"/>
                <a:gd name="csY10" fmla="*/ 326612 h 1198818"/>
                <a:gd name="csX11" fmla="*/ 0 w 1592107"/>
                <a:gd name="csY11" fmla="*/ 326612 h 1198818"/>
                <a:gd name="csX0" fmla="*/ 222864 w 1592107"/>
                <a:gd name="csY0" fmla="*/ 0 h 1198818"/>
                <a:gd name="csX1" fmla="*/ 1369243 w 1592107"/>
                <a:gd name="csY1" fmla="*/ 0 h 1198818"/>
                <a:gd name="csX2" fmla="*/ 1592107 w 1592107"/>
                <a:gd name="csY2" fmla="*/ 326612 h 1198818"/>
                <a:gd name="csX3" fmla="*/ 949601 w 1592107"/>
                <a:gd name="csY3" fmla="*/ 326612 h 1198818"/>
                <a:gd name="csX4" fmla="*/ 949601 w 1592107"/>
                <a:gd name="csY4" fmla="*/ 327601 h 1198818"/>
                <a:gd name="csX5" fmla="*/ 1591542 w 1592107"/>
                <a:gd name="csY5" fmla="*/ 327601 h 1198818"/>
                <a:gd name="csX6" fmla="*/ 1591542 w 1592107"/>
                <a:gd name="csY6" fmla="*/ 1198818 h 1198818"/>
                <a:gd name="csX7" fmla="*/ 564 w 1592107"/>
                <a:gd name="csY7" fmla="*/ 1198818 h 1198818"/>
                <a:gd name="csX8" fmla="*/ 564 w 1592107"/>
                <a:gd name="csY8" fmla="*/ 327601 h 1198818"/>
                <a:gd name="csX9" fmla="*/ 642505 w 1592107"/>
                <a:gd name="csY9" fmla="*/ 327601 h 1198818"/>
                <a:gd name="csX10" fmla="*/ 0 w 1592107"/>
                <a:gd name="csY10" fmla="*/ 326612 h 1198818"/>
                <a:gd name="csX11" fmla="*/ 222864 w 1592107"/>
                <a:gd name="csY11" fmla="*/ 0 h 1198818"/>
                <a:gd name="csX0" fmla="*/ 222864 w 1592107"/>
                <a:gd name="csY0" fmla="*/ 0 h 1198818"/>
                <a:gd name="csX1" fmla="*/ 1369243 w 1592107"/>
                <a:gd name="csY1" fmla="*/ 0 h 1198818"/>
                <a:gd name="csX2" fmla="*/ 1592107 w 1592107"/>
                <a:gd name="csY2" fmla="*/ 326612 h 1198818"/>
                <a:gd name="csX3" fmla="*/ 949601 w 1592107"/>
                <a:gd name="csY3" fmla="*/ 326612 h 1198818"/>
                <a:gd name="csX4" fmla="*/ 949601 w 1592107"/>
                <a:gd name="csY4" fmla="*/ 327601 h 1198818"/>
                <a:gd name="csX5" fmla="*/ 1591542 w 1592107"/>
                <a:gd name="csY5" fmla="*/ 327601 h 1198818"/>
                <a:gd name="csX6" fmla="*/ 1591542 w 1592107"/>
                <a:gd name="csY6" fmla="*/ 1198818 h 1198818"/>
                <a:gd name="csX7" fmla="*/ 564 w 1592107"/>
                <a:gd name="csY7" fmla="*/ 1198818 h 1198818"/>
                <a:gd name="csX8" fmla="*/ 564 w 1592107"/>
                <a:gd name="csY8" fmla="*/ 327601 h 1198818"/>
                <a:gd name="csX9" fmla="*/ 0 w 1592107"/>
                <a:gd name="csY9" fmla="*/ 326612 h 1198818"/>
                <a:gd name="csX10" fmla="*/ 222864 w 1592107"/>
                <a:gd name="csY10" fmla="*/ 0 h 1198818"/>
                <a:gd name="csX0" fmla="*/ 222300 w 1591543"/>
                <a:gd name="csY0" fmla="*/ 0 h 1198818"/>
                <a:gd name="csX1" fmla="*/ 1368679 w 1591543"/>
                <a:gd name="csY1" fmla="*/ 0 h 1198818"/>
                <a:gd name="csX2" fmla="*/ 1591543 w 1591543"/>
                <a:gd name="csY2" fmla="*/ 326612 h 1198818"/>
                <a:gd name="csX3" fmla="*/ 949037 w 1591543"/>
                <a:gd name="csY3" fmla="*/ 326612 h 1198818"/>
                <a:gd name="csX4" fmla="*/ 949037 w 1591543"/>
                <a:gd name="csY4" fmla="*/ 327601 h 1198818"/>
                <a:gd name="csX5" fmla="*/ 1590978 w 1591543"/>
                <a:gd name="csY5" fmla="*/ 327601 h 1198818"/>
                <a:gd name="csX6" fmla="*/ 1590978 w 1591543"/>
                <a:gd name="csY6" fmla="*/ 1198818 h 1198818"/>
                <a:gd name="csX7" fmla="*/ 0 w 1591543"/>
                <a:gd name="csY7" fmla="*/ 1198818 h 1198818"/>
                <a:gd name="csX8" fmla="*/ 0 w 1591543"/>
                <a:gd name="csY8" fmla="*/ 327601 h 1198818"/>
                <a:gd name="csX9" fmla="*/ 222300 w 1591543"/>
                <a:gd name="csY9" fmla="*/ 0 h 1198818"/>
                <a:gd name="csX0" fmla="*/ 222300 w 1591543"/>
                <a:gd name="csY0" fmla="*/ 0 h 1198818"/>
                <a:gd name="csX1" fmla="*/ 1368679 w 1591543"/>
                <a:gd name="csY1" fmla="*/ 0 h 1198818"/>
                <a:gd name="csX2" fmla="*/ 1591543 w 1591543"/>
                <a:gd name="csY2" fmla="*/ 326612 h 1198818"/>
                <a:gd name="csX3" fmla="*/ 949037 w 1591543"/>
                <a:gd name="csY3" fmla="*/ 326612 h 1198818"/>
                <a:gd name="csX4" fmla="*/ 1590978 w 1591543"/>
                <a:gd name="csY4" fmla="*/ 327601 h 1198818"/>
                <a:gd name="csX5" fmla="*/ 1590978 w 1591543"/>
                <a:gd name="csY5" fmla="*/ 1198818 h 1198818"/>
                <a:gd name="csX6" fmla="*/ 0 w 1591543"/>
                <a:gd name="csY6" fmla="*/ 1198818 h 1198818"/>
                <a:gd name="csX7" fmla="*/ 0 w 1591543"/>
                <a:gd name="csY7" fmla="*/ 327601 h 1198818"/>
                <a:gd name="csX8" fmla="*/ 222300 w 1591543"/>
                <a:gd name="csY8" fmla="*/ 0 h 1198818"/>
                <a:gd name="csX0" fmla="*/ 222300 w 1591543"/>
                <a:gd name="csY0" fmla="*/ 0 h 1198818"/>
                <a:gd name="csX1" fmla="*/ 1368679 w 1591543"/>
                <a:gd name="csY1" fmla="*/ 0 h 1198818"/>
                <a:gd name="csX2" fmla="*/ 1591543 w 1591543"/>
                <a:gd name="csY2" fmla="*/ 326612 h 1198818"/>
                <a:gd name="csX3" fmla="*/ 1590978 w 1591543"/>
                <a:gd name="csY3" fmla="*/ 327601 h 1198818"/>
                <a:gd name="csX4" fmla="*/ 1590978 w 1591543"/>
                <a:gd name="csY4" fmla="*/ 1198818 h 1198818"/>
                <a:gd name="csX5" fmla="*/ 0 w 1591543"/>
                <a:gd name="csY5" fmla="*/ 1198818 h 1198818"/>
                <a:gd name="csX6" fmla="*/ 0 w 1591543"/>
                <a:gd name="csY6" fmla="*/ 327601 h 1198818"/>
                <a:gd name="csX7" fmla="*/ 222300 w 1591543"/>
                <a:gd name="csY7" fmla="*/ 0 h 1198818"/>
                <a:gd name="csX0" fmla="*/ 222300 w 1591543"/>
                <a:gd name="csY0" fmla="*/ 0 h 1198818"/>
                <a:gd name="csX1" fmla="*/ 1368679 w 1591543"/>
                <a:gd name="csY1" fmla="*/ 0 h 1198818"/>
                <a:gd name="csX2" fmla="*/ 1591543 w 1591543"/>
                <a:gd name="csY2" fmla="*/ 326612 h 1198818"/>
                <a:gd name="csX3" fmla="*/ 1590978 w 1591543"/>
                <a:gd name="csY3" fmla="*/ 1198818 h 1198818"/>
                <a:gd name="csX4" fmla="*/ 0 w 1591543"/>
                <a:gd name="csY4" fmla="*/ 1198818 h 1198818"/>
                <a:gd name="csX5" fmla="*/ 0 w 1591543"/>
                <a:gd name="csY5" fmla="*/ 327601 h 1198818"/>
                <a:gd name="csX6" fmla="*/ 222300 w 1591543"/>
                <a:gd name="csY6" fmla="*/ 0 h 119881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591543" h="1198818">
                  <a:moveTo>
                    <a:pt x="222300" y="0"/>
                  </a:moveTo>
                  <a:lnTo>
                    <a:pt x="1368679" y="0"/>
                  </a:lnTo>
                  <a:lnTo>
                    <a:pt x="1591543" y="326612"/>
                  </a:lnTo>
                  <a:cubicBezTo>
                    <a:pt x="1591355" y="617347"/>
                    <a:pt x="1591166" y="908083"/>
                    <a:pt x="1590978" y="1198818"/>
                  </a:cubicBezTo>
                  <a:lnTo>
                    <a:pt x="0" y="1198818"/>
                  </a:lnTo>
                  <a:lnTo>
                    <a:pt x="0" y="327601"/>
                  </a:lnTo>
                  <a:lnTo>
                    <a:pt x="222300" y="0"/>
                  </a:ln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D8BC431A-5B32-3B6D-7BB0-98DD3643CDEE}"/>
                </a:ext>
              </a:extLst>
            </p:cNvPr>
            <p:cNvSpPr/>
            <p:nvPr/>
          </p:nvSpPr>
          <p:spPr>
            <a:xfrm>
              <a:off x="6515322" y="4839417"/>
              <a:ext cx="807450" cy="569922"/>
            </a:xfrm>
            <a:custGeom>
              <a:avLst/>
              <a:gdLst>
                <a:gd name="csX0" fmla="*/ 1029605 w 1140728"/>
                <a:gd name="csY0" fmla="*/ 0 h 805159"/>
                <a:gd name="csX1" fmla="*/ 1108181 w 1140728"/>
                <a:gd name="csY1" fmla="*/ 32548 h 805159"/>
                <a:gd name="csX2" fmla="*/ 1108181 w 1140728"/>
                <a:gd name="csY2" fmla="*/ 189703 h 805159"/>
                <a:gd name="csX3" fmla="*/ 525272 w 1140728"/>
                <a:gd name="csY3" fmla="*/ 772612 h 805159"/>
                <a:gd name="csX4" fmla="*/ 368117 w 1140728"/>
                <a:gd name="csY4" fmla="*/ 772612 h 805159"/>
                <a:gd name="csX5" fmla="*/ 366605 w 1140728"/>
                <a:gd name="csY5" fmla="*/ 770335 h 805159"/>
                <a:gd name="csX6" fmla="*/ 361338 w 1140728"/>
                <a:gd name="csY6" fmla="*/ 766837 h 805159"/>
                <a:gd name="csX7" fmla="*/ 32547 w 1140728"/>
                <a:gd name="csY7" fmla="*/ 438046 h 805159"/>
                <a:gd name="csX8" fmla="*/ 32547 w 1140728"/>
                <a:gd name="csY8" fmla="*/ 280891 h 805159"/>
                <a:gd name="csX9" fmla="*/ 189701 w 1140728"/>
                <a:gd name="csY9" fmla="*/ 280891 h 805159"/>
                <a:gd name="csX10" fmla="*/ 446192 w 1140728"/>
                <a:gd name="csY10" fmla="*/ 537382 h 805159"/>
                <a:gd name="csX11" fmla="*/ 951027 w 1140728"/>
                <a:gd name="csY11" fmla="*/ 32548 h 805159"/>
                <a:gd name="csX12" fmla="*/ 1029605 w 1140728"/>
                <a:gd name="csY12" fmla="*/ 0 h 80515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1140728" h="805159">
                  <a:moveTo>
                    <a:pt x="1029605" y="0"/>
                  </a:moveTo>
                  <a:cubicBezTo>
                    <a:pt x="1058043" y="0"/>
                    <a:pt x="1086483" y="10850"/>
                    <a:pt x="1108181" y="32548"/>
                  </a:cubicBezTo>
                  <a:cubicBezTo>
                    <a:pt x="1151578" y="75945"/>
                    <a:pt x="1151578" y="146305"/>
                    <a:pt x="1108181" y="189703"/>
                  </a:cubicBezTo>
                  <a:lnTo>
                    <a:pt x="525272" y="772612"/>
                  </a:lnTo>
                  <a:cubicBezTo>
                    <a:pt x="481874" y="816009"/>
                    <a:pt x="411515" y="816009"/>
                    <a:pt x="368117" y="772612"/>
                  </a:cubicBezTo>
                  <a:lnTo>
                    <a:pt x="366605" y="770335"/>
                  </a:lnTo>
                  <a:lnTo>
                    <a:pt x="361338" y="766837"/>
                  </a:lnTo>
                  <a:lnTo>
                    <a:pt x="32547" y="438046"/>
                  </a:lnTo>
                  <a:cubicBezTo>
                    <a:pt x="-10850" y="394648"/>
                    <a:pt x="-10850" y="324288"/>
                    <a:pt x="32547" y="280891"/>
                  </a:cubicBezTo>
                  <a:cubicBezTo>
                    <a:pt x="75944" y="237494"/>
                    <a:pt x="146304" y="237494"/>
                    <a:pt x="189701" y="280891"/>
                  </a:cubicBezTo>
                  <a:lnTo>
                    <a:pt x="446192" y="537382"/>
                  </a:lnTo>
                  <a:lnTo>
                    <a:pt x="951027" y="32548"/>
                  </a:lnTo>
                  <a:cubicBezTo>
                    <a:pt x="972726" y="10849"/>
                    <a:pt x="1001165" y="0"/>
                    <a:pt x="10296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7EC8F0CF-3B4D-F8FF-2FC3-94B0E034CBD1}"/>
                </a:ext>
              </a:extLst>
            </p:cNvPr>
            <p:cNvSpPr/>
            <p:nvPr/>
          </p:nvSpPr>
          <p:spPr>
            <a:xfrm>
              <a:off x="6260532" y="4451318"/>
              <a:ext cx="1317355" cy="22479"/>
            </a:xfrm>
            <a:custGeom>
              <a:avLst/>
              <a:gdLst>
                <a:gd name="csX0" fmla="*/ 15253 w 1317355"/>
                <a:gd name="csY0" fmla="*/ 0 h 22479"/>
                <a:gd name="csX1" fmla="*/ 1302016 w 1317355"/>
                <a:gd name="csY1" fmla="*/ 0 h 22479"/>
                <a:gd name="csX2" fmla="*/ 1317355 w 1317355"/>
                <a:gd name="csY2" fmla="*/ 22479 h 22479"/>
                <a:gd name="csX3" fmla="*/ 0 w 1317355"/>
                <a:gd name="csY3" fmla="*/ 22479 h 2247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</a:cxnLst>
              <a:rect l="l" t="t" r="r" b="b"/>
              <a:pathLst>
                <a:path w="1317355" h="22479">
                  <a:moveTo>
                    <a:pt x="15253" y="0"/>
                  </a:moveTo>
                  <a:lnTo>
                    <a:pt x="1302016" y="0"/>
                  </a:lnTo>
                  <a:lnTo>
                    <a:pt x="1317355" y="22479"/>
                  </a:lnTo>
                  <a:lnTo>
                    <a:pt x="0" y="22479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98E39CC4-9A01-829E-2AB6-F39E26A8006B}"/>
                </a:ext>
              </a:extLst>
            </p:cNvPr>
            <p:cNvGrpSpPr/>
            <p:nvPr/>
          </p:nvGrpSpPr>
          <p:grpSpPr>
            <a:xfrm rot="10800000">
              <a:off x="6373897" y="3496379"/>
              <a:ext cx="1057873" cy="1142787"/>
              <a:chOff x="-3036803" y="3696404"/>
              <a:chExt cx="1057873" cy="1142787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0880BD74-9B60-4245-5845-106C5098F462}"/>
                  </a:ext>
                </a:extLst>
              </p:cNvPr>
              <p:cNvSpPr/>
              <p:nvPr/>
            </p:nvSpPr>
            <p:spPr>
              <a:xfrm rot="5400000">
                <a:off x="-3079260" y="3738861"/>
                <a:ext cx="1142787" cy="1057873"/>
              </a:xfrm>
              <a:custGeom>
                <a:avLst/>
                <a:gdLst>
                  <a:gd name="csX0" fmla="*/ 0 w 1142787"/>
                  <a:gd name="csY0" fmla="*/ 523036 h 1057873"/>
                  <a:gd name="csX1" fmla="*/ 111125 w 1142787"/>
                  <a:gd name="csY1" fmla="*/ 411911 h 1057873"/>
                  <a:gd name="csX2" fmla="*/ 759804 w 1142787"/>
                  <a:gd name="csY2" fmla="*/ 411911 h 1057873"/>
                  <a:gd name="csX3" fmla="*/ 537594 w 1142787"/>
                  <a:gd name="csY3" fmla="*/ 189701 h 1057873"/>
                  <a:gd name="csX4" fmla="*/ 537594 w 1142787"/>
                  <a:gd name="csY4" fmla="*/ 32547 h 1057873"/>
                  <a:gd name="csX5" fmla="*/ 694749 w 1142787"/>
                  <a:gd name="csY5" fmla="*/ 32547 h 1057873"/>
                  <a:gd name="csX6" fmla="*/ 1110239 w 1142787"/>
                  <a:gd name="csY6" fmla="*/ 448038 h 1057873"/>
                  <a:gd name="csX7" fmla="*/ 1142787 w 1142787"/>
                  <a:gd name="csY7" fmla="*/ 526615 h 1057873"/>
                  <a:gd name="csX8" fmla="*/ 1142335 w 1142787"/>
                  <a:gd name="csY8" fmla="*/ 528939 h 1057873"/>
                  <a:gd name="csX9" fmla="*/ 1142786 w 1142787"/>
                  <a:gd name="csY9" fmla="*/ 531258 h 1057873"/>
                  <a:gd name="csX10" fmla="*/ 1110238 w 1142787"/>
                  <a:gd name="csY10" fmla="*/ 609836 h 1057873"/>
                  <a:gd name="csX11" fmla="*/ 694748 w 1142787"/>
                  <a:gd name="csY11" fmla="*/ 1025326 h 1057873"/>
                  <a:gd name="csX12" fmla="*/ 537593 w 1142787"/>
                  <a:gd name="csY12" fmla="*/ 1025326 h 1057873"/>
                  <a:gd name="csX13" fmla="*/ 537593 w 1142787"/>
                  <a:gd name="csY13" fmla="*/ 868172 h 1057873"/>
                  <a:gd name="csX14" fmla="*/ 771604 w 1142787"/>
                  <a:gd name="csY14" fmla="*/ 634161 h 1057873"/>
                  <a:gd name="csX15" fmla="*/ 111125 w 1142787"/>
                  <a:gd name="csY15" fmla="*/ 634161 h 1057873"/>
                  <a:gd name="csX16" fmla="*/ 0 w 1142787"/>
                  <a:gd name="csY16" fmla="*/ 523036 h 1057873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</a:cxnLst>
                <a:rect l="l" t="t" r="r" b="b"/>
                <a:pathLst>
                  <a:path w="1142787" h="1057873">
                    <a:moveTo>
                      <a:pt x="0" y="523036"/>
                    </a:moveTo>
                    <a:cubicBezTo>
                      <a:pt x="0" y="461663"/>
                      <a:pt x="49752" y="411911"/>
                      <a:pt x="111125" y="411911"/>
                    </a:cubicBezTo>
                    <a:lnTo>
                      <a:pt x="759804" y="411911"/>
                    </a:lnTo>
                    <a:lnTo>
                      <a:pt x="537594" y="189701"/>
                    </a:lnTo>
                    <a:cubicBezTo>
                      <a:pt x="494197" y="146304"/>
                      <a:pt x="494197" y="75944"/>
                      <a:pt x="537594" y="32547"/>
                    </a:cubicBezTo>
                    <a:cubicBezTo>
                      <a:pt x="580992" y="-10850"/>
                      <a:pt x="651352" y="-10850"/>
                      <a:pt x="694749" y="32547"/>
                    </a:cubicBezTo>
                    <a:lnTo>
                      <a:pt x="1110239" y="448038"/>
                    </a:lnTo>
                    <a:cubicBezTo>
                      <a:pt x="1131938" y="469736"/>
                      <a:pt x="1142787" y="498175"/>
                      <a:pt x="1142787" y="526615"/>
                    </a:cubicBezTo>
                    <a:lnTo>
                      <a:pt x="1142335" y="528939"/>
                    </a:lnTo>
                    <a:lnTo>
                      <a:pt x="1142786" y="531258"/>
                    </a:lnTo>
                    <a:cubicBezTo>
                      <a:pt x="1142786" y="559698"/>
                      <a:pt x="1131937" y="588137"/>
                      <a:pt x="1110238" y="609836"/>
                    </a:cubicBezTo>
                    <a:lnTo>
                      <a:pt x="694748" y="1025326"/>
                    </a:lnTo>
                    <a:cubicBezTo>
                      <a:pt x="651351" y="1068723"/>
                      <a:pt x="580991" y="1068723"/>
                      <a:pt x="537593" y="1025326"/>
                    </a:cubicBezTo>
                    <a:cubicBezTo>
                      <a:pt x="494196" y="981929"/>
                      <a:pt x="494196" y="911569"/>
                      <a:pt x="537593" y="868172"/>
                    </a:cubicBezTo>
                    <a:lnTo>
                      <a:pt x="771604" y="634161"/>
                    </a:lnTo>
                    <a:lnTo>
                      <a:pt x="111125" y="634161"/>
                    </a:lnTo>
                    <a:cubicBezTo>
                      <a:pt x="49752" y="634161"/>
                      <a:pt x="0" y="584409"/>
                      <a:pt x="0" y="523036"/>
                    </a:cubicBezTo>
                    <a:close/>
                  </a:path>
                </a:pathLst>
              </a:custGeom>
              <a:solidFill>
                <a:schemeClr val="bg1"/>
              </a:solidFill>
              <a:ln w="635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85665F7F-B8E7-D5DA-BE3E-775F9FE1B0A7}"/>
                  </a:ext>
                </a:extLst>
              </p:cNvPr>
              <p:cNvSpPr/>
              <p:nvPr/>
            </p:nvSpPr>
            <p:spPr>
              <a:xfrm rot="5400000">
                <a:off x="-3079260" y="3738861"/>
                <a:ext cx="1142787" cy="1057873"/>
              </a:xfrm>
              <a:custGeom>
                <a:avLst/>
                <a:gdLst>
                  <a:gd name="csX0" fmla="*/ 0 w 1142787"/>
                  <a:gd name="csY0" fmla="*/ 523036 h 1057873"/>
                  <a:gd name="csX1" fmla="*/ 111125 w 1142787"/>
                  <a:gd name="csY1" fmla="*/ 411911 h 1057873"/>
                  <a:gd name="csX2" fmla="*/ 759804 w 1142787"/>
                  <a:gd name="csY2" fmla="*/ 411911 h 1057873"/>
                  <a:gd name="csX3" fmla="*/ 537594 w 1142787"/>
                  <a:gd name="csY3" fmla="*/ 189701 h 1057873"/>
                  <a:gd name="csX4" fmla="*/ 537594 w 1142787"/>
                  <a:gd name="csY4" fmla="*/ 32547 h 1057873"/>
                  <a:gd name="csX5" fmla="*/ 694749 w 1142787"/>
                  <a:gd name="csY5" fmla="*/ 32547 h 1057873"/>
                  <a:gd name="csX6" fmla="*/ 1110239 w 1142787"/>
                  <a:gd name="csY6" fmla="*/ 448038 h 1057873"/>
                  <a:gd name="csX7" fmla="*/ 1142787 w 1142787"/>
                  <a:gd name="csY7" fmla="*/ 526615 h 1057873"/>
                  <a:gd name="csX8" fmla="*/ 1142335 w 1142787"/>
                  <a:gd name="csY8" fmla="*/ 528939 h 1057873"/>
                  <a:gd name="csX9" fmla="*/ 1142786 w 1142787"/>
                  <a:gd name="csY9" fmla="*/ 531258 h 1057873"/>
                  <a:gd name="csX10" fmla="*/ 1110238 w 1142787"/>
                  <a:gd name="csY10" fmla="*/ 609836 h 1057873"/>
                  <a:gd name="csX11" fmla="*/ 694748 w 1142787"/>
                  <a:gd name="csY11" fmla="*/ 1025326 h 1057873"/>
                  <a:gd name="csX12" fmla="*/ 537593 w 1142787"/>
                  <a:gd name="csY12" fmla="*/ 1025326 h 1057873"/>
                  <a:gd name="csX13" fmla="*/ 537593 w 1142787"/>
                  <a:gd name="csY13" fmla="*/ 868172 h 1057873"/>
                  <a:gd name="csX14" fmla="*/ 771604 w 1142787"/>
                  <a:gd name="csY14" fmla="*/ 634161 h 1057873"/>
                  <a:gd name="csX15" fmla="*/ 111125 w 1142787"/>
                  <a:gd name="csY15" fmla="*/ 634161 h 1057873"/>
                  <a:gd name="csX16" fmla="*/ 0 w 1142787"/>
                  <a:gd name="csY16" fmla="*/ 523036 h 1057873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</a:cxnLst>
                <a:rect l="l" t="t" r="r" b="b"/>
                <a:pathLst>
                  <a:path w="1142787" h="1057873">
                    <a:moveTo>
                      <a:pt x="0" y="523036"/>
                    </a:moveTo>
                    <a:cubicBezTo>
                      <a:pt x="0" y="461663"/>
                      <a:pt x="49752" y="411911"/>
                      <a:pt x="111125" y="411911"/>
                    </a:cubicBezTo>
                    <a:lnTo>
                      <a:pt x="759804" y="411911"/>
                    </a:lnTo>
                    <a:lnTo>
                      <a:pt x="537594" y="189701"/>
                    </a:lnTo>
                    <a:cubicBezTo>
                      <a:pt x="494197" y="146304"/>
                      <a:pt x="494197" y="75944"/>
                      <a:pt x="537594" y="32547"/>
                    </a:cubicBezTo>
                    <a:cubicBezTo>
                      <a:pt x="580992" y="-10850"/>
                      <a:pt x="651352" y="-10850"/>
                      <a:pt x="694749" y="32547"/>
                    </a:cubicBezTo>
                    <a:lnTo>
                      <a:pt x="1110239" y="448038"/>
                    </a:lnTo>
                    <a:cubicBezTo>
                      <a:pt x="1131938" y="469736"/>
                      <a:pt x="1142787" y="498175"/>
                      <a:pt x="1142787" y="526615"/>
                    </a:cubicBezTo>
                    <a:lnTo>
                      <a:pt x="1142335" y="528939"/>
                    </a:lnTo>
                    <a:lnTo>
                      <a:pt x="1142786" y="531258"/>
                    </a:lnTo>
                    <a:cubicBezTo>
                      <a:pt x="1142786" y="559698"/>
                      <a:pt x="1131937" y="588137"/>
                      <a:pt x="1110238" y="609836"/>
                    </a:cubicBezTo>
                    <a:lnTo>
                      <a:pt x="694748" y="1025326"/>
                    </a:lnTo>
                    <a:cubicBezTo>
                      <a:pt x="651351" y="1068723"/>
                      <a:pt x="580991" y="1068723"/>
                      <a:pt x="537593" y="1025326"/>
                    </a:cubicBezTo>
                    <a:cubicBezTo>
                      <a:pt x="494196" y="981929"/>
                      <a:pt x="494196" y="911569"/>
                      <a:pt x="537593" y="868172"/>
                    </a:cubicBezTo>
                    <a:lnTo>
                      <a:pt x="771604" y="634161"/>
                    </a:lnTo>
                    <a:lnTo>
                      <a:pt x="111125" y="634161"/>
                    </a:lnTo>
                    <a:cubicBezTo>
                      <a:pt x="49752" y="634161"/>
                      <a:pt x="0" y="584409"/>
                      <a:pt x="0" y="523036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03736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四角形: 角を丸くする 11">
            <a:extLst>
              <a:ext uri="{FF2B5EF4-FFF2-40B4-BE49-F238E27FC236}">
                <a16:creationId xmlns:a16="http://schemas.microsoft.com/office/drawing/2014/main" id="{E4E2A0AF-1D44-C66C-6C90-A23617D6690E}"/>
              </a:ext>
            </a:extLst>
          </p:cNvPr>
          <p:cNvSpPr/>
          <p:nvPr/>
        </p:nvSpPr>
        <p:spPr>
          <a:xfrm rot="10800000">
            <a:off x="228601" y="2703044"/>
            <a:ext cx="6400800" cy="2007201"/>
          </a:xfrm>
          <a:prstGeom prst="roundRect">
            <a:avLst>
              <a:gd name="adj" fmla="val 6389"/>
            </a:avLst>
          </a:pr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0D2A4DE-7022-7431-CBFD-562C91255F78}"/>
              </a:ext>
            </a:extLst>
          </p:cNvPr>
          <p:cNvSpPr/>
          <p:nvPr/>
        </p:nvSpPr>
        <p:spPr>
          <a:xfrm>
            <a:off x="228601" y="5172075"/>
            <a:ext cx="6400800" cy="2007201"/>
          </a:xfrm>
          <a:prstGeom prst="roundRect">
            <a:avLst>
              <a:gd name="adj" fmla="val 6389"/>
            </a:avLst>
          </a:pr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BA6696-1605-5192-E568-A9BBCB42E9CD}"/>
              </a:ext>
            </a:extLst>
          </p:cNvPr>
          <p:cNvSpPr txBox="1"/>
          <p:nvPr/>
        </p:nvSpPr>
        <p:spPr>
          <a:xfrm>
            <a:off x="1490012" y="5574919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出荷済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7A09A0E-DA0E-B46A-192E-FAB42AE16E1E}"/>
              </a:ext>
            </a:extLst>
          </p:cNvPr>
          <p:cNvSpPr txBox="1"/>
          <p:nvPr/>
        </p:nvSpPr>
        <p:spPr>
          <a:xfrm rot="10800000">
            <a:off x="1490012" y="2755461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dirty="0">
                <a:solidFill>
                  <a:srgbClr val="0F111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出荷済</a:t>
            </a:r>
            <a:endParaRPr lang="en-US" altLang="ja-JP" sz="9600" b="1" dirty="0">
              <a:solidFill>
                <a:srgbClr val="0F111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982459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5429FFED-3722-6116-0C61-B5DFCBD59E47}"/>
              </a:ext>
            </a:extLst>
          </p:cNvPr>
          <p:cNvGrpSpPr/>
          <p:nvPr/>
        </p:nvGrpSpPr>
        <p:grpSpPr>
          <a:xfrm>
            <a:off x="1821038" y="5426837"/>
            <a:ext cx="3215945" cy="1805185"/>
            <a:chOff x="1821038" y="2893702"/>
            <a:chExt cx="3215945" cy="1805185"/>
          </a:xfrm>
        </p:grpSpPr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2F13DB8F-CC48-CA08-4948-5701E8CD5504}"/>
                </a:ext>
              </a:extLst>
            </p:cNvPr>
            <p:cNvSpPr txBox="1"/>
            <p:nvPr/>
          </p:nvSpPr>
          <p:spPr>
            <a:xfrm>
              <a:off x="1951674" y="2893702"/>
              <a:ext cx="2954655" cy="12003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72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出荷済</a:t>
              </a:r>
              <a:endParaRPr lang="en-US" altLang="ja-JP" sz="72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ACB49D57-2170-B160-3C97-1DA41523BF9E}"/>
                </a:ext>
              </a:extLst>
            </p:cNvPr>
            <p:cNvSpPr txBox="1"/>
            <p:nvPr/>
          </p:nvSpPr>
          <p:spPr>
            <a:xfrm>
              <a:off x="1821038" y="3929446"/>
              <a:ext cx="3215945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44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Dispatched</a:t>
              </a:r>
              <a:endParaRPr lang="en-US" altLang="ja-JP" sz="44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1B8EEBDB-C8DD-81EB-C397-3A3F14810970}"/>
              </a:ext>
            </a:extLst>
          </p:cNvPr>
          <p:cNvGrpSpPr/>
          <p:nvPr/>
        </p:nvGrpSpPr>
        <p:grpSpPr>
          <a:xfrm rot="10800000">
            <a:off x="1821039" y="2801695"/>
            <a:ext cx="3215945" cy="1805185"/>
            <a:chOff x="1821016" y="2893702"/>
            <a:chExt cx="3215945" cy="1805185"/>
          </a:xfrm>
        </p:grpSpPr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18014C96-5089-38E0-054B-8D981DF687F9}"/>
                </a:ext>
              </a:extLst>
            </p:cNvPr>
            <p:cNvSpPr txBox="1"/>
            <p:nvPr/>
          </p:nvSpPr>
          <p:spPr>
            <a:xfrm>
              <a:off x="1951672" y="2893702"/>
              <a:ext cx="2954655" cy="12003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72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出荷済</a:t>
              </a:r>
              <a:endParaRPr lang="en-US" altLang="ja-JP" sz="72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AEC2DE78-2181-BBD0-C085-4F9AF8FB4455}"/>
                </a:ext>
              </a:extLst>
            </p:cNvPr>
            <p:cNvSpPr txBox="1"/>
            <p:nvPr/>
          </p:nvSpPr>
          <p:spPr>
            <a:xfrm>
              <a:off x="1821016" y="3929446"/>
              <a:ext cx="3215945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440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Dispatched</a:t>
              </a:r>
              <a:endParaRPr lang="en-US" altLang="ja-JP" sz="44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8567275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500</TotalTime>
  <Words>14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出荷済の三角プレート</dc:title>
  <dc:subject>出荷済の三角プレート</dc:subject>
  <dc:creator>でじけろお</dc:creator>
  <cp:revision>1</cp:revision>
  <dcterms:created xsi:type="dcterms:W3CDTF">2018-05-20T00:31:01Z</dcterms:created>
  <dcterms:modified xsi:type="dcterms:W3CDTF">2026-01-28T15:59:35Z</dcterms:modified>
  <cp:version>1</cp:version>
</cp:coreProperties>
</file>

<file path=docProps/thumbnail.jpeg>
</file>