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324" y="-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88539B7-859F-4A14-267B-BEEEBDBFDB0D}"/>
              </a:ext>
            </a:extLst>
          </p:cNvPr>
          <p:cNvGrpSpPr/>
          <p:nvPr/>
        </p:nvGrpSpPr>
        <p:grpSpPr>
          <a:xfrm>
            <a:off x="818052" y="5140175"/>
            <a:ext cx="1349037" cy="1738148"/>
            <a:chOff x="10009476" y="3496379"/>
            <a:chExt cx="1591543" cy="2050602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5F518A0-D0DA-997A-A001-6E5CB0933C38}"/>
                </a:ext>
              </a:extLst>
            </p:cNvPr>
            <p:cNvSpPr/>
            <p:nvPr/>
          </p:nvSpPr>
          <p:spPr>
            <a:xfrm>
              <a:off x="100094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96FD8E7-546C-A928-B5BC-8895D4F6B83C}"/>
                </a:ext>
              </a:extLst>
            </p:cNvPr>
            <p:cNvSpPr/>
            <p:nvPr/>
          </p:nvSpPr>
          <p:spPr>
            <a:xfrm>
              <a:off x="104015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06BAD02-D9B0-6588-D044-0E54D4960A5F}"/>
                </a:ext>
              </a:extLst>
            </p:cNvPr>
            <p:cNvSpPr/>
            <p:nvPr/>
          </p:nvSpPr>
          <p:spPr>
            <a:xfrm>
              <a:off x="101467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6EB75F8-1560-A3D7-A37B-C15DB63C599F}"/>
                </a:ext>
              </a:extLst>
            </p:cNvPr>
            <p:cNvGrpSpPr/>
            <p:nvPr/>
          </p:nvGrpSpPr>
          <p:grpSpPr>
            <a:xfrm>
              <a:off x="102600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BA1EA88-D0D9-158E-4184-31A046612C12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A2A1CFE-67C0-EA71-4489-AB8FFC06CE0A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CECB568-FB8E-D548-332D-72D3C6D908D3}"/>
              </a:ext>
            </a:extLst>
          </p:cNvPr>
          <p:cNvGrpSpPr/>
          <p:nvPr/>
        </p:nvGrpSpPr>
        <p:grpSpPr>
          <a:xfrm rot="10800000">
            <a:off x="4790648" y="3002285"/>
            <a:ext cx="1349037" cy="1738148"/>
            <a:chOff x="10009476" y="3496379"/>
            <a:chExt cx="1591543" cy="2050602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A06FCA2-0317-17E9-FF52-8C7CFC602AF1}"/>
                </a:ext>
              </a:extLst>
            </p:cNvPr>
            <p:cNvSpPr/>
            <p:nvPr/>
          </p:nvSpPr>
          <p:spPr>
            <a:xfrm>
              <a:off x="100094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66E10DA-2C52-4A56-A162-0656912C4760}"/>
                </a:ext>
              </a:extLst>
            </p:cNvPr>
            <p:cNvSpPr/>
            <p:nvPr/>
          </p:nvSpPr>
          <p:spPr>
            <a:xfrm>
              <a:off x="104015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D68AB6E-DDC5-2851-A374-03C0BBDF916F}"/>
                </a:ext>
              </a:extLst>
            </p:cNvPr>
            <p:cNvSpPr/>
            <p:nvPr/>
          </p:nvSpPr>
          <p:spPr>
            <a:xfrm>
              <a:off x="101467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F80E9F8-9F63-930F-07C3-41149CA5F86F}"/>
                </a:ext>
              </a:extLst>
            </p:cNvPr>
            <p:cNvGrpSpPr/>
            <p:nvPr/>
          </p:nvGrpSpPr>
          <p:grpSpPr>
            <a:xfrm>
              <a:off x="102600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123007F-CF89-412D-9548-AA2B547642CC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A464E72-D5D5-84D2-7439-6E7486F958BF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受取済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受取済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118780" y="3929446"/>
              <a:ext cx="26204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Received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受取済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118758" y="3929446"/>
              <a:ext cx="26204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Received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507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受取済の三角プレート</dc:title>
  <dc:subject>受取済の三角プレート</dc:subject>
  <dc:creator>でじけろお</dc:creator>
  <cp:revision>1</cp:revision>
  <dcterms:created xsi:type="dcterms:W3CDTF">2018-05-20T00:31:01Z</dcterms:created>
  <dcterms:modified xsi:type="dcterms:W3CDTF">2026-01-28T16:07:11Z</dcterms:modified>
  <cp:version>1</cp:version>
</cp:coreProperties>
</file>