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52A9C27-385A-5F1A-EFEC-2CEA2C5D2795}"/>
              </a:ext>
            </a:extLst>
          </p:cNvPr>
          <p:cNvGrpSpPr/>
          <p:nvPr/>
        </p:nvGrpSpPr>
        <p:grpSpPr>
          <a:xfrm>
            <a:off x="551946" y="5526632"/>
            <a:ext cx="1686429" cy="1155005"/>
            <a:chOff x="2367467" y="-609600"/>
            <a:chExt cx="2234088" cy="1530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2EB4A1B0-DD74-DF89-A69C-4F163FB04DC6}"/>
                </a:ext>
              </a:extLst>
            </p:cNvPr>
            <p:cNvSpPr/>
            <p:nvPr/>
          </p:nvSpPr>
          <p:spPr>
            <a:xfrm>
              <a:off x="2367467" y="-609600"/>
              <a:ext cx="2234088" cy="1530087"/>
            </a:xfrm>
            <a:prstGeom prst="roundRect">
              <a:avLst>
                <a:gd name="adj" fmla="val 1085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DE587B1-3535-CE4B-E3C0-88451E69415F}"/>
                </a:ext>
              </a:extLst>
            </p:cNvPr>
            <p:cNvSpPr/>
            <p:nvPr/>
          </p:nvSpPr>
          <p:spPr>
            <a:xfrm>
              <a:off x="2450111" y="-216196"/>
              <a:ext cx="2059522" cy="607831"/>
            </a:xfrm>
            <a:custGeom>
              <a:avLst/>
              <a:gdLst>
                <a:gd name="csX0" fmla="*/ 2014028 w 2059522"/>
                <a:gd name="csY0" fmla="*/ 1237 h 607831"/>
                <a:gd name="csX1" fmla="*/ 2041448 w 2059522"/>
                <a:gd name="csY1" fmla="*/ 4847 h 607831"/>
                <a:gd name="csX2" fmla="*/ 2054675 w 2059522"/>
                <a:gd name="csY2" fmla="*/ 54210 h 607831"/>
                <a:gd name="csX3" fmla="*/ 1746393 w 2059522"/>
                <a:gd name="csY3" fmla="*/ 588170 h 607831"/>
                <a:gd name="csX4" fmla="*/ 1735300 w 2059522"/>
                <a:gd name="csY4" fmla="*/ 596682 h 607831"/>
                <a:gd name="csX5" fmla="*/ 1735066 w 2059522"/>
                <a:gd name="csY5" fmla="*/ 597247 h 607831"/>
                <a:gd name="csX6" fmla="*/ 1733974 w 2059522"/>
                <a:gd name="csY6" fmla="*/ 597699 h 607831"/>
                <a:gd name="csX7" fmla="*/ 1724451 w 2059522"/>
                <a:gd name="csY7" fmla="*/ 605007 h 607831"/>
                <a:gd name="csX8" fmla="*/ 1718291 w 2059522"/>
                <a:gd name="csY8" fmla="*/ 604196 h 607831"/>
                <a:gd name="csX9" fmla="*/ 1709514 w 2059522"/>
                <a:gd name="csY9" fmla="*/ 607831 h 607831"/>
                <a:gd name="csX10" fmla="*/ 353037 w 2059522"/>
                <a:gd name="csY10" fmla="*/ 607831 h 607831"/>
                <a:gd name="csX11" fmla="*/ 343532 w 2059522"/>
                <a:gd name="csY11" fmla="*/ 603894 h 607831"/>
                <a:gd name="csX12" fmla="*/ 335070 w 2059522"/>
                <a:gd name="csY12" fmla="*/ 605008 h 607831"/>
                <a:gd name="csX13" fmla="*/ 313128 w 2059522"/>
                <a:gd name="csY13" fmla="*/ 588171 h 607831"/>
                <a:gd name="csX14" fmla="*/ 4846 w 2059522"/>
                <a:gd name="csY14" fmla="*/ 54211 h 607831"/>
                <a:gd name="csX15" fmla="*/ 18073 w 2059522"/>
                <a:gd name="csY15" fmla="*/ 4848 h 607831"/>
                <a:gd name="csX16" fmla="*/ 45494 w 2059522"/>
                <a:gd name="csY16" fmla="*/ 1238 h 607831"/>
                <a:gd name="csX17" fmla="*/ 67436 w 2059522"/>
                <a:gd name="csY17" fmla="*/ 18075 h 607831"/>
                <a:gd name="csX18" fmla="*/ 366205 w 2059522"/>
                <a:gd name="csY18" fmla="*/ 535559 h 607831"/>
                <a:gd name="csX19" fmla="*/ 1693315 w 2059522"/>
                <a:gd name="csY19" fmla="*/ 535559 h 607831"/>
                <a:gd name="csX20" fmla="*/ 1992086 w 2059522"/>
                <a:gd name="csY20" fmla="*/ 18074 h 607831"/>
                <a:gd name="csX21" fmla="*/ 2014028 w 2059522"/>
                <a:gd name="csY21" fmla="*/ 1237 h 6078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2059522" h="607831">
                  <a:moveTo>
                    <a:pt x="2014028" y="1237"/>
                  </a:moveTo>
                  <a:cubicBezTo>
                    <a:pt x="2022961" y="-1156"/>
                    <a:pt x="2032807" y="-142"/>
                    <a:pt x="2041448" y="4847"/>
                  </a:cubicBezTo>
                  <a:cubicBezTo>
                    <a:pt x="2058732" y="14826"/>
                    <a:pt x="2064653" y="36927"/>
                    <a:pt x="2054675" y="54210"/>
                  </a:cubicBezTo>
                  <a:lnTo>
                    <a:pt x="1746393" y="588170"/>
                  </a:lnTo>
                  <a:lnTo>
                    <a:pt x="1735300" y="596682"/>
                  </a:lnTo>
                  <a:lnTo>
                    <a:pt x="1735066" y="597247"/>
                  </a:lnTo>
                  <a:lnTo>
                    <a:pt x="1733974" y="597699"/>
                  </a:lnTo>
                  <a:lnTo>
                    <a:pt x="1724451" y="605007"/>
                  </a:lnTo>
                  <a:lnTo>
                    <a:pt x="1718291" y="604196"/>
                  </a:lnTo>
                  <a:lnTo>
                    <a:pt x="1709514" y="607831"/>
                  </a:lnTo>
                  <a:lnTo>
                    <a:pt x="353037" y="607831"/>
                  </a:lnTo>
                  <a:lnTo>
                    <a:pt x="343532" y="603894"/>
                  </a:lnTo>
                  <a:lnTo>
                    <a:pt x="335070" y="605008"/>
                  </a:lnTo>
                  <a:cubicBezTo>
                    <a:pt x="326138" y="602614"/>
                    <a:pt x="318118" y="596813"/>
                    <a:pt x="313128" y="588171"/>
                  </a:cubicBezTo>
                  <a:lnTo>
                    <a:pt x="4846" y="54211"/>
                  </a:lnTo>
                  <a:cubicBezTo>
                    <a:pt x="-5132" y="36928"/>
                    <a:pt x="790" y="14827"/>
                    <a:pt x="18073" y="4848"/>
                  </a:cubicBezTo>
                  <a:cubicBezTo>
                    <a:pt x="26715" y="-141"/>
                    <a:pt x="36561" y="-1155"/>
                    <a:pt x="45494" y="1238"/>
                  </a:cubicBezTo>
                  <a:cubicBezTo>
                    <a:pt x="54427" y="3632"/>
                    <a:pt x="62446" y="9433"/>
                    <a:pt x="67436" y="18075"/>
                  </a:cubicBezTo>
                  <a:lnTo>
                    <a:pt x="366205" y="535559"/>
                  </a:lnTo>
                  <a:lnTo>
                    <a:pt x="1693315" y="535559"/>
                  </a:lnTo>
                  <a:lnTo>
                    <a:pt x="1992086" y="18074"/>
                  </a:lnTo>
                  <a:cubicBezTo>
                    <a:pt x="1997075" y="9432"/>
                    <a:pt x="2005095" y="3631"/>
                    <a:pt x="2014028" y="1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ADD1DB1-D2DF-A237-1791-64C4B2CE27E4}"/>
                </a:ext>
              </a:extLst>
            </p:cNvPr>
            <p:cNvSpPr/>
            <p:nvPr/>
          </p:nvSpPr>
          <p:spPr>
            <a:xfrm>
              <a:off x="3188587" y="-323475"/>
              <a:ext cx="582570" cy="411194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A3EBF7B-01C0-B381-6CDD-4C4A33FAE2B8}"/>
              </a:ext>
            </a:extLst>
          </p:cNvPr>
          <p:cNvGrpSpPr/>
          <p:nvPr/>
        </p:nvGrpSpPr>
        <p:grpSpPr>
          <a:xfrm rot="10800000">
            <a:off x="4608061" y="3286891"/>
            <a:ext cx="1686429" cy="1155005"/>
            <a:chOff x="2367467" y="-609600"/>
            <a:chExt cx="2234088" cy="1530087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5F999AB2-6CCF-4ECE-CD7E-AC199DF22791}"/>
                </a:ext>
              </a:extLst>
            </p:cNvPr>
            <p:cNvSpPr/>
            <p:nvPr/>
          </p:nvSpPr>
          <p:spPr>
            <a:xfrm>
              <a:off x="2367467" y="-609600"/>
              <a:ext cx="2234088" cy="1530087"/>
            </a:xfrm>
            <a:prstGeom prst="roundRect">
              <a:avLst>
                <a:gd name="adj" fmla="val 10852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F03D46D-6EF4-B52D-73DC-5CF8EFD646AD}"/>
                </a:ext>
              </a:extLst>
            </p:cNvPr>
            <p:cNvSpPr/>
            <p:nvPr/>
          </p:nvSpPr>
          <p:spPr>
            <a:xfrm>
              <a:off x="2450111" y="-216196"/>
              <a:ext cx="2059522" cy="607831"/>
            </a:xfrm>
            <a:custGeom>
              <a:avLst/>
              <a:gdLst>
                <a:gd name="csX0" fmla="*/ 2014028 w 2059522"/>
                <a:gd name="csY0" fmla="*/ 1237 h 607831"/>
                <a:gd name="csX1" fmla="*/ 2041448 w 2059522"/>
                <a:gd name="csY1" fmla="*/ 4847 h 607831"/>
                <a:gd name="csX2" fmla="*/ 2054675 w 2059522"/>
                <a:gd name="csY2" fmla="*/ 54210 h 607831"/>
                <a:gd name="csX3" fmla="*/ 1746393 w 2059522"/>
                <a:gd name="csY3" fmla="*/ 588170 h 607831"/>
                <a:gd name="csX4" fmla="*/ 1735300 w 2059522"/>
                <a:gd name="csY4" fmla="*/ 596682 h 607831"/>
                <a:gd name="csX5" fmla="*/ 1735066 w 2059522"/>
                <a:gd name="csY5" fmla="*/ 597247 h 607831"/>
                <a:gd name="csX6" fmla="*/ 1733974 w 2059522"/>
                <a:gd name="csY6" fmla="*/ 597699 h 607831"/>
                <a:gd name="csX7" fmla="*/ 1724451 w 2059522"/>
                <a:gd name="csY7" fmla="*/ 605007 h 607831"/>
                <a:gd name="csX8" fmla="*/ 1718291 w 2059522"/>
                <a:gd name="csY8" fmla="*/ 604196 h 607831"/>
                <a:gd name="csX9" fmla="*/ 1709514 w 2059522"/>
                <a:gd name="csY9" fmla="*/ 607831 h 607831"/>
                <a:gd name="csX10" fmla="*/ 353037 w 2059522"/>
                <a:gd name="csY10" fmla="*/ 607831 h 607831"/>
                <a:gd name="csX11" fmla="*/ 343532 w 2059522"/>
                <a:gd name="csY11" fmla="*/ 603894 h 607831"/>
                <a:gd name="csX12" fmla="*/ 335070 w 2059522"/>
                <a:gd name="csY12" fmla="*/ 605008 h 607831"/>
                <a:gd name="csX13" fmla="*/ 313128 w 2059522"/>
                <a:gd name="csY13" fmla="*/ 588171 h 607831"/>
                <a:gd name="csX14" fmla="*/ 4846 w 2059522"/>
                <a:gd name="csY14" fmla="*/ 54211 h 607831"/>
                <a:gd name="csX15" fmla="*/ 18073 w 2059522"/>
                <a:gd name="csY15" fmla="*/ 4848 h 607831"/>
                <a:gd name="csX16" fmla="*/ 45494 w 2059522"/>
                <a:gd name="csY16" fmla="*/ 1238 h 607831"/>
                <a:gd name="csX17" fmla="*/ 67436 w 2059522"/>
                <a:gd name="csY17" fmla="*/ 18075 h 607831"/>
                <a:gd name="csX18" fmla="*/ 366205 w 2059522"/>
                <a:gd name="csY18" fmla="*/ 535559 h 607831"/>
                <a:gd name="csX19" fmla="*/ 1693315 w 2059522"/>
                <a:gd name="csY19" fmla="*/ 535559 h 607831"/>
                <a:gd name="csX20" fmla="*/ 1992086 w 2059522"/>
                <a:gd name="csY20" fmla="*/ 18074 h 607831"/>
                <a:gd name="csX21" fmla="*/ 2014028 w 2059522"/>
                <a:gd name="csY21" fmla="*/ 1237 h 60783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</a:cxnLst>
              <a:rect l="l" t="t" r="r" b="b"/>
              <a:pathLst>
                <a:path w="2059522" h="607831">
                  <a:moveTo>
                    <a:pt x="2014028" y="1237"/>
                  </a:moveTo>
                  <a:cubicBezTo>
                    <a:pt x="2022961" y="-1156"/>
                    <a:pt x="2032807" y="-142"/>
                    <a:pt x="2041448" y="4847"/>
                  </a:cubicBezTo>
                  <a:cubicBezTo>
                    <a:pt x="2058732" y="14826"/>
                    <a:pt x="2064653" y="36927"/>
                    <a:pt x="2054675" y="54210"/>
                  </a:cubicBezTo>
                  <a:lnTo>
                    <a:pt x="1746393" y="588170"/>
                  </a:lnTo>
                  <a:lnTo>
                    <a:pt x="1735300" y="596682"/>
                  </a:lnTo>
                  <a:lnTo>
                    <a:pt x="1735066" y="597247"/>
                  </a:lnTo>
                  <a:lnTo>
                    <a:pt x="1733974" y="597699"/>
                  </a:lnTo>
                  <a:lnTo>
                    <a:pt x="1724451" y="605007"/>
                  </a:lnTo>
                  <a:lnTo>
                    <a:pt x="1718291" y="604196"/>
                  </a:lnTo>
                  <a:lnTo>
                    <a:pt x="1709514" y="607831"/>
                  </a:lnTo>
                  <a:lnTo>
                    <a:pt x="353037" y="607831"/>
                  </a:lnTo>
                  <a:lnTo>
                    <a:pt x="343532" y="603894"/>
                  </a:lnTo>
                  <a:lnTo>
                    <a:pt x="335070" y="605008"/>
                  </a:lnTo>
                  <a:cubicBezTo>
                    <a:pt x="326138" y="602614"/>
                    <a:pt x="318118" y="596813"/>
                    <a:pt x="313128" y="588171"/>
                  </a:cubicBezTo>
                  <a:lnTo>
                    <a:pt x="4846" y="54211"/>
                  </a:lnTo>
                  <a:cubicBezTo>
                    <a:pt x="-5132" y="36928"/>
                    <a:pt x="790" y="14827"/>
                    <a:pt x="18073" y="4848"/>
                  </a:cubicBezTo>
                  <a:cubicBezTo>
                    <a:pt x="26715" y="-141"/>
                    <a:pt x="36561" y="-1155"/>
                    <a:pt x="45494" y="1238"/>
                  </a:cubicBezTo>
                  <a:cubicBezTo>
                    <a:pt x="54427" y="3632"/>
                    <a:pt x="62446" y="9433"/>
                    <a:pt x="67436" y="18075"/>
                  </a:cubicBezTo>
                  <a:lnTo>
                    <a:pt x="366205" y="535559"/>
                  </a:lnTo>
                  <a:lnTo>
                    <a:pt x="1693315" y="535559"/>
                  </a:lnTo>
                  <a:lnTo>
                    <a:pt x="1992086" y="18074"/>
                  </a:lnTo>
                  <a:cubicBezTo>
                    <a:pt x="1997075" y="9432"/>
                    <a:pt x="2005095" y="3631"/>
                    <a:pt x="2014028" y="12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CA55119-4B84-3FDF-6E8F-45E506682157}"/>
                </a:ext>
              </a:extLst>
            </p:cNvPr>
            <p:cNvSpPr/>
            <p:nvPr/>
          </p:nvSpPr>
          <p:spPr>
            <a:xfrm>
              <a:off x="3188587" y="-323475"/>
              <a:ext cx="582570" cy="411194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回答済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827226" y="5426837"/>
            <a:ext cx="3203570" cy="1805185"/>
            <a:chOff x="1827226" y="2893702"/>
            <a:chExt cx="3203570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回答済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827226" y="3929446"/>
              <a:ext cx="32035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Responded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827227" y="2801695"/>
            <a:ext cx="3203570" cy="1805185"/>
            <a:chOff x="1827203" y="2893702"/>
            <a:chExt cx="3203570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回答済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827203" y="3929446"/>
              <a:ext cx="32035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Responded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500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std0187_回答済</dc:title>
  <dc:subject>std0187_回答済</dc:subject>
  <dc:creator>でじけろお</dc:creator>
  <cp:revision>1</cp:revision>
  <dcterms:created xsi:type="dcterms:W3CDTF">2018-05-20T00:31:01Z</dcterms:created>
  <dcterms:modified xsi:type="dcterms:W3CDTF">2026-01-30T05:57:59Z</dcterms:modified>
  <cp:version>1</cp:version>
</cp:coreProperties>
</file>