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64" r:id="rId3"/>
    <p:sldId id="259" r:id="rId4"/>
    <p:sldId id="265" r:id="rId5"/>
    <p:sldId id="257" r:id="rId6"/>
    <p:sldId id="263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57" d="100"/>
          <a:sy n="57" d="100"/>
        </p:scale>
        <p:origin x="930" y="2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1/30/2026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1124526" y="5512216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078E5C-68F2-EF8F-F1F8-BC42B2A33425}"/>
              </a:ext>
            </a:extLst>
          </p:cNvPr>
          <p:cNvSpPr txBox="1"/>
          <p:nvPr/>
        </p:nvSpPr>
        <p:spPr>
          <a:xfrm rot="10800000">
            <a:off x="1124526" y="2610465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11500" b="1" i="0" dirty="0"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00EAC9D-794D-8DAF-0859-961655C7D0F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F549E05-3A3A-7B3B-5E6F-C05B487CE433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A7EB29F7-06DB-FCD7-85D4-E4BAE17A2924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3C2EC193-0463-DD86-F831-76FA4BE7127E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C362023-4572-0B6D-C1A2-8D72CF967827}"/>
              </a:ext>
            </a:extLst>
          </p:cNvPr>
          <p:cNvSpPr txBox="1"/>
          <p:nvPr/>
        </p:nvSpPr>
        <p:spPr>
          <a:xfrm>
            <a:off x="1124526" y="5512216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115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02B5FF0-C87C-3D19-86E5-719AFBAA2454}"/>
              </a:ext>
            </a:extLst>
          </p:cNvPr>
          <p:cNvSpPr txBox="1"/>
          <p:nvPr/>
        </p:nvSpPr>
        <p:spPr>
          <a:xfrm rot="10800000">
            <a:off x="1124526" y="2610465"/>
            <a:ext cx="4608954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15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115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040740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2380442" y="5450677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CEB448BB-008C-2CD7-D1F1-99E3B838DFEC}"/>
              </a:ext>
            </a:extLst>
          </p:cNvPr>
          <p:cNvSpPr txBox="1"/>
          <p:nvPr/>
        </p:nvSpPr>
        <p:spPr>
          <a:xfrm rot="10800000">
            <a:off x="599572" y="2885663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8" name="フリーフォーム: 図形 37">
            <a:extLst>
              <a:ext uri="{FF2B5EF4-FFF2-40B4-BE49-F238E27FC236}">
                <a16:creationId xmlns:a16="http://schemas.microsoft.com/office/drawing/2014/main" id="{A441BE04-6DC0-1FFE-216E-6DEE5DE776BA}"/>
              </a:ext>
            </a:extLst>
          </p:cNvPr>
          <p:cNvSpPr/>
          <p:nvPr/>
        </p:nvSpPr>
        <p:spPr>
          <a:xfrm>
            <a:off x="599571" y="5275554"/>
            <a:ext cx="1651032" cy="1651030"/>
          </a:xfrm>
          <a:custGeom>
            <a:avLst/>
            <a:gdLst>
              <a:gd name="csX0" fmla="*/ 1373650 w 1651032"/>
              <a:gd name="csY0" fmla="*/ 345010 h 1651030"/>
              <a:gd name="csX1" fmla="*/ 1467436 w 1651032"/>
              <a:gd name="csY1" fmla="*/ 383858 h 1651030"/>
              <a:gd name="csX2" fmla="*/ 1467436 w 1651032"/>
              <a:gd name="csY2" fmla="*/ 571433 h 1651030"/>
              <a:gd name="csX3" fmla="*/ 771695 w 1651032"/>
              <a:gd name="csY3" fmla="*/ 1267172 h 1651030"/>
              <a:gd name="csX4" fmla="*/ 584120 w 1651032"/>
              <a:gd name="csY4" fmla="*/ 1267172 h 1651030"/>
              <a:gd name="csX5" fmla="*/ 582316 w 1651032"/>
              <a:gd name="csY5" fmla="*/ 1264455 h 1651030"/>
              <a:gd name="csX6" fmla="*/ 576029 w 1651032"/>
              <a:gd name="csY6" fmla="*/ 1260279 h 1651030"/>
              <a:gd name="csX7" fmla="*/ 183595 w 1651032"/>
              <a:gd name="csY7" fmla="*/ 867846 h 1651030"/>
              <a:gd name="csX8" fmla="*/ 183595 w 1651032"/>
              <a:gd name="csY8" fmla="*/ 680272 h 1651030"/>
              <a:gd name="csX9" fmla="*/ 371169 w 1651032"/>
              <a:gd name="csY9" fmla="*/ 680272 h 1651030"/>
              <a:gd name="csX10" fmla="*/ 677308 w 1651032"/>
              <a:gd name="csY10" fmla="*/ 986410 h 1651030"/>
              <a:gd name="csX11" fmla="*/ 1279862 w 1651032"/>
              <a:gd name="csY11" fmla="*/ 383858 h 1651030"/>
              <a:gd name="csX12" fmla="*/ 1373650 w 1651032"/>
              <a:gd name="csY12" fmla="*/ 345010 h 1651030"/>
              <a:gd name="csX13" fmla="*/ 184175 w 1651032"/>
              <a:gd name="csY13" fmla="*/ 83172 h 1651030"/>
              <a:gd name="csX14" fmla="*/ 83172 w 1651032"/>
              <a:gd name="csY14" fmla="*/ 184175 h 1651030"/>
              <a:gd name="csX15" fmla="*/ 83172 w 1651032"/>
              <a:gd name="csY15" fmla="*/ 1466854 h 1651030"/>
              <a:gd name="csX16" fmla="*/ 184175 w 1651032"/>
              <a:gd name="csY16" fmla="*/ 1567857 h 1651030"/>
              <a:gd name="csX17" fmla="*/ 1466856 w 1651032"/>
              <a:gd name="csY17" fmla="*/ 1567857 h 1651030"/>
              <a:gd name="csX18" fmla="*/ 1567859 w 1651032"/>
              <a:gd name="csY18" fmla="*/ 1466854 h 1651030"/>
              <a:gd name="csX19" fmla="*/ 1567859 w 1651032"/>
              <a:gd name="csY19" fmla="*/ 184175 h 1651030"/>
              <a:gd name="csX20" fmla="*/ 1466856 w 1651032"/>
              <a:gd name="csY20" fmla="*/ 83172 h 1651030"/>
              <a:gd name="csX21" fmla="*/ 183314 w 1651032"/>
              <a:gd name="csY21" fmla="*/ 0 h 1651030"/>
              <a:gd name="csX22" fmla="*/ 1467718 w 1651032"/>
              <a:gd name="csY22" fmla="*/ 0 h 1651030"/>
              <a:gd name="csX23" fmla="*/ 1651032 w 1651032"/>
              <a:gd name="csY23" fmla="*/ 183314 h 1651030"/>
              <a:gd name="csX24" fmla="*/ 1651032 w 1651032"/>
              <a:gd name="csY24" fmla="*/ 1467716 h 1651030"/>
              <a:gd name="csX25" fmla="*/ 1467718 w 1651032"/>
              <a:gd name="csY25" fmla="*/ 1651030 h 1651030"/>
              <a:gd name="csX26" fmla="*/ 183314 w 1651032"/>
              <a:gd name="csY26" fmla="*/ 1651030 h 1651030"/>
              <a:gd name="csX27" fmla="*/ 0 w 1651032"/>
              <a:gd name="csY27" fmla="*/ 1467716 h 1651030"/>
              <a:gd name="csX28" fmla="*/ 0 w 1651032"/>
              <a:gd name="csY28" fmla="*/ 183314 h 1651030"/>
              <a:gd name="csX29" fmla="*/ 183314 w 1651032"/>
              <a:gd name="csY29" fmla="*/ 0 h 165103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</a:cxnLst>
            <a:rect l="l" t="t" r="r" b="b"/>
            <a:pathLst>
              <a:path w="1651032" h="1651030">
                <a:moveTo>
                  <a:pt x="1373650" y="345010"/>
                </a:moveTo>
                <a:cubicBezTo>
                  <a:pt x="1407593" y="345010"/>
                  <a:pt x="1441538" y="357960"/>
                  <a:pt x="1467436" y="383858"/>
                </a:cubicBezTo>
                <a:cubicBezTo>
                  <a:pt x="1519233" y="435655"/>
                  <a:pt x="1519233" y="519635"/>
                  <a:pt x="1467436" y="571433"/>
                </a:cubicBezTo>
                <a:lnTo>
                  <a:pt x="771695" y="1267172"/>
                </a:lnTo>
                <a:cubicBezTo>
                  <a:pt x="719897" y="1318969"/>
                  <a:pt x="635919" y="1318969"/>
                  <a:pt x="584120" y="1267172"/>
                </a:cubicBezTo>
                <a:lnTo>
                  <a:pt x="582316" y="1264455"/>
                </a:lnTo>
                <a:lnTo>
                  <a:pt x="576029" y="1260279"/>
                </a:lnTo>
                <a:lnTo>
                  <a:pt x="183595" y="867846"/>
                </a:lnTo>
                <a:cubicBezTo>
                  <a:pt x="131798" y="816048"/>
                  <a:pt x="131798" y="732069"/>
                  <a:pt x="183595" y="680272"/>
                </a:cubicBezTo>
                <a:cubicBezTo>
                  <a:pt x="235392" y="628475"/>
                  <a:pt x="319372" y="628475"/>
                  <a:pt x="371169" y="680272"/>
                </a:cubicBezTo>
                <a:lnTo>
                  <a:pt x="677308" y="986410"/>
                </a:lnTo>
                <a:lnTo>
                  <a:pt x="1279862" y="383858"/>
                </a:lnTo>
                <a:cubicBezTo>
                  <a:pt x="1305761" y="357959"/>
                  <a:pt x="1339705" y="345010"/>
                  <a:pt x="1373650" y="345010"/>
                </a:cubicBezTo>
                <a:close/>
                <a:moveTo>
                  <a:pt x="184175" y="83172"/>
                </a:moveTo>
                <a:cubicBezTo>
                  <a:pt x="128393" y="83172"/>
                  <a:pt x="83172" y="128393"/>
                  <a:pt x="83172" y="184175"/>
                </a:cubicBezTo>
                <a:lnTo>
                  <a:pt x="83172" y="1466854"/>
                </a:lnTo>
                <a:cubicBezTo>
                  <a:pt x="83172" y="1522636"/>
                  <a:pt x="128393" y="1567857"/>
                  <a:pt x="184175" y="1567857"/>
                </a:cubicBezTo>
                <a:lnTo>
                  <a:pt x="1466856" y="1567857"/>
                </a:lnTo>
                <a:cubicBezTo>
                  <a:pt x="1522638" y="1567857"/>
                  <a:pt x="1567859" y="1522636"/>
                  <a:pt x="1567859" y="1466854"/>
                </a:cubicBezTo>
                <a:lnTo>
                  <a:pt x="1567859" y="184175"/>
                </a:lnTo>
                <a:cubicBezTo>
                  <a:pt x="1567859" y="128393"/>
                  <a:pt x="1522638" y="83172"/>
                  <a:pt x="1466856" y="83172"/>
                </a:cubicBezTo>
                <a:close/>
                <a:moveTo>
                  <a:pt x="183314" y="0"/>
                </a:moveTo>
                <a:lnTo>
                  <a:pt x="1467718" y="0"/>
                </a:lnTo>
                <a:cubicBezTo>
                  <a:pt x="1568960" y="0"/>
                  <a:pt x="1651032" y="82072"/>
                  <a:pt x="1651032" y="183314"/>
                </a:cubicBezTo>
                <a:lnTo>
                  <a:pt x="1651032" y="1467716"/>
                </a:lnTo>
                <a:cubicBezTo>
                  <a:pt x="1651032" y="1568958"/>
                  <a:pt x="1568960" y="1651030"/>
                  <a:pt x="1467718" y="1651030"/>
                </a:cubicBezTo>
                <a:lnTo>
                  <a:pt x="183314" y="1651030"/>
                </a:lnTo>
                <a:cubicBezTo>
                  <a:pt x="82072" y="1651030"/>
                  <a:pt x="0" y="1568958"/>
                  <a:pt x="0" y="1467716"/>
                </a:cubicBezTo>
                <a:lnTo>
                  <a:pt x="0" y="183314"/>
                </a:lnTo>
                <a:cubicBezTo>
                  <a:pt x="0" y="82072"/>
                  <a:pt x="82072" y="0"/>
                  <a:pt x="183314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9" name="フリーフォーム: 図形 38">
            <a:extLst>
              <a:ext uri="{FF2B5EF4-FFF2-40B4-BE49-F238E27FC236}">
                <a16:creationId xmlns:a16="http://schemas.microsoft.com/office/drawing/2014/main" id="{E28F181A-8F0E-1B1A-7878-B6165AFA78FD}"/>
              </a:ext>
            </a:extLst>
          </p:cNvPr>
          <p:cNvSpPr/>
          <p:nvPr/>
        </p:nvSpPr>
        <p:spPr>
          <a:xfrm rot="10800000">
            <a:off x="4607396" y="2979417"/>
            <a:ext cx="1651032" cy="1651030"/>
          </a:xfrm>
          <a:custGeom>
            <a:avLst/>
            <a:gdLst>
              <a:gd name="csX0" fmla="*/ 1373650 w 1651032"/>
              <a:gd name="csY0" fmla="*/ 345010 h 1651030"/>
              <a:gd name="csX1" fmla="*/ 1467436 w 1651032"/>
              <a:gd name="csY1" fmla="*/ 383858 h 1651030"/>
              <a:gd name="csX2" fmla="*/ 1467436 w 1651032"/>
              <a:gd name="csY2" fmla="*/ 571433 h 1651030"/>
              <a:gd name="csX3" fmla="*/ 771695 w 1651032"/>
              <a:gd name="csY3" fmla="*/ 1267172 h 1651030"/>
              <a:gd name="csX4" fmla="*/ 584120 w 1651032"/>
              <a:gd name="csY4" fmla="*/ 1267172 h 1651030"/>
              <a:gd name="csX5" fmla="*/ 582316 w 1651032"/>
              <a:gd name="csY5" fmla="*/ 1264455 h 1651030"/>
              <a:gd name="csX6" fmla="*/ 576029 w 1651032"/>
              <a:gd name="csY6" fmla="*/ 1260279 h 1651030"/>
              <a:gd name="csX7" fmla="*/ 183595 w 1651032"/>
              <a:gd name="csY7" fmla="*/ 867846 h 1651030"/>
              <a:gd name="csX8" fmla="*/ 183595 w 1651032"/>
              <a:gd name="csY8" fmla="*/ 680272 h 1651030"/>
              <a:gd name="csX9" fmla="*/ 371169 w 1651032"/>
              <a:gd name="csY9" fmla="*/ 680272 h 1651030"/>
              <a:gd name="csX10" fmla="*/ 677308 w 1651032"/>
              <a:gd name="csY10" fmla="*/ 986410 h 1651030"/>
              <a:gd name="csX11" fmla="*/ 1279862 w 1651032"/>
              <a:gd name="csY11" fmla="*/ 383858 h 1651030"/>
              <a:gd name="csX12" fmla="*/ 1373650 w 1651032"/>
              <a:gd name="csY12" fmla="*/ 345010 h 1651030"/>
              <a:gd name="csX13" fmla="*/ 184175 w 1651032"/>
              <a:gd name="csY13" fmla="*/ 83172 h 1651030"/>
              <a:gd name="csX14" fmla="*/ 83172 w 1651032"/>
              <a:gd name="csY14" fmla="*/ 184175 h 1651030"/>
              <a:gd name="csX15" fmla="*/ 83172 w 1651032"/>
              <a:gd name="csY15" fmla="*/ 1466854 h 1651030"/>
              <a:gd name="csX16" fmla="*/ 184175 w 1651032"/>
              <a:gd name="csY16" fmla="*/ 1567857 h 1651030"/>
              <a:gd name="csX17" fmla="*/ 1466856 w 1651032"/>
              <a:gd name="csY17" fmla="*/ 1567857 h 1651030"/>
              <a:gd name="csX18" fmla="*/ 1567859 w 1651032"/>
              <a:gd name="csY18" fmla="*/ 1466854 h 1651030"/>
              <a:gd name="csX19" fmla="*/ 1567859 w 1651032"/>
              <a:gd name="csY19" fmla="*/ 184175 h 1651030"/>
              <a:gd name="csX20" fmla="*/ 1466856 w 1651032"/>
              <a:gd name="csY20" fmla="*/ 83172 h 1651030"/>
              <a:gd name="csX21" fmla="*/ 183314 w 1651032"/>
              <a:gd name="csY21" fmla="*/ 0 h 1651030"/>
              <a:gd name="csX22" fmla="*/ 1467718 w 1651032"/>
              <a:gd name="csY22" fmla="*/ 0 h 1651030"/>
              <a:gd name="csX23" fmla="*/ 1651032 w 1651032"/>
              <a:gd name="csY23" fmla="*/ 183314 h 1651030"/>
              <a:gd name="csX24" fmla="*/ 1651032 w 1651032"/>
              <a:gd name="csY24" fmla="*/ 1467716 h 1651030"/>
              <a:gd name="csX25" fmla="*/ 1467718 w 1651032"/>
              <a:gd name="csY25" fmla="*/ 1651030 h 1651030"/>
              <a:gd name="csX26" fmla="*/ 183314 w 1651032"/>
              <a:gd name="csY26" fmla="*/ 1651030 h 1651030"/>
              <a:gd name="csX27" fmla="*/ 0 w 1651032"/>
              <a:gd name="csY27" fmla="*/ 1467716 h 1651030"/>
              <a:gd name="csX28" fmla="*/ 0 w 1651032"/>
              <a:gd name="csY28" fmla="*/ 183314 h 1651030"/>
              <a:gd name="csX29" fmla="*/ 183314 w 1651032"/>
              <a:gd name="csY29" fmla="*/ 0 h 165103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</a:cxnLst>
            <a:rect l="l" t="t" r="r" b="b"/>
            <a:pathLst>
              <a:path w="1651032" h="1651030">
                <a:moveTo>
                  <a:pt x="1373650" y="345010"/>
                </a:moveTo>
                <a:cubicBezTo>
                  <a:pt x="1407593" y="345010"/>
                  <a:pt x="1441538" y="357960"/>
                  <a:pt x="1467436" y="383858"/>
                </a:cubicBezTo>
                <a:cubicBezTo>
                  <a:pt x="1519233" y="435655"/>
                  <a:pt x="1519233" y="519635"/>
                  <a:pt x="1467436" y="571433"/>
                </a:cubicBezTo>
                <a:lnTo>
                  <a:pt x="771695" y="1267172"/>
                </a:lnTo>
                <a:cubicBezTo>
                  <a:pt x="719897" y="1318969"/>
                  <a:pt x="635919" y="1318969"/>
                  <a:pt x="584120" y="1267172"/>
                </a:cubicBezTo>
                <a:lnTo>
                  <a:pt x="582316" y="1264455"/>
                </a:lnTo>
                <a:lnTo>
                  <a:pt x="576029" y="1260279"/>
                </a:lnTo>
                <a:lnTo>
                  <a:pt x="183595" y="867846"/>
                </a:lnTo>
                <a:cubicBezTo>
                  <a:pt x="131798" y="816048"/>
                  <a:pt x="131798" y="732069"/>
                  <a:pt x="183595" y="680272"/>
                </a:cubicBezTo>
                <a:cubicBezTo>
                  <a:pt x="235392" y="628475"/>
                  <a:pt x="319372" y="628475"/>
                  <a:pt x="371169" y="680272"/>
                </a:cubicBezTo>
                <a:lnTo>
                  <a:pt x="677308" y="986410"/>
                </a:lnTo>
                <a:lnTo>
                  <a:pt x="1279862" y="383858"/>
                </a:lnTo>
                <a:cubicBezTo>
                  <a:pt x="1305761" y="357959"/>
                  <a:pt x="1339705" y="345010"/>
                  <a:pt x="1373650" y="345010"/>
                </a:cubicBezTo>
                <a:close/>
                <a:moveTo>
                  <a:pt x="184175" y="83172"/>
                </a:moveTo>
                <a:cubicBezTo>
                  <a:pt x="128393" y="83172"/>
                  <a:pt x="83172" y="128393"/>
                  <a:pt x="83172" y="184175"/>
                </a:cubicBezTo>
                <a:lnTo>
                  <a:pt x="83172" y="1466854"/>
                </a:lnTo>
                <a:cubicBezTo>
                  <a:pt x="83172" y="1522636"/>
                  <a:pt x="128393" y="1567857"/>
                  <a:pt x="184175" y="1567857"/>
                </a:cubicBezTo>
                <a:lnTo>
                  <a:pt x="1466856" y="1567857"/>
                </a:lnTo>
                <a:cubicBezTo>
                  <a:pt x="1522638" y="1567857"/>
                  <a:pt x="1567859" y="1522636"/>
                  <a:pt x="1567859" y="1466854"/>
                </a:cubicBezTo>
                <a:lnTo>
                  <a:pt x="1567859" y="184175"/>
                </a:lnTo>
                <a:cubicBezTo>
                  <a:pt x="1567859" y="128393"/>
                  <a:pt x="1522638" y="83172"/>
                  <a:pt x="1466856" y="83172"/>
                </a:cubicBezTo>
                <a:close/>
                <a:moveTo>
                  <a:pt x="183314" y="0"/>
                </a:moveTo>
                <a:lnTo>
                  <a:pt x="1467718" y="0"/>
                </a:lnTo>
                <a:cubicBezTo>
                  <a:pt x="1568960" y="0"/>
                  <a:pt x="1651032" y="82072"/>
                  <a:pt x="1651032" y="183314"/>
                </a:cubicBezTo>
                <a:lnTo>
                  <a:pt x="1651032" y="1467716"/>
                </a:lnTo>
                <a:cubicBezTo>
                  <a:pt x="1651032" y="1568958"/>
                  <a:pt x="1568960" y="1651030"/>
                  <a:pt x="1467718" y="1651030"/>
                </a:cubicBezTo>
                <a:lnTo>
                  <a:pt x="183314" y="1651030"/>
                </a:lnTo>
                <a:cubicBezTo>
                  <a:pt x="82072" y="1651030"/>
                  <a:pt x="0" y="1568958"/>
                  <a:pt x="0" y="1467716"/>
                </a:cubicBezTo>
                <a:lnTo>
                  <a:pt x="0" y="183314"/>
                </a:lnTo>
                <a:cubicBezTo>
                  <a:pt x="0" y="82072"/>
                  <a:pt x="82072" y="0"/>
                  <a:pt x="183314" y="0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48917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EFC65D2-A644-09E9-56CA-BDE2089F79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B5BE7D71-211D-8986-36DF-0511B67347AE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B1C2DAA2-B01B-96FB-31F9-0CE89D3C2E0E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D2DBB7FC-DBE2-49E7-E31D-DB211F28FCCC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361151E8-82A1-A8D0-0EF9-18B7075FB525}"/>
              </a:ext>
            </a:extLst>
          </p:cNvPr>
          <p:cNvSpPr txBox="1"/>
          <p:nvPr/>
        </p:nvSpPr>
        <p:spPr>
          <a:xfrm>
            <a:off x="2380442" y="5450677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99E4CD9-BB09-DA1E-E566-C799CD31FB3C}"/>
              </a:ext>
            </a:extLst>
          </p:cNvPr>
          <p:cNvSpPr txBox="1"/>
          <p:nvPr/>
        </p:nvSpPr>
        <p:spPr>
          <a:xfrm rot="10800000">
            <a:off x="599572" y="2885663"/>
            <a:ext cx="3877986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F52A9C27-385A-5F1A-EFEC-2CEA2C5D2795}"/>
              </a:ext>
            </a:extLst>
          </p:cNvPr>
          <p:cNvGrpSpPr/>
          <p:nvPr/>
        </p:nvGrpSpPr>
        <p:grpSpPr>
          <a:xfrm>
            <a:off x="551946" y="5526632"/>
            <a:ext cx="1686429" cy="1155005"/>
            <a:chOff x="2367467" y="-609600"/>
            <a:chExt cx="2234088" cy="1530087"/>
          </a:xfrm>
        </p:grpSpPr>
        <p:sp>
          <p:nvSpPr>
            <p:cNvPr id="3" name="四角形: 角を丸くする 2">
              <a:extLst>
                <a:ext uri="{FF2B5EF4-FFF2-40B4-BE49-F238E27FC236}">
                  <a16:creationId xmlns:a16="http://schemas.microsoft.com/office/drawing/2014/main" id="{2EB4A1B0-DD74-DF89-A69C-4F163FB04DC6}"/>
                </a:ext>
              </a:extLst>
            </p:cNvPr>
            <p:cNvSpPr/>
            <p:nvPr/>
          </p:nvSpPr>
          <p:spPr>
            <a:xfrm>
              <a:off x="2367467" y="-609600"/>
              <a:ext cx="2234088" cy="1530087"/>
            </a:xfrm>
            <a:prstGeom prst="roundRect">
              <a:avLst>
                <a:gd name="adj" fmla="val 10852"/>
              </a:avLst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1DE587B1-3535-CE4B-E3C0-88451E69415F}"/>
                </a:ext>
              </a:extLst>
            </p:cNvPr>
            <p:cNvSpPr/>
            <p:nvPr/>
          </p:nvSpPr>
          <p:spPr>
            <a:xfrm>
              <a:off x="2450111" y="-216196"/>
              <a:ext cx="2059522" cy="607831"/>
            </a:xfrm>
            <a:custGeom>
              <a:avLst/>
              <a:gdLst>
                <a:gd name="csX0" fmla="*/ 2014028 w 2059522"/>
                <a:gd name="csY0" fmla="*/ 1237 h 607831"/>
                <a:gd name="csX1" fmla="*/ 2041448 w 2059522"/>
                <a:gd name="csY1" fmla="*/ 4847 h 607831"/>
                <a:gd name="csX2" fmla="*/ 2054675 w 2059522"/>
                <a:gd name="csY2" fmla="*/ 54210 h 607831"/>
                <a:gd name="csX3" fmla="*/ 1746393 w 2059522"/>
                <a:gd name="csY3" fmla="*/ 588170 h 607831"/>
                <a:gd name="csX4" fmla="*/ 1735300 w 2059522"/>
                <a:gd name="csY4" fmla="*/ 596682 h 607831"/>
                <a:gd name="csX5" fmla="*/ 1735066 w 2059522"/>
                <a:gd name="csY5" fmla="*/ 597247 h 607831"/>
                <a:gd name="csX6" fmla="*/ 1733974 w 2059522"/>
                <a:gd name="csY6" fmla="*/ 597699 h 607831"/>
                <a:gd name="csX7" fmla="*/ 1724451 w 2059522"/>
                <a:gd name="csY7" fmla="*/ 605007 h 607831"/>
                <a:gd name="csX8" fmla="*/ 1718291 w 2059522"/>
                <a:gd name="csY8" fmla="*/ 604196 h 607831"/>
                <a:gd name="csX9" fmla="*/ 1709514 w 2059522"/>
                <a:gd name="csY9" fmla="*/ 607831 h 607831"/>
                <a:gd name="csX10" fmla="*/ 353037 w 2059522"/>
                <a:gd name="csY10" fmla="*/ 607831 h 607831"/>
                <a:gd name="csX11" fmla="*/ 343532 w 2059522"/>
                <a:gd name="csY11" fmla="*/ 603894 h 607831"/>
                <a:gd name="csX12" fmla="*/ 335070 w 2059522"/>
                <a:gd name="csY12" fmla="*/ 605008 h 607831"/>
                <a:gd name="csX13" fmla="*/ 313128 w 2059522"/>
                <a:gd name="csY13" fmla="*/ 588171 h 607831"/>
                <a:gd name="csX14" fmla="*/ 4846 w 2059522"/>
                <a:gd name="csY14" fmla="*/ 54211 h 607831"/>
                <a:gd name="csX15" fmla="*/ 18073 w 2059522"/>
                <a:gd name="csY15" fmla="*/ 4848 h 607831"/>
                <a:gd name="csX16" fmla="*/ 45494 w 2059522"/>
                <a:gd name="csY16" fmla="*/ 1238 h 607831"/>
                <a:gd name="csX17" fmla="*/ 67436 w 2059522"/>
                <a:gd name="csY17" fmla="*/ 18075 h 607831"/>
                <a:gd name="csX18" fmla="*/ 366205 w 2059522"/>
                <a:gd name="csY18" fmla="*/ 535559 h 607831"/>
                <a:gd name="csX19" fmla="*/ 1693315 w 2059522"/>
                <a:gd name="csY19" fmla="*/ 535559 h 607831"/>
                <a:gd name="csX20" fmla="*/ 1992086 w 2059522"/>
                <a:gd name="csY20" fmla="*/ 18074 h 607831"/>
                <a:gd name="csX21" fmla="*/ 2014028 w 2059522"/>
                <a:gd name="csY21" fmla="*/ 1237 h 60783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</a:cxnLst>
              <a:rect l="l" t="t" r="r" b="b"/>
              <a:pathLst>
                <a:path w="2059522" h="607831">
                  <a:moveTo>
                    <a:pt x="2014028" y="1237"/>
                  </a:moveTo>
                  <a:cubicBezTo>
                    <a:pt x="2022961" y="-1156"/>
                    <a:pt x="2032807" y="-142"/>
                    <a:pt x="2041448" y="4847"/>
                  </a:cubicBezTo>
                  <a:cubicBezTo>
                    <a:pt x="2058732" y="14826"/>
                    <a:pt x="2064653" y="36927"/>
                    <a:pt x="2054675" y="54210"/>
                  </a:cubicBezTo>
                  <a:lnTo>
                    <a:pt x="1746393" y="588170"/>
                  </a:lnTo>
                  <a:lnTo>
                    <a:pt x="1735300" y="596682"/>
                  </a:lnTo>
                  <a:lnTo>
                    <a:pt x="1735066" y="597247"/>
                  </a:lnTo>
                  <a:lnTo>
                    <a:pt x="1733974" y="597699"/>
                  </a:lnTo>
                  <a:lnTo>
                    <a:pt x="1724451" y="605007"/>
                  </a:lnTo>
                  <a:lnTo>
                    <a:pt x="1718291" y="604196"/>
                  </a:lnTo>
                  <a:lnTo>
                    <a:pt x="1709514" y="607831"/>
                  </a:lnTo>
                  <a:lnTo>
                    <a:pt x="353037" y="607831"/>
                  </a:lnTo>
                  <a:lnTo>
                    <a:pt x="343532" y="603894"/>
                  </a:lnTo>
                  <a:lnTo>
                    <a:pt x="335070" y="605008"/>
                  </a:lnTo>
                  <a:cubicBezTo>
                    <a:pt x="326138" y="602614"/>
                    <a:pt x="318118" y="596813"/>
                    <a:pt x="313128" y="588171"/>
                  </a:cubicBezTo>
                  <a:lnTo>
                    <a:pt x="4846" y="54211"/>
                  </a:lnTo>
                  <a:cubicBezTo>
                    <a:pt x="-5132" y="36928"/>
                    <a:pt x="790" y="14827"/>
                    <a:pt x="18073" y="4848"/>
                  </a:cubicBezTo>
                  <a:cubicBezTo>
                    <a:pt x="26715" y="-141"/>
                    <a:pt x="36561" y="-1155"/>
                    <a:pt x="45494" y="1238"/>
                  </a:cubicBezTo>
                  <a:cubicBezTo>
                    <a:pt x="54427" y="3632"/>
                    <a:pt x="62446" y="9433"/>
                    <a:pt x="67436" y="18075"/>
                  </a:cubicBezTo>
                  <a:lnTo>
                    <a:pt x="366205" y="535559"/>
                  </a:lnTo>
                  <a:lnTo>
                    <a:pt x="1693315" y="535559"/>
                  </a:lnTo>
                  <a:lnTo>
                    <a:pt x="1992086" y="18074"/>
                  </a:lnTo>
                  <a:cubicBezTo>
                    <a:pt x="1997075" y="9432"/>
                    <a:pt x="2005095" y="3631"/>
                    <a:pt x="2014028" y="123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FADD1DB1-D2DF-A237-1791-64C4B2CE27E4}"/>
                </a:ext>
              </a:extLst>
            </p:cNvPr>
            <p:cNvSpPr/>
            <p:nvPr/>
          </p:nvSpPr>
          <p:spPr>
            <a:xfrm>
              <a:off x="3188587" y="-323475"/>
              <a:ext cx="582570" cy="411194"/>
            </a:xfrm>
            <a:custGeom>
              <a:avLst/>
              <a:gdLst>
                <a:gd name="csX0" fmla="*/ 1029605 w 1140728"/>
                <a:gd name="csY0" fmla="*/ 0 h 805159"/>
                <a:gd name="csX1" fmla="*/ 1108181 w 1140728"/>
                <a:gd name="csY1" fmla="*/ 32548 h 805159"/>
                <a:gd name="csX2" fmla="*/ 1108181 w 1140728"/>
                <a:gd name="csY2" fmla="*/ 189703 h 805159"/>
                <a:gd name="csX3" fmla="*/ 525272 w 1140728"/>
                <a:gd name="csY3" fmla="*/ 772612 h 805159"/>
                <a:gd name="csX4" fmla="*/ 368117 w 1140728"/>
                <a:gd name="csY4" fmla="*/ 772612 h 805159"/>
                <a:gd name="csX5" fmla="*/ 366605 w 1140728"/>
                <a:gd name="csY5" fmla="*/ 770335 h 805159"/>
                <a:gd name="csX6" fmla="*/ 361338 w 1140728"/>
                <a:gd name="csY6" fmla="*/ 766837 h 805159"/>
                <a:gd name="csX7" fmla="*/ 32547 w 1140728"/>
                <a:gd name="csY7" fmla="*/ 438046 h 805159"/>
                <a:gd name="csX8" fmla="*/ 32547 w 1140728"/>
                <a:gd name="csY8" fmla="*/ 280891 h 805159"/>
                <a:gd name="csX9" fmla="*/ 189701 w 1140728"/>
                <a:gd name="csY9" fmla="*/ 280891 h 805159"/>
                <a:gd name="csX10" fmla="*/ 446192 w 1140728"/>
                <a:gd name="csY10" fmla="*/ 537382 h 805159"/>
                <a:gd name="csX11" fmla="*/ 951027 w 1140728"/>
                <a:gd name="csY11" fmla="*/ 32548 h 805159"/>
                <a:gd name="csX12" fmla="*/ 1029605 w 1140728"/>
                <a:gd name="csY12" fmla="*/ 0 h 8051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1140728" h="805159">
                  <a:moveTo>
                    <a:pt x="1029605" y="0"/>
                  </a:moveTo>
                  <a:cubicBezTo>
                    <a:pt x="1058043" y="0"/>
                    <a:pt x="1086483" y="10850"/>
                    <a:pt x="1108181" y="32548"/>
                  </a:cubicBezTo>
                  <a:cubicBezTo>
                    <a:pt x="1151578" y="75945"/>
                    <a:pt x="1151578" y="146305"/>
                    <a:pt x="1108181" y="189703"/>
                  </a:cubicBezTo>
                  <a:lnTo>
                    <a:pt x="525272" y="772612"/>
                  </a:lnTo>
                  <a:cubicBezTo>
                    <a:pt x="481874" y="816009"/>
                    <a:pt x="411515" y="816009"/>
                    <a:pt x="368117" y="772612"/>
                  </a:cubicBezTo>
                  <a:lnTo>
                    <a:pt x="366605" y="770335"/>
                  </a:lnTo>
                  <a:lnTo>
                    <a:pt x="361338" y="766837"/>
                  </a:lnTo>
                  <a:lnTo>
                    <a:pt x="32547" y="438046"/>
                  </a:lnTo>
                  <a:cubicBezTo>
                    <a:pt x="-10850" y="394648"/>
                    <a:pt x="-10850" y="324288"/>
                    <a:pt x="32547" y="280891"/>
                  </a:cubicBezTo>
                  <a:cubicBezTo>
                    <a:pt x="75944" y="237494"/>
                    <a:pt x="146304" y="237494"/>
                    <a:pt x="189701" y="280891"/>
                  </a:cubicBezTo>
                  <a:lnTo>
                    <a:pt x="446192" y="537382"/>
                  </a:lnTo>
                  <a:lnTo>
                    <a:pt x="951027" y="32548"/>
                  </a:lnTo>
                  <a:cubicBezTo>
                    <a:pt x="972726" y="10849"/>
                    <a:pt x="1001165" y="0"/>
                    <a:pt x="10296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A3EBF7B-01C0-B381-6CDD-4C4A33FAE2B8}"/>
              </a:ext>
            </a:extLst>
          </p:cNvPr>
          <p:cNvGrpSpPr/>
          <p:nvPr/>
        </p:nvGrpSpPr>
        <p:grpSpPr>
          <a:xfrm rot="10800000">
            <a:off x="4608061" y="3286891"/>
            <a:ext cx="1686429" cy="1155005"/>
            <a:chOff x="2367467" y="-609600"/>
            <a:chExt cx="2234088" cy="1530087"/>
          </a:xfrm>
        </p:grpSpPr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5F999AB2-6CCF-4ECE-CD7E-AC199DF22791}"/>
                </a:ext>
              </a:extLst>
            </p:cNvPr>
            <p:cNvSpPr/>
            <p:nvPr/>
          </p:nvSpPr>
          <p:spPr>
            <a:xfrm>
              <a:off x="2367467" y="-609600"/>
              <a:ext cx="2234088" cy="1530087"/>
            </a:xfrm>
            <a:prstGeom prst="roundRect">
              <a:avLst>
                <a:gd name="adj" fmla="val 10852"/>
              </a:avLst>
            </a:prstGeom>
            <a:solidFill>
              <a:srgbClr val="0070C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3F03D46D-6EF4-B52D-73DC-5CF8EFD646AD}"/>
                </a:ext>
              </a:extLst>
            </p:cNvPr>
            <p:cNvSpPr/>
            <p:nvPr/>
          </p:nvSpPr>
          <p:spPr>
            <a:xfrm>
              <a:off x="2450111" y="-216196"/>
              <a:ext cx="2059522" cy="607831"/>
            </a:xfrm>
            <a:custGeom>
              <a:avLst/>
              <a:gdLst>
                <a:gd name="csX0" fmla="*/ 2014028 w 2059522"/>
                <a:gd name="csY0" fmla="*/ 1237 h 607831"/>
                <a:gd name="csX1" fmla="*/ 2041448 w 2059522"/>
                <a:gd name="csY1" fmla="*/ 4847 h 607831"/>
                <a:gd name="csX2" fmla="*/ 2054675 w 2059522"/>
                <a:gd name="csY2" fmla="*/ 54210 h 607831"/>
                <a:gd name="csX3" fmla="*/ 1746393 w 2059522"/>
                <a:gd name="csY3" fmla="*/ 588170 h 607831"/>
                <a:gd name="csX4" fmla="*/ 1735300 w 2059522"/>
                <a:gd name="csY4" fmla="*/ 596682 h 607831"/>
                <a:gd name="csX5" fmla="*/ 1735066 w 2059522"/>
                <a:gd name="csY5" fmla="*/ 597247 h 607831"/>
                <a:gd name="csX6" fmla="*/ 1733974 w 2059522"/>
                <a:gd name="csY6" fmla="*/ 597699 h 607831"/>
                <a:gd name="csX7" fmla="*/ 1724451 w 2059522"/>
                <a:gd name="csY7" fmla="*/ 605007 h 607831"/>
                <a:gd name="csX8" fmla="*/ 1718291 w 2059522"/>
                <a:gd name="csY8" fmla="*/ 604196 h 607831"/>
                <a:gd name="csX9" fmla="*/ 1709514 w 2059522"/>
                <a:gd name="csY9" fmla="*/ 607831 h 607831"/>
                <a:gd name="csX10" fmla="*/ 353037 w 2059522"/>
                <a:gd name="csY10" fmla="*/ 607831 h 607831"/>
                <a:gd name="csX11" fmla="*/ 343532 w 2059522"/>
                <a:gd name="csY11" fmla="*/ 603894 h 607831"/>
                <a:gd name="csX12" fmla="*/ 335070 w 2059522"/>
                <a:gd name="csY12" fmla="*/ 605008 h 607831"/>
                <a:gd name="csX13" fmla="*/ 313128 w 2059522"/>
                <a:gd name="csY13" fmla="*/ 588171 h 607831"/>
                <a:gd name="csX14" fmla="*/ 4846 w 2059522"/>
                <a:gd name="csY14" fmla="*/ 54211 h 607831"/>
                <a:gd name="csX15" fmla="*/ 18073 w 2059522"/>
                <a:gd name="csY15" fmla="*/ 4848 h 607831"/>
                <a:gd name="csX16" fmla="*/ 45494 w 2059522"/>
                <a:gd name="csY16" fmla="*/ 1238 h 607831"/>
                <a:gd name="csX17" fmla="*/ 67436 w 2059522"/>
                <a:gd name="csY17" fmla="*/ 18075 h 607831"/>
                <a:gd name="csX18" fmla="*/ 366205 w 2059522"/>
                <a:gd name="csY18" fmla="*/ 535559 h 607831"/>
                <a:gd name="csX19" fmla="*/ 1693315 w 2059522"/>
                <a:gd name="csY19" fmla="*/ 535559 h 607831"/>
                <a:gd name="csX20" fmla="*/ 1992086 w 2059522"/>
                <a:gd name="csY20" fmla="*/ 18074 h 607831"/>
                <a:gd name="csX21" fmla="*/ 2014028 w 2059522"/>
                <a:gd name="csY21" fmla="*/ 1237 h 607831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  <a:cxn ang="0">
                  <a:pos x="csX18" y="csY18"/>
                </a:cxn>
                <a:cxn ang="0">
                  <a:pos x="csX19" y="csY19"/>
                </a:cxn>
                <a:cxn ang="0">
                  <a:pos x="csX20" y="csY20"/>
                </a:cxn>
                <a:cxn ang="0">
                  <a:pos x="csX21" y="csY21"/>
                </a:cxn>
              </a:cxnLst>
              <a:rect l="l" t="t" r="r" b="b"/>
              <a:pathLst>
                <a:path w="2059522" h="607831">
                  <a:moveTo>
                    <a:pt x="2014028" y="1237"/>
                  </a:moveTo>
                  <a:cubicBezTo>
                    <a:pt x="2022961" y="-1156"/>
                    <a:pt x="2032807" y="-142"/>
                    <a:pt x="2041448" y="4847"/>
                  </a:cubicBezTo>
                  <a:cubicBezTo>
                    <a:pt x="2058732" y="14826"/>
                    <a:pt x="2064653" y="36927"/>
                    <a:pt x="2054675" y="54210"/>
                  </a:cubicBezTo>
                  <a:lnTo>
                    <a:pt x="1746393" y="588170"/>
                  </a:lnTo>
                  <a:lnTo>
                    <a:pt x="1735300" y="596682"/>
                  </a:lnTo>
                  <a:lnTo>
                    <a:pt x="1735066" y="597247"/>
                  </a:lnTo>
                  <a:lnTo>
                    <a:pt x="1733974" y="597699"/>
                  </a:lnTo>
                  <a:lnTo>
                    <a:pt x="1724451" y="605007"/>
                  </a:lnTo>
                  <a:lnTo>
                    <a:pt x="1718291" y="604196"/>
                  </a:lnTo>
                  <a:lnTo>
                    <a:pt x="1709514" y="607831"/>
                  </a:lnTo>
                  <a:lnTo>
                    <a:pt x="353037" y="607831"/>
                  </a:lnTo>
                  <a:lnTo>
                    <a:pt x="343532" y="603894"/>
                  </a:lnTo>
                  <a:lnTo>
                    <a:pt x="335070" y="605008"/>
                  </a:lnTo>
                  <a:cubicBezTo>
                    <a:pt x="326138" y="602614"/>
                    <a:pt x="318118" y="596813"/>
                    <a:pt x="313128" y="588171"/>
                  </a:cubicBezTo>
                  <a:lnTo>
                    <a:pt x="4846" y="54211"/>
                  </a:lnTo>
                  <a:cubicBezTo>
                    <a:pt x="-5132" y="36928"/>
                    <a:pt x="790" y="14827"/>
                    <a:pt x="18073" y="4848"/>
                  </a:cubicBezTo>
                  <a:cubicBezTo>
                    <a:pt x="26715" y="-141"/>
                    <a:pt x="36561" y="-1155"/>
                    <a:pt x="45494" y="1238"/>
                  </a:cubicBezTo>
                  <a:cubicBezTo>
                    <a:pt x="54427" y="3632"/>
                    <a:pt x="62446" y="9433"/>
                    <a:pt x="67436" y="18075"/>
                  </a:cubicBezTo>
                  <a:lnTo>
                    <a:pt x="366205" y="535559"/>
                  </a:lnTo>
                  <a:lnTo>
                    <a:pt x="1693315" y="535559"/>
                  </a:lnTo>
                  <a:lnTo>
                    <a:pt x="1992086" y="18074"/>
                  </a:lnTo>
                  <a:cubicBezTo>
                    <a:pt x="1997075" y="9432"/>
                    <a:pt x="2005095" y="3631"/>
                    <a:pt x="2014028" y="1237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1CA55119-4B84-3FDF-6E8F-45E506682157}"/>
                </a:ext>
              </a:extLst>
            </p:cNvPr>
            <p:cNvSpPr/>
            <p:nvPr/>
          </p:nvSpPr>
          <p:spPr>
            <a:xfrm>
              <a:off x="3188587" y="-323475"/>
              <a:ext cx="582570" cy="411194"/>
            </a:xfrm>
            <a:custGeom>
              <a:avLst/>
              <a:gdLst>
                <a:gd name="csX0" fmla="*/ 1029605 w 1140728"/>
                <a:gd name="csY0" fmla="*/ 0 h 805159"/>
                <a:gd name="csX1" fmla="*/ 1108181 w 1140728"/>
                <a:gd name="csY1" fmla="*/ 32548 h 805159"/>
                <a:gd name="csX2" fmla="*/ 1108181 w 1140728"/>
                <a:gd name="csY2" fmla="*/ 189703 h 805159"/>
                <a:gd name="csX3" fmla="*/ 525272 w 1140728"/>
                <a:gd name="csY3" fmla="*/ 772612 h 805159"/>
                <a:gd name="csX4" fmla="*/ 368117 w 1140728"/>
                <a:gd name="csY4" fmla="*/ 772612 h 805159"/>
                <a:gd name="csX5" fmla="*/ 366605 w 1140728"/>
                <a:gd name="csY5" fmla="*/ 770335 h 805159"/>
                <a:gd name="csX6" fmla="*/ 361338 w 1140728"/>
                <a:gd name="csY6" fmla="*/ 766837 h 805159"/>
                <a:gd name="csX7" fmla="*/ 32547 w 1140728"/>
                <a:gd name="csY7" fmla="*/ 438046 h 805159"/>
                <a:gd name="csX8" fmla="*/ 32547 w 1140728"/>
                <a:gd name="csY8" fmla="*/ 280891 h 805159"/>
                <a:gd name="csX9" fmla="*/ 189701 w 1140728"/>
                <a:gd name="csY9" fmla="*/ 280891 h 805159"/>
                <a:gd name="csX10" fmla="*/ 446192 w 1140728"/>
                <a:gd name="csY10" fmla="*/ 537382 h 805159"/>
                <a:gd name="csX11" fmla="*/ 951027 w 1140728"/>
                <a:gd name="csY11" fmla="*/ 32548 h 805159"/>
                <a:gd name="csX12" fmla="*/ 1029605 w 1140728"/>
                <a:gd name="csY12" fmla="*/ 0 h 805159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1140728" h="805159">
                  <a:moveTo>
                    <a:pt x="1029605" y="0"/>
                  </a:moveTo>
                  <a:cubicBezTo>
                    <a:pt x="1058043" y="0"/>
                    <a:pt x="1086483" y="10850"/>
                    <a:pt x="1108181" y="32548"/>
                  </a:cubicBezTo>
                  <a:cubicBezTo>
                    <a:pt x="1151578" y="75945"/>
                    <a:pt x="1151578" y="146305"/>
                    <a:pt x="1108181" y="189703"/>
                  </a:cubicBezTo>
                  <a:lnTo>
                    <a:pt x="525272" y="772612"/>
                  </a:lnTo>
                  <a:cubicBezTo>
                    <a:pt x="481874" y="816009"/>
                    <a:pt x="411515" y="816009"/>
                    <a:pt x="368117" y="772612"/>
                  </a:cubicBezTo>
                  <a:lnTo>
                    <a:pt x="366605" y="770335"/>
                  </a:lnTo>
                  <a:lnTo>
                    <a:pt x="361338" y="766837"/>
                  </a:lnTo>
                  <a:lnTo>
                    <a:pt x="32547" y="438046"/>
                  </a:lnTo>
                  <a:cubicBezTo>
                    <a:pt x="-10850" y="394648"/>
                    <a:pt x="-10850" y="324288"/>
                    <a:pt x="32547" y="280891"/>
                  </a:cubicBezTo>
                  <a:cubicBezTo>
                    <a:pt x="75944" y="237494"/>
                    <a:pt x="146304" y="237494"/>
                    <a:pt x="189701" y="280891"/>
                  </a:cubicBezTo>
                  <a:lnTo>
                    <a:pt x="446192" y="537382"/>
                  </a:lnTo>
                  <a:lnTo>
                    <a:pt x="951027" y="32548"/>
                  </a:lnTo>
                  <a:cubicBezTo>
                    <a:pt x="972726" y="10849"/>
                    <a:pt x="1001165" y="0"/>
                    <a:pt x="102960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803736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四角形: 角を丸くする 11">
            <a:extLst>
              <a:ext uri="{FF2B5EF4-FFF2-40B4-BE49-F238E27FC236}">
                <a16:creationId xmlns:a16="http://schemas.microsoft.com/office/drawing/2014/main" id="{E4E2A0AF-1D44-C66C-6C90-A23617D6690E}"/>
              </a:ext>
            </a:extLst>
          </p:cNvPr>
          <p:cNvSpPr/>
          <p:nvPr/>
        </p:nvSpPr>
        <p:spPr>
          <a:xfrm rot="10800000">
            <a:off x="228601" y="2703044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0D2A4DE-7022-7431-CBFD-562C91255F78}"/>
              </a:ext>
            </a:extLst>
          </p:cNvPr>
          <p:cNvSpPr/>
          <p:nvPr/>
        </p:nvSpPr>
        <p:spPr>
          <a:xfrm>
            <a:off x="228601" y="5172075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DBA6696-1605-5192-E568-A9BBCB42E9CD}"/>
              </a:ext>
            </a:extLst>
          </p:cNvPr>
          <p:cNvSpPr txBox="1"/>
          <p:nvPr/>
        </p:nvSpPr>
        <p:spPr>
          <a:xfrm>
            <a:off x="1490012" y="5574919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96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7A09A0E-DA0E-B46A-192E-FAB42AE16E1E}"/>
              </a:ext>
            </a:extLst>
          </p:cNvPr>
          <p:cNvSpPr txBox="1"/>
          <p:nvPr/>
        </p:nvSpPr>
        <p:spPr>
          <a:xfrm rot="10800000">
            <a:off x="1490012" y="2755461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9600" b="1" dirty="0">
                <a:solidFill>
                  <a:srgbClr val="0F111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回答済</a:t>
            </a:r>
            <a:endParaRPr lang="en-US" altLang="ja-JP" sz="9600" b="1" dirty="0">
              <a:solidFill>
                <a:srgbClr val="0F111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982459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5429FFED-3722-6116-0C61-B5DFCBD59E47}"/>
              </a:ext>
            </a:extLst>
          </p:cNvPr>
          <p:cNvGrpSpPr/>
          <p:nvPr/>
        </p:nvGrpSpPr>
        <p:grpSpPr>
          <a:xfrm>
            <a:off x="1827226" y="5426837"/>
            <a:ext cx="3203570" cy="1805185"/>
            <a:chOff x="1827226" y="2893702"/>
            <a:chExt cx="3203570" cy="1805185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2F13DB8F-CC48-CA08-4948-5701E8CD5504}"/>
                </a:ext>
              </a:extLst>
            </p:cNvPr>
            <p:cNvSpPr txBox="1"/>
            <p:nvPr/>
          </p:nvSpPr>
          <p:spPr>
            <a:xfrm>
              <a:off x="1951674" y="2893702"/>
              <a:ext cx="295465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回答済</a:t>
              </a:r>
              <a:endParaRPr lang="en-US" altLang="ja-JP" sz="72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ACB49D57-2170-B160-3C97-1DA41523BF9E}"/>
                </a:ext>
              </a:extLst>
            </p:cNvPr>
            <p:cNvSpPr txBox="1"/>
            <p:nvPr/>
          </p:nvSpPr>
          <p:spPr>
            <a:xfrm>
              <a:off x="1827226" y="3929446"/>
              <a:ext cx="320357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44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Responded</a:t>
              </a:r>
              <a:endParaRPr lang="en-US" altLang="ja-JP" sz="4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1B8EEBDB-C8DD-81EB-C397-3A3F14810970}"/>
              </a:ext>
            </a:extLst>
          </p:cNvPr>
          <p:cNvGrpSpPr/>
          <p:nvPr/>
        </p:nvGrpSpPr>
        <p:grpSpPr>
          <a:xfrm rot="10800000">
            <a:off x="1827227" y="2801695"/>
            <a:ext cx="3203570" cy="1805185"/>
            <a:chOff x="1827203" y="2893702"/>
            <a:chExt cx="3203570" cy="1805185"/>
          </a:xfrm>
        </p:grpSpPr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18014C96-5089-38E0-054B-8D981DF687F9}"/>
                </a:ext>
              </a:extLst>
            </p:cNvPr>
            <p:cNvSpPr txBox="1"/>
            <p:nvPr/>
          </p:nvSpPr>
          <p:spPr>
            <a:xfrm>
              <a:off x="1951672" y="2893702"/>
              <a:ext cx="295465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回答済</a:t>
              </a:r>
              <a:endParaRPr lang="en-US" altLang="ja-JP" sz="72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AEC2DE78-2181-BBD0-C085-4F9AF8FB4455}"/>
                </a:ext>
              </a:extLst>
            </p:cNvPr>
            <p:cNvSpPr txBox="1"/>
            <p:nvPr/>
          </p:nvSpPr>
          <p:spPr>
            <a:xfrm>
              <a:off x="1827203" y="3929446"/>
              <a:ext cx="320357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44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Responded</a:t>
              </a:r>
              <a:endParaRPr lang="en-US" altLang="ja-JP" sz="44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8567275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500</TotalTime>
  <Words>14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std0187_回答済</dc:title>
  <dc:subject>std0187_回答済</dc:subject>
  <dc:creator>でじけろお</dc:creator>
  <cp:revision>1</cp:revision>
  <dcterms:created xsi:type="dcterms:W3CDTF">2018-05-20T00:31:01Z</dcterms:created>
  <dcterms:modified xsi:type="dcterms:W3CDTF">2026-01-30T05:57:59Z</dcterms:modified>
  <cp:version>1</cp:version>
</cp:coreProperties>
</file>

<file path=docProps/thumbnail.jpeg>
</file>