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72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0685F7-74B0-98A2-C5E4-F674669EC65C}"/>
              </a:ext>
            </a:extLst>
          </p:cNvPr>
          <p:cNvGrpSpPr/>
          <p:nvPr/>
        </p:nvGrpSpPr>
        <p:grpSpPr>
          <a:xfrm>
            <a:off x="832034" y="5282488"/>
            <a:ext cx="1162399" cy="1618808"/>
            <a:chOff x="-1760402" y="816290"/>
            <a:chExt cx="1662888" cy="231581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A51A9CD-0E83-DF81-387D-DBA632503204}"/>
                </a:ext>
              </a:extLst>
            </p:cNvPr>
            <p:cNvSpPr/>
            <p:nvPr/>
          </p:nvSpPr>
          <p:spPr>
            <a:xfrm>
              <a:off x="-1760402" y="816290"/>
              <a:ext cx="1662888" cy="231581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F0E2A9C7-6A9B-7954-AA7E-2D3CA562E168}"/>
                </a:ext>
              </a:extLst>
            </p:cNvPr>
            <p:cNvSpPr/>
            <p:nvPr/>
          </p:nvSpPr>
          <p:spPr>
            <a:xfrm>
              <a:off x="-1606817" y="124656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03844639-5AFC-A5BE-74CA-220B07C9B103}"/>
                </a:ext>
              </a:extLst>
            </p:cNvPr>
            <p:cNvSpPr/>
            <p:nvPr/>
          </p:nvSpPr>
          <p:spPr>
            <a:xfrm>
              <a:off x="-1606817" y="144329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83B92740-E6EC-8ED7-0DFE-3130026FDBD9}"/>
                </a:ext>
              </a:extLst>
            </p:cNvPr>
            <p:cNvSpPr/>
            <p:nvPr/>
          </p:nvSpPr>
          <p:spPr>
            <a:xfrm>
              <a:off x="-1606817" y="1640021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655B10B9-FE9D-151D-E8F6-8A22CF9F86D1}"/>
                </a:ext>
              </a:extLst>
            </p:cNvPr>
            <p:cNvSpPr/>
            <p:nvPr/>
          </p:nvSpPr>
          <p:spPr>
            <a:xfrm>
              <a:off x="-1606817" y="183674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187DCAEE-C7D3-E289-624A-B5EDEA301C98}"/>
                </a:ext>
              </a:extLst>
            </p:cNvPr>
            <p:cNvSpPr/>
            <p:nvPr/>
          </p:nvSpPr>
          <p:spPr>
            <a:xfrm>
              <a:off x="-1606817" y="2033477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DA0A9E49-A496-3033-C3A2-B3581F605194}"/>
                </a:ext>
              </a:extLst>
            </p:cNvPr>
            <p:cNvSpPr/>
            <p:nvPr/>
          </p:nvSpPr>
          <p:spPr>
            <a:xfrm>
              <a:off x="-1606817" y="223020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4791DA19-D42E-11BC-38A1-E02F007B06DF}"/>
                </a:ext>
              </a:extLst>
            </p:cNvPr>
            <p:cNvSpPr/>
            <p:nvPr/>
          </p:nvSpPr>
          <p:spPr>
            <a:xfrm>
              <a:off x="-1606817" y="242693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B12B4B60-144B-DF78-09A7-DD607F64A18E}"/>
                </a:ext>
              </a:extLst>
            </p:cNvPr>
            <p:cNvSpPr/>
            <p:nvPr/>
          </p:nvSpPr>
          <p:spPr>
            <a:xfrm>
              <a:off x="-1606817" y="262365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D98F252-63C2-2321-0C44-0AA0A7CA6DD5}"/>
                </a:ext>
              </a:extLst>
            </p:cNvPr>
            <p:cNvSpPr/>
            <p:nvPr/>
          </p:nvSpPr>
          <p:spPr>
            <a:xfrm>
              <a:off x="-1388578" y="1672544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BDC3C31-1B36-9FB8-1BD9-70C9C9D78989}"/>
                </a:ext>
              </a:extLst>
            </p:cNvPr>
            <p:cNvSpPr/>
            <p:nvPr/>
          </p:nvSpPr>
          <p:spPr>
            <a:xfrm>
              <a:off x="-1388578" y="1679243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FFE1A3AA-DDA2-C35D-73A4-4E27D2657EC6}"/>
              </a:ext>
            </a:extLst>
          </p:cNvPr>
          <p:cNvGrpSpPr/>
          <p:nvPr/>
        </p:nvGrpSpPr>
        <p:grpSpPr>
          <a:xfrm rot="10800000">
            <a:off x="4870077" y="3004703"/>
            <a:ext cx="1162399" cy="1618808"/>
            <a:chOff x="-1760402" y="816290"/>
            <a:chExt cx="1662888" cy="2315812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566BF47-8F8D-94E3-F86B-A8A0B878D821}"/>
                </a:ext>
              </a:extLst>
            </p:cNvPr>
            <p:cNvSpPr/>
            <p:nvPr/>
          </p:nvSpPr>
          <p:spPr>
            <a:xfrm>
              <a:off x="-1760402" y="816290"/>
              <a:ext cx="1662888" cy="2315812"/>
            </a:xfrm>
            <a:custGeom>
              <a:avLst/>
              <a:gdLst>
                <a:gd name="csX0" fmla="*/ 251632 w 1662888"/>
                <a:gd name="csY0" fmla="*/ 0 h 2315812"/>
                <a:gd name="csX1" fmla="*/ 344205 w 1662888"/>
                <a:gd name="csY1" fmla="*/ 38345 h 2315812"/>
                <a:gd name="csX2" fmla="*/ 445052 w 1662888"/>
                <a:gd name="csY2" fmla="*/ 139192 h 2315812"/>
                <a:gd name="csX3" fmla="*/ 545898 w 1662888"/>
                <a:gd name="csY3" fmla="*/ 38346 h 2315812"/>
                <a:gd name="csX4" fmla="*/ 731044 w 1662888"/>
                <a:gd name="csY4" fmla="*/ 38346 h 2315812"/>
                <a:gd name="csX5" fmla="*/ 831890 w 1662888"/>
                <a:gd name="csY5" fmla="*/ 139192 h 2315812"/>
                <a:gd name="csX6" fmla="*/ 932737 w 1662888"/>
                <a:gd name="csY6" fmla="*/ 38346 h 2315812"/>
                <a:gd name="csX7" fmla="*/ 1117883 w 1662888"/>
                <a:gd name="csY7" fmla="*/ 38346 h 2315812"/>
                <a:gd name="csX8" fmla="*/ 1218730 w 1662888"/>
                <a:gd name="csY8" fmla="*/ 139192 h 2315812"/>
                <a:gd name="csX9" fmla="*/ 1319575 w 1662888"/>
                <a:gd name="csY9" fmla="*/ 38347 h 2315812"/>
                <a:gd name="csX10" fmla="*/ 1412148 w 1662888"/>
                <a:gd name="csY10" fmla="*/ 2 h 2315812"/>
                <a:gd name="csX11" fmla="*/ 1504721 w 1662888"/>
                <a:gd name="csY11" fmla="*/ 38347 h 2315812"/>
                <a:gd name="csX12" fmla="*/ 1624543 w 1662888"/>
                <a:gd name="csY12" fmla="*/ 158169 h 2315812"/>
                <a:gd name="csX13" fmla="*/ 1662888 w 1662888"/>
                <a:gd name="csY13" fmla="*/ 250742 h 2315812"/>
                <a:gd name="csX14" fmla="*/ 1661848 w 1662888"/>
                <a:gd name="csY14" fmla="*/ 256089 h 2315812"/>
                <a:gd name="csX15" fmla="*/ 1662555 w 1662888"/>
                <a:gd name="csY15" fmla="*/ 256089 h 2315812"/>
                <a:gd name="csX16" fmla="*/ 1662555 w 1662888"/>
                <a:gd name="csY16" fmla="*/ 2063361 h 2315812"/>
                <a:gd name="csX17" fmla="*/ 1662888 w 1662888"/>
                <a:gd name="csY17" fmla="*/ 2065073 h 2315812"/>
                <a:gd name="csX18" fmla="*/ 1624543 w 1662888"/>
                <a:gd name="csY18" fmla="*/ 2157646 h 2315812"/>
                <a:gd name="csX19" fmla="*/ 1504721 w 1662888"/>
                <a:gd name="csY19" fmla="*/ 2277468 h 2315812"/>
                <a:gd name="csX20" fmla="*/ 1319575 w 1662888"/>
                <a:gd name="csY20" fmla="*/ 2277468 h 2315812"/>
                <a:gd name="csX21" fmla="*/ 1218729 w 1662888"/>
                <a:gd name="csY21" fmla="*/ 2176621 h 2315812"/>
                <a:gd name="csX22" fmla="*/ 1117883 w 1662888"/>
                <a:gd name="csY22" fmla="*/ 2277467 h 2315812"/>
                <a:gd name="csX23" fmla="*/ 932737 w 1662888"/>
                <a:gd name="csY23" fmla="*/ 2277467 h 2315812"/>
                <a:gd name="csX24" fmla="*/ 831891 w 1662888"/>
                <a:gd name="csY24" fmla="*/ 2176621 h 2315812"/>
                <a:gd name="csX25" fmla="*/ 731044 w 1662888"/>
                <a:gd name="csY25" fmla="*/ 2277467 h 2315812"/>
                <a:gd name="csX26" fmla="*/ 545898 w 1662888"/>
                <a:gd name="csY26" fmla="*/ 2277467 h 2315812"/>
                <a:gd name="csX27" fmla="*/ 445051 w 1662888"/>
                <a:gd name="csY27" fmla="*/ 2176620 h 2315812"/>
                <a:gd name="csX28" fmla="*/ 344205 w 1662888"/>
                <a:gd name="csY28" fmla="*/ 2277466 h 2315812"/>
                <a:gd name="csX29" fmla="*/ 159059 w 1662888"/>
                <a:gd name="csY29" fmla="*/ 2277466 h 2315812"/>
                <a:gd name="csX30" fmla="*/ 39237 w 1662888"/>
                <a:gd name="csY30" fmla="*/ 2157644 h 2315812"/>
                <a:gd name="csX31" fmla="*/ 10478 w 1662888"/>
                <a:gd name="csY31" fmla="*/ 2114336 h 2315812"/>
                <a:gd name="csX32" fmla="*/ 1041 w 1662888"/>
                <a:gd name="csY32" fmla="*/ 2065840 h 2315812"/>
                <a:gd name="csX33" fmla="*/ 0 w 1662888"/>
                <a:gd name="csY33" fmla="*/ 2065840 h 2315812"/>
                <a:gd name="csX34" fmla="*/ 0 w 1662888"/>
                <a:gd name="csY34" fmla="*/ 256089 h 2315812"/>
                <a:gd name="csX35" fmla="*/ 1933 w 1662888"/>
                <a:gd name="csY35" fmla="*/ 256089 h 2315812"/>
                <a:gd name="csX36" fmla="*/ 892 w 1662888"/>
                <a:gd name="csY36" fmla="*/ 250740 h 2315812"/>
                <a:gd name="csX37" fmla="*/ 39237 w 1662888"/>
                <a:gd name="csY37" fmla="*/ 158167 h 2315812"/>
                <a:gd name="csX38" fmla="*/ 159059 w 1662888"/>
                <a:gd name="csY38" fmla="*/ 38345 h 2315812"/>
                <a:gd name="csX39" fmla="*/ 251632 w 1662888"/>
                <a:gd name="csY39" fmla="*/ 0 h 23158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662888" h="2315812">
                  <a:moveTo>
                    <a:pt x="251632" y="0"/>
                  </a:moveTo>
                  <a:cubicBezTo>
                    <a:pt x="285137" y="0"/>
                    <a:pt x="318642" y="12782"/>
                    <a:pt x="344205" y="38345"/>
                  </a:cubicBezTo>
                  <a:lnTo>
                    <a:pt x="445052" y="139192"/>
                  </a:lnTo>
                  <a:lnTo>
                    <a:pt x="545898" y="38346"/>
                  </a:lnTo>
                  <a:cubicBezTo>
                    <a:pt x="597025" y="-12780"/>
                    <a:pt x="679918" y="-12780"/>
                    <a:pt x="731044" y="38346"/>
                  </a:cubicBezTo>
                  <a:lnTo>
                    <a:pt x="831890" y="139192"/>
                  </a:lnTo>
                  <a:lnTo>
                    <a:pt x="932737" y="38346"/>
                  </a:lnTo>
                  <a:cubicBezTo>
                    <a:pt x="983863" y="-12781"/>
                    <a:pt x="1066756" y="-12781"/>
                    <a:pt x="1117883" y="38346"/>
                  </a:cubicBezTo>
                  <a:lnTo>
                    <a:pt x="1218730" y="139192"/>
                  </a:lnTo>
                  <a:lnTo>
                    <a:pt x="1319575" y="38347"/>
                  </a:lnTo>
                  <a:cubicBezTo>
                    <a:pt x="1345138" y="12783"/>
                    <a:pt x="1378643" y="2"/>
                    <a:pt x="1412148" y="2"/>
                  </a:cubicBezTo>
                  <a:cubicBezTo>
                    <a:pt x="1445653" y="2"/>
                    <a:pt x="1479158" y="12783"/>
                    <a:pt x="1504721" y="38347"/>
                  </a:cubicBezTo>
                  <a:lnTo>
                    <a:pt x="1624543" y="158169"/>
                  </a:lnTo>
                  <a:cubicBezTo>
                    <a:pt x="1650107" y="183732"/>
                    <a:pt x="1662888" y="217237"/>
                    <a:pt x="1662888" y="250742"/>
                  </a:cubicBezTo>
                  <a:lnTo>
                    <a:pt x="1661848" y="256089"/>
                  </a:lnTo>
                  <a:lnTo>
                    <a:pt x="1662555" y="256089"/>
                  </a:lnTo>
                  <a:lnTo>
                    <a:pt x="1662555" y="2063361"/>
                  </a:lnTo>
                  <a:lnTo>
                    <a:pt x="1662888" y="2065073"/>
                  </a:lnTo>
                  <a:cubicBezTo>
                    <a:pt x="1662888" y="2098578"/>
                    <a:pt x="1650107" y="2132083"/>
                    <a:pt x="1624543" y="2157646"/>
                  </a:cubicBezTo>
                  <a:lnTo>
                    <a:pt x="1504721" y="2277468"/>
                  </a:lnTo>
                  <a:cubicBezTo>
                    <a:pt x="1453595" y="2328594"/>
                    <a:pt x="1370702" y="2328594"/>
                    <a:pt x="1319575" y="2277468"/>
                  </a:cubicBezTo>
                  <a:lnTo>
                    <a:pt x="1218729" y="2176621"/>
                  </a:lnTo>
                  <a:lnTo>
                    <a:pt x="1117883" y="2277467"/>
                  </a:lnTo>
                  <a:cubicBezTo>
                    <a:pt x="1066756" y="2328593"/>
                    <a:pt x="983863" y="2328593"/>
                    <a:pt x="932737" y="2277467"/>
                  </a:cubicBezTo>
                  <a:lnTo>
                    <a:pt x="831891" y="2176621"/>
                  </a:lnTo>
                  <a:lnTo>
                    <a:pt x="731044" y="2277467"/>
                  </a:lnTo>
                  <a:cubicBezTo>
                    <a:pt x="679918" y="2328594"/>
                    <a:pt x="597025" y="2328594"/>
                    <a:pt x="545898" y="2277467"/>
                  </a:cubicBezTo>
                  <a:lnTo>
                    <a:pt x="445051" y="2176620"/>
                  </a:lnTo>
                  <a:lnTo>
                    <a:pt x="344205" y="2277466"/>
                  </a:lnTo>
                  <a:cubicBezTo>
                    <a:pt x="293078" y="2328593"/>
                    <a:pt x="210185" y="2328593"/>
                    <a:pt x="159059" y="2277466"/>
                  </a:cubicBezTo>
                  <a:lnTo>
                    <a:pt x="39237" y="2157644"/>
                  </a:lnTo>
                  <a:cubicBezTo>
                    <a:pt x="26455" y="2144863"/>
                    <a:pt x="16869" y="2130096"/>
                    <a:pt x="10478" y="2114336"/>
                  </a:cubicBezTo>
                  <a:lnTo>
                    <a:pt x="1041" y="2065840"/>
                  </a:lnTo>
                  <a:lnTo>
                    <a:pt x="0" y="2065840"/>
                  </a:lnTo>
                  <a:lnTo>
                    <a:pt x="0" y="256089"/>
                  </a:lnTo>
                  <a:lnTo>
                    <a:pt x="1933" y="256089"/>
                  </a:lnTo>
                  <a:lnTo>
                    <a:pt x="892" y="250740"/>
                  </a:lnTo>
                  <a:cubicBezTo>
                    <a:pt x="892" y="217235"/>
                    <a:pt x="13674" y="183731"/>
                    <a:pt x="39237" y="158167"/>
                  </a:cubicBezTo>
                  <a:lnTo>
                    <a:pt x="159059" y="38345"/>
                  </a:lnTo>
                  <a:cubicBezTo>
                    <a:pt x="184622" y="12782"/>
                    <a:pt x="218127" y="0"/>
                    <a:pt x="25163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B7B6E9EC-EA83-977A-935C-5DA57268E527}"/>
                </a:ext>
              </a:extLst>
            </p:cNvPr>
            <p:cNvSpPr/>
            <p:nvPr/>
          </p:nvSpPr>
          <p:spPr>
            <a:xfrm>
              <a:off x="-1606817" y="124656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B3D9897E-698F-DD82-D767-CC917FEF3CD6}"/>
                </a:ext>
              </a:extLst>
            </p:cNvPr>
            <p:cNvSpPr/>
            <p:nvPr/>
          </p:nvSpPr>
          <p:spPr>
            <a:xfrm>
              <a:off x="-1606817" y="144329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CF7BAB2F-6592-EDC7-4306-BEEB473B7867}"/>
                </a:ext>
              </a:extLst>
            </p:cNvPr>
            <p:cNvSpPr/>
            <p:nvPr/>
          </p:nvSpPr>
          <p:spPr>
            <a:xfrm>
              <a:off x="-1606817" y="1640021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C889588D-45A3-FBBA-643A-D7D6181E2E2C}"/>
                </a:ext>
              </a:extLst>
            </p:cNvPr>
            <p:cNvSpPr/>
            <p:nvPr/>
          </p:nvSpPr>
          <p:spPr>
            <a:xfrm>
              <a:off x="-1606817" y="183674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5BFCEEB9-635F-4845-AAD3-71A55202AEEC}"/>
                </a:ext>
              </a:extLst>
            </p:cNvPr>
            <p:cNvSpPr/>
            <p:nvPr/>
          </p:nvSpPr>
          <p:spPr>
            <a:xfrm>
              <a:off x="-1606817" y="2033477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A191CAAC-F1F5-F5D3-DCA2-9E86B16E9EF1}"/>
                </a:ext>
              </a:extLst>
            </p:cNvPr>
            <p:cNvSpPr/>
            <p:nvPr/>
          </p:nvSpPr>
          <p:spPr>
            <a:xfrm>
              <a:off x="-1606817" y="2230205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D59A6B46-EA83-5193-6BEE-C48C64B84B6D}"/>
                </a:ext>
              </a:extLst>
            </p:cNvPr>
            <p:cNvSpPr/>
            <p:nvPr/>
          </p:nvSpPr>
          <p:spPr>
            <a:xfrm>
              <a:off x="-1606817" y="2426933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E78FEAC7-5C04-8A2A-3436-D44974131088}"/>
                </a:ext>
              </a:extLst>
            </p:cNvPr>
            <p:cNvSpPr/>
            <p:nvPr/>
          </p:nvSpPr>
          <p:spPr>
            <a:xfrm>
              <a:off x="-1606817" y="2623659"/>
              <a:ext cx="1396190" cy="10804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4604CF6-BC8D-D6F0-AEBF-DE965014DA74}"/>
                </a:ext>
              </a:extLst>
            </p:cNvPr>
            <p:cNvSpPr/>
            <p:nvPr/>
          </p:nvSpPr>
          <p:spPr>
            <a:xfrm>
              <a:off x="-1388578" y="1672544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66EE890-E2CC-FBC8-15E5-410A3731D48A}"/>
                </a:ext>
              </a:extLst>
            </p:cNvPr>
            <p:cNvSpPr/>
            <p:nvPr/>
          </p:nvSpPr>
          <p:spPr>
            <a:xfrm>
              <a:off x="-1388578" y="1679243"/>
              <a:ext cx="938990" cy="6627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38671" y="5426837"/>
            <a:ext cx="3180679" cy="1805185"/>
            <a:chOff x="1838671" y="2893702"/>
            <a:chExt cx="3180679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処理済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38671" y="3929446"/>
              <a:ext cx="31806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Contracted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38672" y="2801695"/>
            <a:ext cx="3180679" cy="1805185"/>
            <a:chOff x="1838649" y="2893702"/>
            <a:chExt cx="3180679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処理済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38649" y="3929446"/>
              <a:ext cx="31806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Contracted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493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std0188_処理済</dc:title>
  <dc:subject>std0188_処理済</dc:subject>
  <dc:creator>でじけろお</dc:creator>
  <cp:revision>1</cp:revision>
  <dcterms:created xsi:type="dcterms:W3CDTF">2018-05-20T00:31:01Z</dcterms:created>
  <dcterms:modified xsi:type="dcterms:W3CDTF">2026-01-30T06:00:06Z</dcterms:modified>
  <cp:version>1</cp:version>
</cp:coreProperties>
</file>