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4" r:id="rId3"/>
    <p:sldId id="259" r:id="rId4"/>
    <p:sldId id="265" r:id="rId5"/>
    <p:sldId id="257" r:id="rId6"/>
    <p:sldId id="263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3" d="100"/>
          <a:sy n="53" d="100"/>
        </p:scale>
        <p:origin x="834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1/30/2026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提出済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提出済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0EAC9D-794D-8DAF-0859-961655C7D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F549E05-3A3A-7B3B-5E6F-C05B487CE43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A7EB29F7-06DB-FCD7-85D4-E4BAE17A292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C2EC193-0463-DD86-F831-76FA4BE7127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C362023-4572-0B6D-C1A2-8D72CF967827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提出済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2B5FF0-C87C-3D19-86E5-719AFBAA2454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提出済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4074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提出済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EB448BB-008C-2CD7-D1F1-99E3B838DFE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提出済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A441BE04-6DC0-1FFE-216E-6DEE5DE776BA}"/>
              </a:ext>
            </a:extLst>
          </p:cNvPr>
          <p:cNvSpPr/>
          <p:nvPr/>
        </p:nvSpPr>
        <p:spPr>
          <a:xfrm>
            <a:off x="599571" y="5275554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E28F181A-8F0E-1B1A-7878-B6165AFA78FD}"/>
              </a:ext>
            </a:extLst>
          </p:cNvPr>
          <p:cNvSpPr/>
          <p:nvPr/>
        </p:nvSpPr>
        <p:spPr>
          <a:xfrm rot="10800000">
            <a:off x="4607396" y="2979417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C65D2-A644-09E9-56CA-BDE2089F7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5BE7D71-211D-8986-36DF-0511B67347A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1C2DAA2-B01B-96FB-31F9-0CE89D3C2E0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DBB7FC-DBE2-49E7-E31D-DB211F28FCC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61151E8-82A1-A8D0-0EF9-18B7075FB525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提出済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99E4CD9-BB09-DA1E-E566-C799CD31FB3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提出済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5283B340-FB90-3CAF-ADB4-CDA169E299FE}"/>
              </a:ext>
            </a:extLst>
          </p:cNvPr>
          <p:cNvGrpSpPr/>
          <p:nvPr/>
        </p:nvGrpSpPr>
        <p:grpSpPr>
          <a:xfrm>
            <a:off x="632839" y="5052298"/>
            <a:ext cx="1677146" cy="1850577"/>
            <a:chOff x="-1587569" y="3696404"/>
            <a:chExt cx="1677146" cy="1850577"/>
          </a:xfrm>
        </p:grpSpPr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6B1CF813-C069-F29E-9030-CF6768458607}"/>
                </a:ext>
              </a:extLst>
            </p:cNvPr>
            <p:cNvSpPr/>
            <p:nvPr/>
          </p:nvSpPr>
          <p:spPr>
            <a:xfrm>
              <a:off x="-1587569" y="4608100"/>
              <a:ext cx="1677146" cy="938881"/>
            </a:xfrm>
            <a:custGeom>
              <a:avLst/>
              <a:gdLst>
                <a:gd name="csX0" fmla="*/ 351073 w 1677146"/>
                <a:gd name="csY0" fmla="*/ 0 h 938881"/>
                <a:gd name="csX1" fmla="*/ 1334027 w 1677146"/>
                <a:gd name="csY1" fmla="*/ 0 h 938881"/>
                <a:gd name="csX2" fmla="*/ 1418394 w 1677146"/>
                <a:gd name="csY2" fmla="*/ 34946 h 938881"/>
                <a:gd name="csX3" fmla="*/ 1419868 w 1677146"/>
                <a:gd name="csY3" fmla="*/ 37131 h 938881"/>
                <a:gd name="csX4" fmla="*/ 1433358 w 1677146"/>
                <a:gd name="csY4" fmla="*/ 46089 h 938881"/>
                <a:gd name="csX5" fmla="*/ 1633890 w 1677146"/>
                <a:gd name="csY5" fmla="*/ 246622 h 938881"/>
                <a:gd name="csX6" fmla="*/ 1638516 w 1677146"/>
                <a:gd name="csY6" fmla="*/ 253588 h 938881"/>
                <a:gd name="csX7" fmla="*/ 1641307 w 1677146"/>
                <a:gd name="csY7" fmla="*/ 255470 h 938881"/>
                <a:gd name="csX8" fmla="*/ 1676381 w 1677146"/>
                <a:gd name="csY8" fmla="*/ 340146 h 938881"/>
                <a:gd name="csX9" fmla="*/ 1676381 w 1677146"/>
                <a:gd name="csY9" fmla="*/ 347121 h 938881"/>
                <a:gd name="csX10" fmla="*/ 1677146 w 1677146"/>
                <a:gd name="csY10" fmla="*/ 351052 h 938881"/>
                <a:gd name="csX11" fmla="*/ 1676381 w 1677146"/>
                <a:gd name="csY11" fmla="*/ 354983 h 938881"/>
                <a:gd name="csX12" fmla="*/ 1676381 w 1677146"/>
                <a:gd name="csY12" fmla="*/ 819131 h 938881"/>
                <a:gd name="csX13" fmla="*/ 1556631 w 1677146"/>
                <a:gd name="csY13" fmla="*/ 938881 h 938881"/>
                <a:gd name="csX14" fmla="*/ 119750 w 1677146"/>
                <a:gd name="csY14" fmla="*/ 938881 h 938881"/>
                <a:gd name="csX15" fmla="*/ 0 w 1677146"/>
                <a:gd name="csY15" fmla="*/ 819131 h 938881"/>
                <a:gd name="csX16" fmla="*/ 0 w 1677146"/>
                <a:gd name="csY16" fmla="*/ 340146 h 938881"/>
                <a:gd name="csX17" fmla="*/ 35074 w 1677146"/>
                <a:gd name="csY17" fmla="*/ 255470 h 938881"/>
                <a:gd name="csX18" fmla="*/ 52628 w 1677146"/>
                <a:gd name="csY18" fmla="*/ 243635 h 938881"/>
                <a:gd name="csX19" fmla="*/ 250955 w 1677146"/>
                <a:gd name="csY19" fmla="*/ 45308 h 938881"/>
                <a:gd name="csX20" fmla="*/ 276259 w 1677146"/>
                <a:gd name="csY20" fmla="*/ 28505 h 938881"/>
                <a:gd name="csX21" fmla="*/ 304631 w 1677146"/>
                <a:gd name="csY21" fmla="*/ 9376 h 938881"/>
                <a:gd name="csX22" fmla="*/ 351073 w 1677146"/>
                <a:gd name="csY22" fmla="*/ 0 h 93888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</a:cxnLst>
              <a:rect l="l" t="t" r="r" b="b"/>
              <a:pathLst>
                <a:path w="1677146" h="938881">
                  <a:moveTo>
                    <a:pt x="351073" y="0"/>
                  </a:moveTo>
                  <a:lnTo>
                    <a:pt x="1334027" y="0"/>
                  </a:lnTo>
                  <a:cubicBezTo>
                    <a:pt x="1366975" y="0"/>
                    <a:pt x="1396803" y="13354"/>
                    <a:pt x="1418394" y="34946"/>
                  </a:cubicBezTo>
                  <a:lnTo>
                    <a:pt x="1419868" y="37131"/>
                  </a:lnTo>
                  <a:lnTo>
                    <a:pt x="1433358" y="46089"/>
                  </a:lnTo>
                  <a:lnTo>
                    <a:pt x="1633890" y="246622"/>
                  </a:lnTo>
                  <a:lnTo>
                    <a:pt x="1638516" y="253588"/>
                  </a:lnTo>
                  <a:lnTo>
                    <a:pt x="1641307" y="255470"/>
                  </a:lnTo>
                  <a:cubicBezTo>
                    <a:pt x="1662978" y="277141"/>
                    <a:pt x="1676381" y="307078"/>
                    <a:pt x="1676381" y="340146"/>
                  </a:cubicBezTo>
                  <a:lnTo>
                    <a:pt x="1676381" y="347121"/>
                  </a:lnTo>
                  <a:lnTo>
                    <a:pt x="1677146" y="351052"/>
                  </a:lnTo>
                  <a:lnTo>
                    <a:pt x="1676381" y="354983"/>
                  </a:lnTo>
                  <a:lnTo>
                    <a:pt x="1676381" y="819131"/>
                  </a:lnTo>
                  <a:cubicBezTo>
                    <a:pt x="1676381" y="885267"/>
                    <a:pt x="1622767" y="938881"/>
                    <a:pt x="1556631" y="938881"/>
                  </a:cubicBezTo>
                  <a:lnTo>
                    <a:pt x="119750" y="938881"/>
                  </a:lnTo>
                  <a:cubicBezTo>
                    <a:pt x="53614" y="938881"/>
                    <a:pt x="0" y="885267"/>
                    <a:pt x="0" y="819131"/>
                  </a:cubicBezTo>
                  <a:lnTo>
                    <a:pt x="0" y="340146"/>
                  </a:lnTo>
                  <a:cubicBezTo>
                    <a:pt x="0" y="307078"/>
                    <a:pt x="13404" y="277141"/>
                    <a:pt x="35074" y="255470"/>
                  </a:cubicBezTo>
                  <a:lnTo>
                    <a:pt x="52628" y="243635"/>
                  </a:lnTo>
                  <a:lnTo>
                    <a:pt x="250955" y="45308"/>
                  </a:lnTo>
                  <a:lnTo>
                    <a:pt x="276259" y="28505"/>
                  </a:lnTo>
                  <a:lnTo>
                    <a:pt x="304631" y="9376"/>
                  </a:lnTo>
                  <a:cubicBezTo>
                    <a:pt x="318905" y="3338"/>
                    <a:pt x="334599" y="0"/>
                    <a:pt x="351073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D606C79E-E968-C404-23EF-2A07BD299B8F}"/>
                </a:ext>
              </a:extLst>
            </p:cNvPr>
            <p:cNvSpPr/>
            <p:nvPr/>
          </p:nvSpPr>
          <p:spPr>
            <a:xfrm rot="16200000">
              <a:off x="-868891" y="4096210"/>
              <a:ext cx="239684" cy="1391290"/>
            </a:xfrm>
            <a:custGeom>
              <a:avLst/>
              <a:gdLst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229137 w 252420"/>
                <a:gd name="csY3" fmla="*/ 1207394 h 1391290"/>
                <a:gd name="csX4" fmla="*/ 225940 w 252420"/>
                <a:gd name="csY4" fmla="*/ 1215113 h 1391290"/>
                <a:gd name="csX5" fmla="*/ 57967 w 252420"/>
                <a:gd name="csY5" fmla="*/ 1383084 h 1391290"/>
                <a:gd name="csX6" fmla="*/ 18345 w 252420"/>
                <a:gd name="csY6" fmla="*/ 1383084 h 1391290"/>
                <a:gd name="csX7" fmla="*/ 18346 w 252420"/>
                <a:gd name="csY7" fmla="*/ 1383084 h 1391290"/>
                <a:gd name="csX8" fmla="*/ 17728 w 252420"/>
                <a:gd name="csY8" fmla="*/ 1381591 h 1391290"/>
                <a:gd name="csX9" fmla="*/ 10462 w 252420"/>
                <a:gd name="csY9" fmla="*/ 1378582 h 1391290"/>
                <a:gd name="csX10" fmla="*/ 0 w 252420"/>
                <a:gd name="csY10" fmla="*/ 1353323 h 1391290"/>
                <a:gd name="csX11" fmla="*/ 0 w 252420"/>
                <a:gd name="csY11" fmla="*/ 35721 h 1391290"/>
                <a:gd name="csX12" fmla="*/ 35721 w 252420"/>
                <a:gd name="csY12" fmla="*/ 0 h 1391290"/>
                <a:gd name="csX13" fmla="*/ 42929 w 252420"/>
                <a:gd name="csY13" fmla="*/ 2986 h 1391290"/>
                <a:gd name="csX14" fmla="*/ 45571 w 252420"/>
                <a:gd name="csY14" fmla="*/ 1891 h 1391290"/>
                <a:gd name="csX15" fmla="*/ 68355 w 252420"/>
                <a:gd name="csY15" fmla="*/ 11329 h 1391290"/>
                <a:gd name="csX16" fmla="*/ 237101 w 252420"/>
                <a:gd name="csY16" fmla="*/ 180074 h 1391290"/>
                <a:gd name="csX17" fmla="*/ 237545 w 252420"/>
                <a:gd name="csY17" fmla="*/ 181146 h 1391290"/>
                <a:gd name="csX18" fmla="*/ 241756 w 252420"/>
                <a:gd name="csY18" fmla="*/ 182891 h 1391290"/>
                <a:gd name="csX19" fmla="*/ 252420 w 252420"/>
                <a:gd name="csY19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229137 w 252420"/>
                <a:gd name="csY3" fmla="*/ 1207394 h 1391290"/>
                <a:gd name="csX4" fmla="*/ 57967 w 252420"/>
                <a:gd name="csY4" fmla="*/ 1383084 h 1391290"/>
                <a:gd name="csX5" fmla="*/ 18345 w 252420"/>
                <a:gd name="csY5" fmla="*/ 1383084 h 1391290"/>
                <a:gd name="csX6" fmla="*/ 18346 w 252420"/>
                <a:gd name="csY6" fmla="*/ 1383084 h 1391290"/>
                <a:gd name="csX7" fmla="*/ 17728 w 252420"/>
                <a:gd name="csY7" fmla="*/ 1381591 h 1391290"/>
                <a:gd name="csX8" fmla="*/ 10462 w 252420"/>
                <a:gd name="csY8" fmla="*/ 1378582 h 1391290"/>
                <a:gd name="csX9" fmla="*/ 0 w 252420"/>
                <a:gd name="csY9" fmla="*/ 1353323 h 1391290"/>
                <a:gd name="csX10" fmla="*/ 0 w 252420"/>
                <a:gd name="csY10" fmla="*/ 35721 h 1391290"/>
                <a:gd name="csX11" fmla="*/ 35721 w 252420"/>
                <a:gd name="csY11" fmla="*/ 0 h 1391290"/>
                <a:gd name="csX12" fmla="*/ 42929 w 252420"/>
                <a:gd name="csY12" fmla="*/ 2986 h 1391290"/>
                <a:gd name="csX13" fmla="*/ 45571 w 252420"/>
                <a:gd name="csY13" fmla="*/ 1891 h 1391290"/>
                <a:gd name="csX14" fmla="*/ 68355 w 252420"/>
                <a:gd name="csY14" fmla="*/ 11329 h 1391290"/>
                <a:gd name="csX15" fmla="*/ 237101 w 252420"/>
                <a:gd name="csY15" fmla="*/ 180074 h 1391290"/>
                <a:gd name="csX16" fmla="*/ 237545 w 252420"/>
                <a:gd name="csY16" fmla="*/ 181146 h 1391290"/>
                <a:gd name="csX17" fmla="*/ 241756 w 252420"/>
                <a:gd name="csY17" fmla="*/ 182891 h 1391290"/>
                <a:gd name="csX18" fmla="*/ 252420 w 252420"/>
                <a:gd name="csY18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57967 w 252420"/>
                <a:gd name="csY3" fmla="*/ 1383084 h 1391290"/>
                <a:gd name="csX4" fmla="*/ 18345 w 252420"/>
                <a:gd name="csY4" fmla="*/ 1383084 h 1391290"/>
                <a:gd name="csX5" fmla="*/ 18346 w 252420"/>
                <a:gd name="csY5" fmla="*/ 1383084 h 1391290"/>
                <a:gd name="csX6" fmla="*/ 17728 w 252420"/>
                <a:gd name="csY6" fmla="*/ 1381591 h 1391290"/>
                <a:gd name="csX7" fmla="*/ 10462 w 252420"/>
                <a:gd name="csY7" fmla="*/ 1378582 h 1391290"/>
                <a:gd name="csX8" fmla="*/ 0 w 252420"/>
                <a:gd name="csY8" fmla="*/ 1353323 h 1391290"/>
                <a:gd name="csX9" fmla="*/ 0 w 252420"/>
                <a:gd name="csY9" fmla="*/ 35721 h 1391290"/>
                <a:gd name="csX10" fmla="*/ 35721 w 252420"/>
                <a:gd name="csY10" fmla="*/ 0 h 1391290"/>
                <a:gd name="csX11" fmla="*/ 42929 w 252420"/>
                <a:gd name="csY11" fmla="*/ 2986 h 1391290"/>
                <a:gd name="csX12" fmla="*/ 45571 w 252420"/>
                <a:gd name="csY12" fmla="*/ 1891 h 1391290"/>
                <a:gd name="csX13" fmla="*/ 68355 w 252420"/>
                <a:gd name="csY13" fmla="*/ 11329 h 1391290"/>
                <a:gd name="csX14" fmla="*/ 237101 w 252420"/>
                <a:gd name="csY14" fmla="*/ 180074 h 1391290"/>
                <a:gd name="csX15" fmla="*/ 237545 w 252420"/>
                <a:gd name="csY15" fmla="*/ 181146 h 1391290"/>
                <a:gd name="csX16" fmla="*/ 241756 w 252420"/>
                <a:gd name="csY16" fmla="*/ 182891 h 1391290"/>
                <a:gd name="csX17" fmla="*/ 252420 w 252420"/>
                <a:gd name="csY17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57967 w 252420"/>
                <a:gd name="csY3" fmla="*/ 1383084 h 1391290"/>
                <a:gd name="csX4" fmla="*/ 18345 w 252420"/>
                <a:gd name="csY4" fmla="*/ 1383084 h 1391290"/>
                <a:gd name="csX5" fmla="*/ 18346 w 252420"/>
                <a:gd name="csY5" fmla="*/ 1383084 h 1391290"/>
                <a:gd name="csX6" fmla="*/ 17728 w 252420"/>
                <a:gd name="csY6" fmla="*/ 1381591 h 1391290"/>
                <a:gd name="csX7" fmla="*/ 10462 w 252420"/>
                <a:gd name="csY7" fmla="*/ 1378582 h 1391290"/>
                <a:gd name="csX8" fmla="*/ 0 w 252420"/>
                <a:gd name="csY8" fmla="*/ 1353323 h 1391290"/>
                <a:gd name="csX9" fmla="*/ 0 w 252420"/>
                <a:gd name="csY9" fmla="*/ 35721 h 1391290"/>
                <a:gd name="csX10" fmla="*/ 35721 w 252420"/>
                <a:gd name="csY10" fmla="*/ 0 h 1391290"/>
                <a:gd name="csX11" fmla="*/ 42929 w 252420"/>
                <a:gd name="csY11" fmla="*/ 2986 h 1391290"/>
                <a:gd name="csX12" fmla="*/ 45571 w 252420"/>
                <a:gd name="csY12" fmla="*/ 1891 h 1391290"/>
                <a:gd name="csX13" fmla="*/ 68355 w 252420"/>
                <a:gd name="csY13" fmla="*/ 11329 h 1391290"/>
                <a:gd name="csX14" fmla="*/ 237101 w 252420"/>
                <a:gd name="csY14" fmla="*/ 180074 h 1391290"/>
                <a:gd name="csX15" fmla="*/ 241756 w 252420"/>
                <a:gd name="csY15" fmla="*/ 182891 h 1391290"/>
                <a:gd name="csX16" fmla="*/ 252420 w 252420"/>
                <a:gd name="csY16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57967 w 252420"/>
                <a:gd name="csY3" fmla="*/ 1383084 h 1391290"/>
                <a:gd name="csX4" fmla="*/ 18345 w 252420"/>
                <a:gd name="csY4" fmla="*/ 1383084 h 1391290"/>
                <a:gd name="csX5" fmla="*/ 18346 w 252420"/>
                <a:gd name="csY5" fmla="*/ 1383084 h 1391290"/>
                <a:gd name="csX6" fmla="*/ 17728 w 252420"/>
                <a:gd name="csY6" fmla="*/ 1381591 h 1391290"/>
                <a:gd name="csX7" fmla="*/ 10462 w 252420"/>
                <a:gd name="csY7" fmla="*/ 1378582 h 1391290"/>
                <a:gd name="csX8" fmla="*/ 0 w 252420"/>
                <a:gd name="csY8" fmla="*/ 1353323 h 1391290"/>
                <a:gd name="csX9" fmla="*/ 0 w 252420"/>
                <a:gd name="csY9" fmla="*/ 35721 h 1391290"/>
                <a:gd name="csX10" fmla="*/ 35721 w 252420"/>
                <a:gd name="csY10" fmla="*/ 0 h 1391290"/>
                <a:gd name="csX11" fmla="*/ 42929 w 252420"/>
                <a:gd name="csY11" fmla="*/ 2986 h 1391290"/>
                <a:gd name="csX12" fmla="*/ 45571 w 252420"/>
                <a:gd name="csY12" fmla="*/ 1891 h 1391290"/>
                <a:gd name="csX13" fmla="*/ 68355 w 252420"/>
                <a:gd name="csY13" fmla="*/ 11329 h 1391290"/>
                <a:gd name="csX14" fmla="*/ 241756 w 252420"/>
                <a:gd name="csY14" fmla="*/ 182891 h 1391290"/>
                <a:gd name="csX15" fmla="*/ 252420 w 252420"/>
                <a:gd name="csY15" fmla="*/ 208635 h 13912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</a:cxnLst>
              <a:rect l="l" t="t" r="r" b="b"/>
              <a:pathLst>
                <a:path w="252420" h="1391290">
                  <a:moveTo>
                    <a:pt x="252420" y="208635"/>
                  </a:moveTo>
                  <a:lnTo>
                    <a:pt x="252420" y="1176423"/>
                  </a:lnTo>
                  <a:cubicBezTo>
                    <a:pt x="252420" y="1186477"/>
                    <a:pt x="248345" y="1195579"/>
                    <a:pt x="241756" y="1202167"/>
                  </a:cubicBezTo>
                  <a:lnTo>
                    <a:pt x="57967" y="1383084"/>
                  </a:lnTo>
                  <a:cubicBezTo>
                    <a:pt x="47026" y="1394026"/>
                    <a:pt x="29286" y="1394026"/>
                    <a:pt x="18345" y="1383084"/>
                  </a:cubicBezTo>
                  <a:lnTo>
                    <a:pt x="18346" y="1383084"/>
                  </a:lnTo>
                  <a:lnTo>
                    <a:pt x="17728" y="1381591"/>
                  </a:lnTo>
                  <a:lnTo>
                    <a:pt x="10462" y="1378582"/>
                  </a:lnTo>
                  <a:cubicBezTo>
                    <a:pt x="3998" y="1372117"/>
                    <a:pt x="0" y="1363187"/>
                    <a:pt x="0" y="1353323"/>
                  </a:cubicBezTo>
                  <a:lnTo>
                    <a:pt x="0" y="35721"/>
                  </a:lnTo>
                  <a:cubicBezTo>
                    <a:pt x="0" y="15993"/>
                    <a:pt x="15993" y="0"/>
                    <a:pt x="35721" y="0"/>
                  </a:cubicBezTo>
                  <a:lnTo>
                    <a:pt x="42929" y="2986"/>
                  </a:lnTo>
                  <a:lnTo>
                    <a:pt x="45571" y="1891"/>
                  </a:lnTo>
                  <a:cubicBezTo>
                    <a:pt x="53817" y="1891"/>
                    <a:pt x="62063" y="5037"/>
                    <a:pt x="68355" y="11329"/>
                  </a:cubicBezTo>
                  <a:lnTo>
                    <a:pt x="241756" y="182891"/>
                  </a:lnTo>
                  <a:cubicBezTo>
                    <a:pt x="248345" y="189479"/>
                    <a:pt x="252420" y="198581"/>
                    <a:pt x="252420" y="2086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CBD13CF9-4774-4EF0-C3CA-676F25AE2FE9}"/>
                </a:ext>
              </a:extLst>
            </p:cNvPr>
            <p:cNvSpPr/>
            <p:nvPr/>
          </p:nvSpPr>
          <p:spPr>
            <a:xfrm>
              <a:off x="-1047172" y="5002715"/>
              <a:ext cx="616833" cy="43537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BBF6AF28-B77D-D51D-71E5-E6BFFF6767E7}"/>
                </a:ext>
              </a:extLst>
            </p:cNvPr>
            <p:cNvSpPr/>
            <p:nvPr/>
          </p:nvSpPr>
          <p:spPr>
            <a:xfrm rot="5400000">
              <a:off x="-1326660" y="3738861"/>
              <a:ext cx="1142787" cy="1057873"/>
            </a:xfrm>
            <a:custGeom>
              <a:avLst/>
              <a:gdLst>
                <a:gd name="csX0" fmla="*/ 0 w 1142787"/>
                <a:gd name="csY0" fmla="*/ 523036 h 1057873"/>
                <a:gd name="csX1" fmla="*/ 111125 w 1142787"/>
                <a:gd name="csY1" fmla="*/ 411911 h 1057873"/>
                <a:gd name="csX2" fmla="*/ 759804 w 1142787"/>
                <a:gd name="csY2" fmla="*/ 411911 h 1057873"/>
                <a:gd name="csX3" fmla="*/ 537594 w 1142787"/>
                <a:gd name="csY3" fmla="*/ 189701 h 1057873"/>
                <a:gd name="csX4" fmla="*/ 537594 w 1142787"/>
                <a:gd name="csY4" fmla="*/ 32547 h 1057873"/>
                <a:gd name="csX5" fmla="*/ 694749 w 1142787"/>
                <a:gd name="csY5" fmla="*/ 32547 h 1057873"/>
                <a:gd name="csX6" fmla="*/ 1110239 w 1142787"/>
                <a:gd name="csY6" fmla="*/ 448038 h 1057873"/>
                <a:gd name="csX7" fmla="*/ 1142787 w 1142787"/>
                <a:gd name="csY7" fmla="*/ 526615 h 1057873"/>
                <a:gd name="csX8" fmla="*/ 1142335 w 1142787"/>
                <a:gd name="csY8" fmla="*/ 528939 h 1057873"/>
                <a:gd name="csX9" fmla="*/ 1142786 w 1142787"/>
                <a:gd name="csY9" fmla="*/ 531258 h 1057873"/>
                <a:gd name="csX10" fmla="*/ 1110238 w 1142787"/>
                <a:gd name="csY10" fmla="*/ 609836 h 1057873"/>
                <a:gd name="csX11" fmla="*/ 694748 w 1142787"/>
                <a:gd name="csY11" fmla="*/ 1025326 h 1057873"/>
                <a:gd name="csX12" fmla="*/ 537593 w 1142787"/>
                <a:gd name="csY12" fmla="*/ 1025326 h 1057873"/>
                <a:gd name="csX13" fmla="*/ 537593 w 1142787"/>
                <a:gd name="csY13" fmla="*/ 868172 h 1057873"/>
                <a:gd name="csX14" fmla="*/ 771604 w 1142787"/>
                <a:gd name="csY14" fmla="*/ 634161 h 1057873"/>
                <a:gd name="csX15" fmla="*/ 111125 w 1142787"/>
                <a:gd name="csY15" fmla="*/ 634161 h 1057873"/>
                <a:gd name="csX16" fmla="*/ 0 w 1142787"/>
                <a:gd name="csY16" fmla="*/ 523036 h 10578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1142787" h="1057873">
                  <a:moveTo>
                    <a:pt x="0" y="523036"/>
                  </a:moveTo>
                  <a:cubicBezTo>
                    <a:pt x="0" y="461663"/>
                    <a:pt x="49752" y="411911"/>
                    <a:pt x="111125" y="411911"/>
                  </a:cubicBezTo>
                  <a:lnTo>
                    <a:pt x="759804" y="411911"/>
                  </a:lnTo>
                  <a:lnTo>
                    <a:pt x="537594" y="189701"/>
                  </a:lnTo>
                  <a:cubicBezTo>
                    <a:pt x="494197" y="146304"/>
                    <a:pt x="494197" y="75944"/>
                    <a:pt x="537594" y="32547"/>
                  </a:cubicBezTo>
                  <a:cubicBezTo>
                    <a:pt x="580992" y="-10850"/>
                    <a:pt x="651352" y="-10850"/>
                    <a:pt x="694749" y="32547"/>
                  </a:cubicBezTo>
                  <a:lnTo>
                    <a:pt x="1110239" y="448038"/>
                  </a:lnTo>
                  <a:cubicBezTo>
                    <a:pt x="1131938" y="469736"/>
                    <a:pt x="1142787" y="498175"/>
                    <a:pt x="1142787" y="526615"/>
                  </a:cubicBezTo>
                  <a:lnTo>
                    <a:pt x="1142335" y="528939"/>
                  </a:lnTo>
                  <a:lnTo>
                    <a:pt x="1142786" y="531258"/>
                  </a:lnTo>
                  <a:cubicBezTo>
                    <a:pt x="1142786" y="559698"/>
                    <a:pt x="1131937" y="588137"/>
                    <a:pt x="1110238" y="609836"/>
                  </a:cubicBezTo>
                  <a:lnTo>
                    <a:pt x="694748" y="1025326"/>
                  </a:lnTo>
                  <a:cubicBezTo>
                    <a:pt x="651351" y="1068723"/>
                    <a:pt x="580991" y="1068723"/>
                    <a:pt x="537593" y="1025326"/>
                  </a:cubicBezTo>
                  <a:cubicBezTo>
                    <a:pt x="494196" y="981929"/>
                    <a:pt x="494196" y="911569"/>
                    <a:pt x="537593" y="868172"/>
                  </a:cubicBezTo>
                  <a:lnTo>
                    <a:pt x="771604" y="634161"/>
                  </a:lnTo>
                  <a:lnTo>
                    <a:pt x="111125" y="634161"/>
                  </a:lnTo>
                  <a:cubicBezTo>
                    <a:pt x="49752" y="634161"/>
                    <a:pt x="0" y="584409"/>
                    <a:pt x="0" y="523036"/>
                  </a:cubicBez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108DABEC-BBB0-7A07-20F0-E411274140F6}"/>
                </a:ext>
              </a:extLst>
            </p:cNvPr>
            <p:cNvSpPr/>
            <p:nvPr/>
          </p:nvSpPr>
          <p:spPr>
            <a:xfrm rot="5400000">
              <a:off x="-1326660" y="3738861"/>
              <a:ext cx="1142787" cy="1057873"/>
            </a:xfrm>
            <a:custGeom>
              <a:avLst/>
              <a:gdLst>
                <a:gd name="csX0" fmla="*/ 0 w 1142787"/>
                <a:gd name="csY0" fmla="*/ 523036 h 1057873"/>
                <a:gd name="csX1" fmla="*/ 111125 w 1142787"/>
                <a:gd name="csY1" fmla="*/ 411911 h 1057873"/>
                <a:gd name="csX2" fmla="*/ 759804 w 1142787"/>
                <a:gd name="csY2" fmla="*/ 411911 h 1057873"/>
                <a:gd name="csX3" fmla="*/ 537594 w 1142787"/>
                <a:gd name="csY3" fmla="*/ 189701 h 1057873"/>
                <a:gd name="csX4" fmla="*/ 537594 w 1142787"/>
                <a:gd name="csY4" fmla="*/ 32547 h 1057873"/>
                <a:gd name="csX5" fmla="*/ 694749 w 1142787"/>
                <a:gd name="csY5" fmla="*/ 32547 h 1057873"/>
                <a:gd name="csX6" fmla="*/ 1110239 w 1142787"/>
                <a:gd name="csY6" fmla="*/ 448038 h 1057873"/>
                <a:gd name="csX7" fmla="*/ 1142787 w 1142787"/>
                <a:gd name="csY7" fmla="*/ 526615 h 1057873"/>
                <a:gd name="csX8" fmla="*/ 1142335 w 1142787"/>
                <a:gd name="csY8" fmla="*/ 528939 h 1057873"/>
                <a:gd name="csX9" fmla="*/ 1142786 w 1142787"/>
                <a:gd name="csY9" fmla="*/ 531258 h 1057873"/>
                <a:gd name="csX10" fmla="*/ 1110238 w 1142787"/>
                <a:gd name="csY10" fmla="*/ 609836 h 1057873"/>
                <a:gd name="csX11" fmla="*/ 694748 w 1142787"/>
                <a:gd name="csY11" fmla="*/ 1025326 h 1057873"/>
                <a:gd name="csX12" fmla="*/ 537593 w 1142787"/>
                <a:gd name="csY12" fmla="*/ 1025326 h 1057873"/>
                <a:gd name="csX13" fmla="*/ 537593 w 1142787"/>
                <a:gd name="csY13" fmla="*/ 868172 h 1057873"/>
                <a:gd name="csX14" fmla="*/ 771604 w 1142787"/>
                <a:gd name="csY14" fmla="*/ 634161 h 1057873"/>
                <a:gd name="csX15" fmla="*/ 111125 w 1142787"/>
                <a:gd name="csY15" fmla="*/ 634161 h 1057873"/>
                <a:gd name="csX16" fmla="*/ 0 w 1142787"/>
                <a:gd name="csY16" fmla="*/ 523036 h 10578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1142787" h="1057873">
                  <a:moveTo>
                    <a:pt x="0" y="523036"/>
                  </a:moveTo>
                  <a:cubicBezTo>
                    <a:pt x="0" y="461663"/>
                    <a:pt x="49752" y="411911"/>
                    <a:pt x="111125" y="411911"/>
                  </a:cubicBezTo>
                  <a:lnTo>
                    <a:pt x="759804" y="411911"/>
                  </a:lnTo>
                  <a:lnTo>
                    <a:pt x="537594" y="189701"/>
                  </a:lnTo>
                  <a:cubicBezTo>
                    <a:pt x="494197" y="146304"/>
                    <a:pt x="494197" y="75944"/>
                    <a:pt x="537594" y="32547"/>
                  </a:cubicBezTo>
                  <a:cubicBezTo>
                    <a:pt x="580992" y="-10850"/>
                    <a:pt x="651352" y="-10850"/>
                    <a:pt x="694749" y="32547"/>
                  </a:cubicBezTo>
                  <a:lnTo>
                    <a:pt x="1110239" y="448038"/>
                  </a:lnTo>
                  <a:cubicBezTo>
                    <a:pt x="1131938" y="469736"/>
                    <a:pt x="1142787" y="498175"/>
                    <a:pt x="1142787" y="526615"/>
                  </a:cubicBezTo>
                  <a:lnTo>
                    <a:pt x="1142335" y="528939"/>
                  </a:lnTo>
                  <a:lnTo>
                    <a:pt x="1142786" y="531258"/>
                  </a:lnTo>
                  <a:cubicBezTo>
                    <a:pt x="1142786" y="559698"/>
                    <a:pt x="1131937" y="588137"/>
                    <a:pt x="1110238" y="609836"/>
                  </a:cubicBezTo>
                  <a:lnTo>
                    <a:pt x="694748" y="1025326"/>
                  </a:lnTo>
                  <a:cubicBezTo>
                    <a:pt x="651351" y="1068723"/>
                    <a:pt x="580991" y="1068723"/>
                    <a:pt x="537593" y="1025326"/>
                  </a:cubicBezTo>
                  <a:cubicBezTo>
                    <a:pt x="494196" y="981929"/>
                    <a:pt x="494196" y="911569"/>
                    <a:pt x="537593" y="868172"/>
                  </a:cubicBezTo>
                  <a:lnTo>
                    <a:pt x="771604" y="634161"/>
                  </a:lnTo>
                  <a:lnTo>
                    <a:pt x="111125" y="634161"/>
                  </a:lnTo>
                  <a:cubicBezTo>
                    <a:pt x="49752" y="634161"/>
                    <a:pt x="0" y="584409"/>
                    <a:pt x="0" y="523036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3A8DF529-64F9-AF7D-E5F2-897ADB9A07D1}"/>
              </a:ext>
            </a:extLst>
          </p:cNvPr>
          <p:cNvGrpSpPr/>
          <p:nvPr/>
        </p:nvGrpSpPr>
        <p:grpSpPr>
          <a:xfrm rot="10800000">
            <a:off x="4626594" y="3003090"/>
            <a:ext cx="1677146" cy="1850577"/>
            <a:chOff x="-1587569" y="3696404"/>
            <a:chExt cx="1677146" cy="1850577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68459843-886E-3E33-F076-6388878024F8}"/>
                </a:ext>
              </a:extLst>
            </p:cNvPr>
            <p:cNvSpPr/>
            <p:nvPr/>
          </p:nvSpPr>
          <p:spPr>
            <a:xfrm>
              <a:off x="-1587569" y="4608100"/>
              <a:ext cx="1677146" cy="938881"/>
            </a:xfrm>
            <a:custGeom>
              <a:avLst/>
              <a:gdLst>
                <a:gd name="csX0" fmla="*/ 351073 w 1677146"/>
                <a:gd name="csY0" fmla="*/ 0 h 938881"/>
                <a:gd name="csX1" fmla="*/ 1334027 w 1677146"/>
                <a:gd name="csY1" fmla="*/ 0 h 938881"/>
                <a:gd name="csX2" fmla="*/ 1418394 w 1677146"/>
                <a:gd name="csY2" fmla="*/ 34946 h 938881"/>
                <a:gd name="csX3" fmla="*/ 1419868 w 1677146"/>
                <a:gd name="csY3" fmla="*/ 37131 h 938881"/>
                <a:gd name="csX4" fmla="*/ 1433358 w 1677146"/>
                <a:gd name="csY4" fmla="*/ 46089 h 938881"/>
                <a:gd name="csX5" fmla="*/ 1633890 w 1677146"/>
                <a:gd name="csY5" fmla="*/ 246622 h 938881"/>
                <a:gd name="csX6" fmla="*/ 1638516 w 1677146"/>
                <a:gd name="csY6" fmla="*/ 253588 h 938881"/>
                <a:gd name="csX7" fmla="*/ 1641307 w 1677146"/>
                <a:gd name="csY7" fmla="*/ 255470 h 938881"/>
                <a:gd name="csX8" fmla="*/ 1676381 w 1677146"/>
                <a:gd name="csY8" fmla="*/ 340146 h 938881"/>
                <a:gd name="csX9" fmla="*/ 1676381 w 1677146"/>
                <a:gd name="csY9" fmla="*/ 347121 h 938881"/>
                <a:gd name="csX10" fmla="*/ 1677146 w 1677146"/>
                <a:gd name="csY10" fmla="*/ 351052 h 938881"/>
                <a:gd name="csX11" fmla="*/ 1676381 w 1677146"/>
                <a:gd name="csY11" fmla="*/ 354983 h 938881"/>
                <a:gd name="csX12" fmla="*/ 1676381 w 1677146"/>
                <a:gd name="csY12" fmla="*/ 819131 h 938881"/>
                <a:gd name="csX13" fmla="*/ 1556631 w 1677146"/>
                <a:gd name="csY13" fmla="*/ 938881 h 938881"/>
                <a:gd name="csX14" fmla="*/ 119750 w 1677146"/>
                <a:gd name="csY14" fmla="*/ 938881 h 938881"/>
                <a:gd name="csX15" fmla="*/ 0 w 1677146"/>
                <a:gd name="csY15" fmla="*/ 819131 h 938881"/>
                <a:gd name="csX16" fmla="*/ 0 w 1677146"/>
                <a:gd name="csY16" fmla="*/ 340146 h 938881"/>
                <a:gd name="csX17" fmla="*/ 35074 w 1677146"/>
                <a:gd name="csY17" fmla="*/ 255470 h 938881"/>
                <a:gd name="csX18" fmla="*/ 52628 w 1677146"/>
                <a:gd name="csY18" fmla="*/ 243635 h 938881"/>
                <a:gd name="csX19" fmla="*/ 250955 w 1677146"/>
                <a:gd name="csY19" fmla="*/ 45308 h 938881"/>
                <a:gd name="csX20" fmla="*/ 276259 w 1677146"/>
                <a:gd name="csY20" fmla="*/ 28505 h 938881"/>
                <a:gd name="csX21" fmla="*/ 304631 w 1677146"/>
                <a:gd name="csY21" fmla="*/ 9376 h 938881"/>
                <a:gd name="csX22" fmla="*/ 351073 w 1677146"/>
                <a:gd name="csY22" fmla="*/ 0 h 93888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</a:cxnLst>
              <a:rect l="l" t="t" r="r" b="b"/>
              <a:pathLst>
                <a:path w="1677146" h="938881">
                  <a:moveTo>
                    <a:pt x="351073" y="0"/>
                  </a:moveTo>
                  <a:lnTo>
                    <a:pt x="1334027" y="0"/>
                  </a:lnTo>
                  <a:cubicBezTo>
                    <a:pt x="1366975" y="0"/>
                    <a:pt x="1396803" y="13354"/>
                    <a:pt x="1418394" y="34946"/>
                  </a:cubicBezTo>
                  <a:lnTo>
                    <a:pt x="1419868" y="37131"/>
                  </a:lnTo>
                  <a:lnTo>
                    <a:pt x="1433358" y="46089"/>
                  </a:lnTo>
                  <a:lnTo>
                    <a:pt x="1633890" y="246622"/>
                  </a:lnTo>
                  <a:lnTo>
                    <a:pt x="1638516" y="253588"/>
                  </a:lnTo>
                  <a:lnTo>
                    <a:pt x="1641307" y="255470"/>
                  </a:lnTo>
                  <a:cubicBezTo>
                    <a:pt x="1662978" y="277141"/>
                    <a:pt x="1676381" y="307078"/>
                    <a:pt x="1676381" y="340146"/>
                  </a:cubicBezTo>
                  <a:lnTo>
                    <a:pt x="1676381" y="347121"/>
                  </a:lnTo>
                  <a:lnTo>
                    <a:pt x="1677146" y="351052"/>
                  </a:lnTo>
                  <a:lnTo>
                    <a:pt x="1676381" y="354983"/>
                  </a:lnTo>
                  <a:lnTo>
                    <a:pt x="1676381" y="819131"/>
                  </a:lnTo>
                  <a:cubicBezTo>
                    <a:pt x="1676381" y="885267"/>
                    <a:pt x="1622767" y="938881"/>
                    <a:pt x="1556631" y="938881"/>
                  </a:cubicBezTo>
                  <a:lnTo>
                    <a:pt x="119750" y="938881"/>
                  </a:lnTo>
                  <a:cubicBezTo>
                    <a:pt x="53614" y="938881"/>
                    <a:pt x="0" y="885267"/>
                    <a:pt x="0" y="819131"/>
                  </a:cubicBezTo>
                  <a:lnTo>
                    <a:pt x="0" y="340146"/>
                  </a:lnTo>
                  <a:cubicBezTo>
                    <a:pt x="0" y="307078"/>
                    <a:pt x="13404" y="277141"/>
                    <a:pt x="35074" y="255470"/>
                  </a:cubicBezTo>
                  <a:lnTo>
                    <a:pt x="52628" y="243635"/>
                  </a:lnTo>
                  <a:lnTo>
                    <a:pt x="250955" y="45308"/>
                  </a:lnTo>
                  <a:lnTo>
                    <a:pt x="276259" y="28505"/>
                  </a:lnTo>
                  <a:lnTo>
                    <a:pt x="304631" y="9376"/>
                  </a:lnTo>
                  <a:cubicBezTo>
                    <a:pt x="318905" y="3338"/>
                    <a:pt x="334599" y="0"/>
                    <a:pt x="351073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0C417511-2FE2-AF1A-589A-6FAB611C6A04}"/>
                </a:ext>
              </a:extLst>
            </p:cNvPr>
            <p:cNvSpPr/>
            <p:nvPr/>
          </p:nvSpPr>
          <p:spPr>
            <a:xfrm rot="16200000">
              <a:off x="-868891" y="4096210"/>
              <a:ext cx="239684" cy="1391290"/>
            </a:xfrm>
            <a:custGeom>
              <a:avLst/>
              <a:gdLst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229137 w 252420"/>
                <a:gd name="csY3" fmla="*/ 1207394 h 1391290"/>
                <a:gd name="csX4" fmla="*/ 225940 w 252420"/>
                <a:gd name="csY4" fmla="*/ 1215113 h 1391290"/>
                <a:gd name="csX5" fmla="*/ 57967 w 252420"/>
                <a:gd name="csY5" fmla="*/ 1383084 h 1391290"/>
                <a:gd name="csX6" fmla="*/ 18345 w 252420"/>
                <a:gd name="csY6" fmla="*/ 1383084 h 1391290"/>
                <a:gd name="csX7" fmla="*/ 18346 w 252420"/>
                <a:gd name="csY7" fmla="*/ 1383084 h 1391290"/>
                <a:gd name="csX8" fmla="*/ 17728 w 252420"/>
                <a:gd name="csY8" fmla="*/ 1381591 h 1391290"/>
                <a:gd name="csX9" fmla="*/ 10462 w 252420"/>
                <a:gd name="csY9" fmla="*/ 1378582 h 1391290"/>
                <a:gd name="csX10" fmla="*/ 0 w 252420"/>
                <a:gd name="csY10" fmla="*/ 1353323 h 1391290"/>
                <a:gd name="csX11" fmla="*/ 0 w 252420"/>
                <a:gd name="csY11" fmla="*/ 35721 h 1391290"/>
                <a:gd name="csX12" fmla="*/ 35721 w 252420"/>
                <a:gd name="csY12" fmla="*/ 0 h 1391290"/>
                <a:gd name="csX13" fmla="*/ 42929 w 252420"/>
                <a:gd name="csY13" fmla="*/ 2986 h 1391290"/>
                <a:gd name="csX14" fmla="*/ 45571 w 252420"/>
                <a:gd name="csY14" fmla="*/ 1891 h 1391290"/>
                <a:gd name="csX15" fmla="*/ 68355 w 252420"/>
                <a:gd name="csY15" fmla="*/ 11329 h 1391290"/>
                <a:gd name="csX16" fmla="*/ 237101 w 252420"/>
                <a:gd name="csY16" fmla="*/ 180074 h 1391290"/>
                <a:gd name="csX17" fmla="*/ 237545 w 252420"/>
                <a:gd name="csY17" fmla="*/ 181146 h 1391290"/>
                <a:gd name="csX18" fmla="*/ 241756 w 252420"/>
                <a:gd name="csY18" fmla="*/ 182891 h 1391290"/>
                <a:gd name="csX19" fmla="*/ 252420 w 252420"/>
                <a:gd name="csY19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229137 w 252420"/>
                <a:gd name="csY3" fmla="*/ 1207394 h 1391290"/>
                <a:gd name="csX4" fmla="*/ 57967 w 252420"/>
                <a:gd name="csY4" fmla="*/ 1383084 h 1391290"/>
                <a:gd name="csX5" fmla="*/ 18345 w 252420"/>
                <a:gd name="csY5" fmla="*/ 1383084 h 1391290"/>
                <a:gd name="csX6" fmla="*/ 18346 w 252420"/>
                <a:gd name="csY6" fmla="*/ 1383084 h 1391290"/>
                <a:gd name="csX7" fmla="*/ 17728 w 252420"/>
                <a:gd name="csY7" fmla="*/ 1381591 h 1391290"/>
                <a:gd name="csX8" fmla="*/ 10462 w 252420"/>
                <a:gd name="csY8" fmla="*/ 1378582 h 1391290"/>
                <a:gd name="csX9" fmla="*/ 0 w 252420"/>
                <a:gd name="csY9" fmla="*/ 1353323 h 1391290"/>
                <a:gd name="csX10" fmla="*/ 0 w 252420"/>
                <a:gd name="csY10" fmla="*/ 35721 h 1391290"/>
                <a:gd name="csX11" fmla="*/ 35721 w 252420"/>
                <a:gd name="csY11" fmla="*/ 0 h 1391290"/>
                <a:gd name="csX12" fmla="*/ 42929 w 252420"/>
                <a:gd name="csY12" fmla="*/ 2986 h 1391290"/>
                <a:gd name="csX13" fmla="*/ 45571 w 252420"/>
                <a:gd name="csY13" fmla="*/ 1891 h 1391290"/>
                <a:gd name="csX14" fmla="*/ 68355 w 252420"/>
                <a:gd name="csY14" fmla="*/ 11329 h 1391290"/>
                <a:gd name="csX15" fmla="*/ 237101 w 252420"/>
                <a:gd name="csY15" fmla="*/ 180074 h 1391290"/>
                <a:gd name="csX16" fmla="*/ 237545 w 252420"/>
                <a:gd name="csY16" fmla="*/ 181146 h 1391290"/>
                <a:gd name="csX17" fmla="*/ 241756 w 252420"/>
                <a:gd name="csY17" fmla="*/ 182891 h 1391290"/>
                <a:gd name="csX18" fmla="*/ 252420 w 252420"/>
                <a:gd name="csY18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57967 w 252420"/>
                <a:gd name="csY3" fmla="*/ 1383084 h 1391290"/>
                <a:gd name="csX4" fmla="*/ 18345 w 252420"/>
                <a:gd name="csY4" fmla="*/ 1383084 h 1391290"/>
                <a:gd name="csX5" fmla="*/ 18346 w 252420"/>
                <a:gd name="csY5" fmla="*/ 1383084 h 1391290"/>
                <a:gd name="csX6" fmla="*/ 17728 w 252420"/>
                <a:gd name="csY6" fmla="*/ 1381591 h 1391290"/>
                <a:gd name="csX7" fmla="*/ 10462 w 252420"/>
                <a:gd name="csY7" fmla="*/ 1378582 h 1391290"/>
                <a:gd name="csX8" fmla="*/ 0 w 252420"/>
                <a:gd name="csY8" fmla="*/ 1353323 h 1391290"/>
                <a:gd name="csX9" fmla="*/ 0 w 252420"/>
                <a:gd name="csY9" fmla="*/ 35721 h 1391290"/>
                <a:gd name="csX10" fmla="*/ 35721 w 252420"/>
                <a:gd name="csY10" fmla="*/ 0 h 1391290"/>
                <a:gd name="csX11" fmla="*/ 42929 w 252420"/>
                <a:gd name="csY11" fmla="*/ 2986 h 1391290"/>
                <a:gd name="csX12" fmla="*/ 45571 w 252420"/>
                <a:gd name="csY12" fmla="*/ 1891 h 1391290"/>
                <a:gd name="csX13" fmla="*/ 68355 w 252420"/>
                <a:gd name="csY13" fmla="*/ 11329 h 1391290"/>
                <a:gd name="csX14" fmla="*/ 237101 w 252420"/>
                <a:gd name="csY14" fmla="*/ 180074 h 1391290"/>
                <a:gd name="csX15" fmla="*/ 237545 w 252420"/>
                <a:gd name="csY15" fmla="*/ 181146 h 1391290"/>
                <a:gd name="csX16" fmla="*/ 241756 w 252420"/>
                <a:gd name="csY16" fmla="*/ 182891 h 1391290"/>
                <a:gd name="csX17" fmla="*/ 252420 w 252420"/>
                <a:gd name="csY17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57967 w 252420"/>
                <a:gd name="csY3" fmla="*/ 1383084 h 1391290"/>
                <a:gd name="csX4" fmla="*/ 18345 w 252420"/>
                <a:gd name="csY4" fmla="*/ 1383084 h 1391290"/>
                <a:gd name="csX5" fmla="*/ 18346 w 252420"/>
                <a:gd name="csY5" fmla="*/ 1383084 h 1391290"/>
                <a:gd name="csX6" fmla="*/ 17728 w 252420"/>
                <a:gd name="csY6" fmla="*/ 1381591 h 1391290"/>
                <a:gd name="csX7" fmla="*/ 10462 w 252420"/>
                <a:gd name="csY7" fmla="*/ 1378582 h 1391290"/>
                <a:gd name="csX8" fmla="*/ 0 w 252420"/>
                <a:gd name="csY8" fmla="*/ 1353323 h 1391290"/>
                <a:gd name="csX9" fmla="*/ 0 w 252420"/>
                <a:gd name="csY9" fmla="*/ 35721 h 1391290"/>
                <a:gd name="csX10" fmla="*/ 35721 w 252420"/>
                <a:gd name="csY10" fmla="*/ 0 h 1391290"/>
                <a:gd name="csX11" fmla="*/ 42929 w 252420"/>
                <a:gd name="csY11" fmla="*/ 2986 h 1391290"/>
                <a:gd name="csX12" fmla="*/ 45571 w 252420"/>
                <a:gd name="csY12" fmla="*/ 1891 h 1391290"/>
                <a:gd name="csX13" fmla="*/ 68355 w 252420"/>
                <a:gd name="csY13" fmla="*/ 11329 h 1391290"/>
                <a:gd name="csX14" fmla="*/ 237101 w 252420"/>
                <a:gd name="csY14" fmla="*/ 180074 h 1391290"/>
                <a:gd name="csX15" fmla="*/ 241756 w 252420"/>
                <a:gd name="csY15" fmla="*/ 182891 h 1391290"/>
                <a:gd name="csX16" fmla="*/ 252420 w 252420"/>
                <a:gd name="csY16" fmla="*/ 208635 h 1391290"/>
                <a:gd name="csX0" fmla="*/ 252420 w 252420"/>
                <a:gd name="csY0" fmla="*/ 208635 h 1391290"/>
                <a:gd name="csX1" fmla="*/ 252420 w 252420"/>
                <a:gd name="csY1" fmla="*/ 1176423 h 1391290"/>
                <a:gd name="csX2" fmla="*/ 241756 w 252420"/>
                <a:gd name="csY2" fmla="*/ 1202167 h 1391290"/>
                <a:gd name="csX3" fmla="*/ 57967 w 252420"/>
                <a:gd name="csY3" fmla="*/ 1383084 h 1391290"/>
                <a:gd name="csX4" fmla="*/ 18345 w 252420"/>
                <a:gd name="csY4" fmla="*/ 1383084 h 1391290"/>
                <a:gd name="csX5" fmla="*/ 18346 w 252420"/>
                <a:gd name="csY5" fmla="*/ 1383084 h 1391290"/>
                <a:gd name="csX6" fmla="*/ 17728 w 252420"/>
                <a:gd name="csY6" fmla="*/ 1381591 h 1391290"/>
                <a:gd name="csX7" fmla="*/ 10462 w 252420"/>
                <a:gd name="csY7" fmla="*/ 1378582 h 1391290"/>
                <a:gd name="csX8" fmla="*/ 0 w 252420"/>
                <a:gd name="csY8" fmla="*/ 1353323 h 1391290"/>
                <a:gd name="csX9" fmla="*/ 0 w 252420"/>
                <a:gd name="csY9" fmla="*/ 35721 h 1391290"/>
                <a:gd name="csX10" fmla="*/ 35721 w 252420"/>
                <a:gd name="csY10" fmla="*/ 0 h 1391290"/>
                <a:gd name="csX11" fmla="*/ 42929 w 252420"/>
                <a:gd name="csY11" fmla="*/ 2986 h 1391290"/>
                <a:gd name="csX12" fmla="*/ 45571 w 252420"/>
                <a:gd name="csY12" fmla="*/ 1891 h 1391290"/>
                <a:gd name="csX13" fmla="*/ 68355 w 252420"/>
                <a:gd name="csY13" fmla="*/ 11329 h 1391290"/>
                <a:gd name="csX14" fmla="*/ 241756 w 252420"/>
                <a:gd name="csY14" fmla="*/ 182891 h 1391290"/>
                <a:gd name="csX15" fmla="*/ 252420 w 252420"/>
                <a:gd name="csY15" fmla="*/ 208635 h 139129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</a:cxnLst>
              <a:rect l="l" t="t" r="r" b="b"/>
              <a:pathLst>
                <a:path w="252420" h="1391290">
                  <a:moveTo>
                    <a:pt x="252420" y="208635"/>
                  </a:moveTo>
                  <a:lnTo>
                    <a:pt x="252420" y="1176423"/>
                  </a:lnTo>
                  <a:cubicBezTo>
                    <a:pt x="252420" y="1186477"/>
                    <a:pt x="248345" y="1195579"/>
                    <a:pt x="241756" y="1202167"/>
                  </a:cubicBezTo>
                  <a:lnTo>
                    <a:pt x="57967" y="1383084"/>
                  </a:lnTo>
                  <a:cubicBezTo>
                    <a:pt x="47026" y="1394026"/>
                    <a:pt x="29286" y="1394026"/>
                    <a:pt x="18345" y="1383084"/>
                  </a:cubicBezTo>
                  <a:lnTo>
                    <a:pt x="18346" y="1383084"/>
                  </a:lnTo>
                  <a:lnTo>
                    <a:pt x="17728" y="1381591"/>
                  </a:lnTo>
                  <a:lnTo>
                    <a:pt x="10462" y="1378582"/>
                  </a:lnTo>
                  <a:cubicBezTo>
                    <a:pt x="3998" y="1372117"/>
                    <a:pt x="0" y="1363187"/>
                    <a:pt x="0" y="1353323"/>
                  </a:cubicBezTo>
                  <a:lnTo>
                    <a:pt x="0" y="35721"/>
                  </a:lnTo>
                  <a:cubicBezTo>
                    <a:pt x="0" y="15993"/>
                    <a:pt x="15993" y="0"/>
                    <a:pt x="35721" y="0"/>
                  </a:cubicBezTo>
                  <a:lnTo>
                    <a:pt x="42929" y="2986"/>
                  </a:lnTo>
                  <a:lnTo>
                    <a:pt x="45571" y="1891"/>
                  </a:lnTo>
                  <a:cubicBezTo>
                    <a:pt x="53817" y="1891"/>
                    <a:pt x="62063" y="5037"/>
                    <a:pt x="68355" y="11329"/>
                  </a:cubicBezTo>
                  <a:lnTo>
                    <a:pt x="241756" y="182891"/>
                  </a:lnTo>
                  <a:cubicBezTo>
                    <a:pt x="248345" y="189479"/>
                    <a:pt x="252420" y="198581"/>
                    <a:pt x="252420" y="20863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6D494EE4-A402-B419-DEA7-30D7258D7224}"/>
                </a:ext>
              </a:extLst>
            </p:cNvPr>
            <p:cNvSpPr/>
            <p:nvPr/>
          </p:nvSpPr>
          <p:spPr>
            <a:xfrm>
              <a:off x="-1047172" y="5002715"/>
              <a:ext cx="616833" cy="43537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56148A96-E157-53A9-06B8-43ADDAA5063C}"/>
                </a:ext>
              </a:extLst>
            </p:cNvPr>
            <p:cNvSpPr/>
            <p:nvPr/>
          </p:nvSpPr>
          <p:spPr>
            <a:xfrm rot="5400000">
              <a:off x="-1326660" y="3738861"/>
              <a:ext cx="1142787" cy="1057873"/>
            </a:xfrm>
            <a:custGeom>
              <a:avLst/>
              <a:gdLst>
                <a:gd name="csX0" fmla="*/ 0 w 1142787"/>
                <a:gd name="csY0" fmla="*/ 523036 h 1057873"/>
                <a:gd name="csX1" fmla="*/ 111125 w 1142787"/>
                <a:gd name="csY1" fmla="*/ 411911 h 1057873"/>
                <a:gd name="csX2" fmla="*/ 759804 w 1142787"/>
                <a:gd name="csY2" fmla="*/ 411911 h 1057873"/>
                <a:gd name="csX3" fmla="*/ 537594 w 1142787"/>
                <a:gd name="csY3" fmla="*/ 189701 h 1057873"/>
                <a:gd name="csX4" fmla="*/ 537594 w 1142787"/>
                <a:gd name="csY4" fmla="*/ 32547 h 1057873"/>
                <a:gd name="csX5" fmla="*/ 694749 w 1142787"/>
                <a:gd name="csY5" fmla="*/ 32547 h 1057873"/>
                <a:gd name="csX6" fmla="*/ 1110239 w 1142787"/>
                <a:gd name="csY6" fmla="*/ 448038 h 1057873"/>
                <a:gd name="csX7" fmla="*/ 1142787 w 1142787"/>
                <a:gd name="csY7" fmla="*/ 526615 h 1057873"/>
                <a:gd name="csX8" fmla="*/ 1142335 w 1142787"/>
                <a:gd name="csY8" fmla="*/ 528939 h 1057873"/>
                <a:gd name="csX9" fmla="*/ 1142786 w 1142787"/>
                <a:gd name="csY9" fmla="*/ 531258 h 1057873"/>
                <a:gd name="csX10" fmla="*/ 1110238 w 1142787"/>
                <a:gd name="csY10" fmla="*/ 609836 h 1057873"/>
                <a:gd name="csX11" fmla="*/ 694748 w 1142787"/>
                <a:gd name="csY11" fmla="*/ 1025326 h 1057873"/>
                <a:gd name="csX12" fmla="*/ 537593 w 1142787"/>
                <a:gd name="csY12" fmla="*/ 1025326 h 1057873"/>
                <a:gd name="csX13" fmla="*/ 537593 w 1142787"/>
                <a:gd name="csY13" fmla="*/ 868172 h 1057873"/>
                <a:gd name="csX14" fmla="*/ 771604 w 1142787"/>
                <a:gd name="csY14" fmla="*/ 634161 h 1057873"/>
                <a:gd name="csX15" fmla="*/ 111125 w 1142787"/>
                <a:gd name="csY15" fmla="*/ 634161 h 1057873"/>
                <a:gd name="csX16" fmla="*/ 0 w 1142787"/>
                <a:gd name="csY16" fmla="*/ 523036 h 10578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1142787" h="1057873">
                  <a:moveTo>
                    <a:pt x="0" y="523036"/>
                  </a:moveTo>
                  <a:cubicBezTo>
                    <a:pt x="0" y="461663"/>
                    <a:pt x="49752" y="411911"/>
                    <a:pt x="111125" y="411911"/>
                  </a:cubicBezTo>
                  <a:lnTo>
                    <a:pt x="759804" y="411911"/>
                  </a:lnTo>
                  <a:lnTo>
                    <a:pt x="537594" y="189701"/>
                  </a:lnTo>
                  <a:cubicBezTo>
                    <a:pt x="494197" y="146304"/>
                    <a:pt x="494197" y="75944"/>
                    <a:pt x="537594" y="32547"/>
                  </a:cubicBezTo>
                  <a:cubicBezTo>
                    <a:pt x="580992" y="-10850"/>
                    <a:pt x="651352" y="-10850"/>
                    <a:pt x="694749" y="32547"/>
                  </a:cubicBezTo>
                  <a:lnTo>
                    <a:pt x="1110239" y="448038"/>
                  </a:lnTo>
                  <a:cubicBezTo>
                    <a:pt x="1131938" y="469736"/>
                    <a:pt x="1142787" y="498175"/>
                    <a:pt x="1142787" y="526615"/>
                  </a:cubicBezTo>
                  <a:lnTo>
                    <a:pt x="1142335" y="528939"/>
                  </a:lnTo>
                  <a:lnTo>
                    <a:pt x="1142786" y="531258"/>
                  </a:lnTo>
                  <a:cubicBezTo>
                    <a:pt x="1142786" y="559698"/>
                    <a:pt x="1131937" y="588137"/>
                    <a:pt x="1110238" y="609836"/>
                  </a:cubicBezTo>
                  <a:lnTo>
                    <a:pt x="694748" y="1025326"/>
                  </a:lnTo>
                  <a:cubicBezTo>
                    <a:pt x="651351" y="1068723"/>
                    <a:pt x="580991" y="1068723"/>
                    <a:pt x="537593" y="1025326"/>
                  </a:cubicBezTo>
                  <a:cubicBezTo>
                    <a:pt x="494196" y="981929"/>
                    <a:pt x="494196" y="911569"/>
                    <a:pt x="537593" y="868172"/>
                  </a:cubicBezTo>
                  <a:lnTo>
                    <a:pt x="771604" y="634161"/>
                  </a:lnTo>
                  <a:lnTo>
                    <a:pt x="111125" y="634161"/>
                  </a:lnTo>
                  <a:cubicBezTo>
                    <a:pt x="49752" y="634161"/>
                    <a:pt x="0" y="584409"/>
                    <a:pt x="0" y="523036"/>
                  </a:cubicBezTo>
                  <a:close/>
                </a:path>
              </a:pathLst>
            </a:custGeom>
            <a:solidFill>
              <a:schemeClr val="bg1"/>
            </a:solidFill>
            <a:ln w="63500"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F2D79563-41CC-FCE5-7C5A-C9EAEAFF4DE9}"/>
                </a:ext>
              </a:extLst>
            </p:cNvPr>
            <p:cNvSpPr/>
            <p:nvPr/>
          </p:nvSpPr>
          <p:spPr>
            <a:xfrm rot="5400000">
              <a:off x="-1326660" y="3738861"/>
              <a:ext cx="1142787" cy="1057873"/>
            </a:xfrm>
            <a:custGeom>
              <a:avLst/>
              <a:gdLst>
                <a:gd name="csX0" fmla="*/ 0 w 1142787"/>
                <a:gd name="csY0" fmla="*/ 523036 h 1057873"/>
                <a:gd name="csX1" fmla="*/ 111125 w 1142787"/>
                <a:gd name="csY1" fmla="*/ 411911 h 1057873"/>
                <a:gd name="csX2" fmla="*/ 759804 w 1142787"/>
                <a:gd name="csY2" fmla="*/ 411911 h 1057873"/>
                <a:gd name="csX3" fmla="*/ 537594 w 1142787"/>
                <a:gd name="csY3" fmla="*/ 189701 h 1057873"/>
                <a:gd name="csX4" fmla="*/ 537594 w 1142787"/>
                <a:gd name="csY4" fmla="*/ 32547 h 1057873"/>
                <a:gd name="csX5" fmla="*/ 694749 w 1142787"/>
                <a:gd name="csY5" fmla="*/ 32547 h 1057873"/>
                <a:gd name="csX6" fmla="*/ 1110239 w 1142787"/>
                <a:gd name="csY6" fmla="*/ 448038 h 1057873"/>
                <a:gd name="csX7" fmla="*/ 1142787 w 1142787"/>
                <a:gd name="csY7" fmla="*/ 526615 h 1057873"/>
                <a:gd name="csX8" fmla="*/ 1142335 w 1142787"/>
                <a:gd name="csY8" fmla="*/ 528939 h 1057873"/>
                <a:gd name="csX9" fmla="*/ 1142786 w 1142787"/>
                <a:gd name="csY9" fmla="*/ 531258 h 1057873"/>
                <a:gd name="csX10" fmla="*/ 1110238 w 1142787"/>
                <a:gd name="csY10" fmla="*/ 609836 h 1057873"/>
                <a:gd name="csX11" fmla="*/ 694748 w 1142787"/>
                <a:gd name="csY11" fmla="*/ 1025326 h 1057873"/>
                <a:gd name="csX12" fmla="*/ 537593 w 1142787"/>
                <a:gd name="csY12" fmla="*/ 1025326 h 1057873"/>
                <a:gd name="csX13" fmla="*/ 537593 w 1142787"/>
                <a:gd name="csY13" fmla="*/ 868172 h 1057873"/>
                <a:gd name="csX14" fmla="*/ 771604 w 1142787"/>
                <a:gd name="csY14" fmla="*/ 634161 h 1057873"/>
                <a:gd name="csX15" fmla="*/ 111125 w 1142787"/>
                <a:gd name="csY15" fmla="*/ 634161 h 1057873"/>
                <a:gd name="csX16" fmla="*/ 0 w 1142787"/>
                <a:gd name="csY16" fmla="*/ 523036 h 105787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</a:cxnLst>
              <a:rect l="l" t="t" r="r" b="b"/>
              <a:pathLst>
                <a:path w="1142787" h="1057873">
                  <a:moveTo>
                    <a:pt x="0" y="523036"/>
                  </a:moveTo>
                  <a:cubicBezTo>
                    <a:pt x="0" y="461663"/>
                    <a:pt x="49752" y="411911"/>
                    <a:pt x="111125" y="411911"/>
                  </a:cubicBezTo>
                  <a:lnTo>
                    <a:pt x="759804" y="411911"/>
                  </a:lnTo>
                  <a:lnTo>
                    <a:pt x="537594" y="189701"/>
                  </a:lnTo>
                  <a:cubicBezTo>
                    <a:pt x="494197" y="146304"/>
                    <a:pt x="494197" y="75944"/>
                    <a:pt x="537594" y="32547"/>
                  </a:cubicBezTo>
                  <a:cubicBezTo>
                    <a:pt x="580992" y="-10850"/>
                    <a:pt x="651352" y="-10850"/>
                    <a:pt x="694749" y="32547"/>
                  </a:cubicBezTo>
                  <a:lnTo>
                    <a:pt x="1110239" y="448038"/>
                  </a:lnTo>
                  <a:cubicBezTo>
                    <a:pt x="1131938" y="469736"/>
                    <a:pt x="1142787" y="498175"/>
                    <a:pt x="1142787" y="526615"/>
                  </a:cubicBezTo>
                  <a:lnTo>
                    <a:pt x="1142335" y="528939"/>
                  </a:lnTo>
                  <a:lnTo>
                    <a:pt x="1142786" y="531258"/>
                  </a:lnTo>
                  <a:cubicBezTo>
                    <a:pt x="1142786" y="559698"/>
                    <a:pt x="1131937" y="588137"/>
                    <a:pt x="1110238" y="609836"/>
                  </a:cubicBezTo>
                  <a:lnTo>
                    <a:pt x="694748" y="1025326"/>
                  </a:lnTo>
                  <a:cubicBezTo>
                    <a:pt x="651351" y="1068723"/>
                    <a:pt x="580991" y="1068723"/>
                    <a:pt x="537593" y="1025326"/>
                  </a:cubicBezTo>
                  <a:cubicBezTo>
                    <a:pt x="494196" y="981929"/>
                    <a:pt x="494196" y="911569"/>
                    <a:pt x="537593" y="868172"/>
                  </a:cubicBezTo>
                  <a:lnTo>
                    <a:pt x="771604" y="634161"/>
                  </a:lnTo>
                  <a:lnTo>
                    <a:pt x="111125" y="634161"/>
                  </a:lnTo>
                  <a:cubicBezTo>
                    <a:pt x="49752" y="634161"/>
                    <a:pt x="0" y="584409"/>
                    <a:pt x="0" y="523036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0373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A6696-1605-5192-E568-A9BBCB42E9CD}"/>
              </a:ext>
            </a:extLst>
          </p:cNvPr>
          <p:cNvSpPr txBox="1"/>
          <p:nvPr/>
        </p:nvSpPr>
        <p:spPr>
          <a:xfrm>
            <a:off x="1490012" y="5574919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提出済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A09A0E-DA0E-B46A-192E-FAB42AE16E1E}"/>
              </a:ext>
            </a:extLst>
          </p:cNvPr>
          <p:cNvSpPr txBox="1"/>
          <p:nvPr/>
        </p:nvSpPr>
        <p:spPr>
          <a:xfrm rot="10800000">
            <a:off x="1490012" y="2755461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提出済</a:t>
            </a:r>
            <a:endParaRPr lang="en-US" altLang="ja-JP" sz="9600" b="1" dirty="0">
              <a:solidFill>
                <a:srgbClr val="0F111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29FFED-3722-6116-0C61-B5DFCBD59E47}"/>
              </a:ext>
            </a:extLst>
          </p:cNvPr>
          <p:cNvGrpSpPr/>
          <p:nvPr/>
        </p:nvGrpSpPr>
        <p:grpSpPr>
          <a:xfrm>
            <a:off x="1922027" y="5426837"/>
            <a:ext cx="3013967" cy="1805185"/>
            <a:chOff x="1922027" y="2893702"/>
            <a:chExt cx="3013967" cy="1805185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1951674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提出済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1922027" y="3929446"/>
              <a:ext cx="301396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Submitted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8EEBDB-C8DD-81EB-C397-3A3F14810970}"/>
              </a:ext>
            </a:extLst>
          </p:cNvPr>
          <p:cNvGrpSpPr/>
          <p:nvPr/>
        </p:nvGrpSpPr>
        <p:grpSpPr>
          <a:xfrm rot="10800000">
            <a:off x="1922028" y="2801695"/>
            <a:ext cx="3013967" cy="1805185"/>
            <a:chOff x="1922005" y="2893702"/>
            <a:chExt cx="3013967" cy="1805185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8014C96-5089-38E0-054B-8D981DF687F9}"/>
                </a:ext>
              </a:extLst>
            </p:cNvPr>
            <p:cNvSpPr txBox="1"/>
            <p:nvPr/>
          </p:nvSpPr>
          <p:spPr>
            <a:xfrm>
              <a:off x="1951672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提出済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EC2DE78-2181-BBD0-C085-4F9AF8FB4455}"/>
                </a:ext>
              </a:extLst>
            </p:cNvPr>
            <p:cNvSpPr txBox="1"/>
            <p:nvPr/>
          </p:nvSpPr>
          <p:spPr>
            <a:xfrm>
              <a:off x="1922005" y="3929446"/>
              <a:ext cx="3013967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Submitted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6727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534</TotalTime>
  <Words>14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std0189_提出済</dc:title>
  <dc:subject>std0189_提出済</dc:subject>
  <dc:creator>でじけろお</dc:creator>
  <cp:revision>1</cp:revision>
  <dcterms:created xsi:type="dcterms:W3CDTF">2018-05-20T00:31:01Z</dcterms:created>
  <dcterms:modified xsi:type="dcterms:W3CDTF">2026-01-30T06:25:26Z</dcterms:modified>
  <cp:version>1</cp:version>
</cp:coreProperties>
</file>