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3" d="100"/>
          <a:sy n="53" d="100"/>
        </p:scale>
        <p:origin x="1710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1151E8-82A1-A8D0-0EF9-18B7075FB525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99E4CD9-BB09-DA1E-E566-C799CD31FB3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B541925-2DD9-FEE1-3400-B81598C70EF1}"/>
              </a:ext>
            </a:extLst>
          </p:cNvPr>
          <p:cNvGrpSpPr/>
          <p:nvPr/>
        </p:nvGrpSpPr>
        <p:grpSpPr>
          <a:xfrm>
            <a:off x="884855" y="5209361"/>
            <a:ext cx="1157018" cy="1810976"/>
            <a:chOff x="-1385618" y="3532966"/>
            <a:chExt cx="1157018" cy="1810976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802676E2-A0DC-E007-03AC-74EDD972AA9A}"/>
                </a:ext>
              </a:extLst>
            </p:cNvPr>
            <p:cNvSpPr/>
            <p:nvPr/>
          </p:nvSpPr>
          <p:spPr>
            <a:xfrm flipH="1">
              <a:off x="-1385618" y="3532966"/>
              <a:ext cx="1157018" cy="1810976"/>
            </a:xfrm>
            <a:custGeom>
              <a:avLst/>
              <a:gdLst>
                <a:gd name="csX0" fmla="*/ 575576 w 871268"/>
                <a:gd name="csY0" fmla="*/ 770711 h 1363719"/>
                <a:gd name="csX1" fmla="*/ 438359 w 871268"/>
                <a:gd name="csY1" fmla="*/ 825557 h 1363719"/>
                <a:gd name="csX2" fmla="*/ 432909 w 871268"/>
                <a:gd name="csY2" fmla="*/ 825557 h 1363719"/>
                <a:gd name="csX3" fmla="*/ 295692 w 871268"/>
                <a:gd name="csY3" fmla="*/ 770711 h 1363719"/>
                <a:gd name="csX4" fmla="*/ 232507 w 871268"/>
                <a:gd name="csY4" fmla="*/ 825557 h 1363719"/>
                <a:gd name="csX5" fmla="*/ 214750 w 871268"/>
                <a:gd name="csY5" fmla="*/ 825557 h 1363719"/>
                <a:gd name="csX6" fmla="*/ 34520 w 871268"/>
                <a:gd name="csY6" fmla="*/ 1005787 h 1363719"/>
                <a:gd name="csX7" fmla="*/ 34520 w 871268"/>
                <a:gd name="csY7" fmla="*/ 1363719 h 1363719"/>
                <a:gd name="csX8" fmla="*/ 836748 w 871268"/>
                <a:gd name="csY8" fmla="*/ 1363719 h 1363719"/>
                <a:gd name="csX9" fmla="*/ 836748 w 871268"/>
                <a:gd name="csY9" fmla="*/ 1005787 h 1363719"/>
                <a:gd name="csX10" fmla="*/ 656518 w 871268"/>
                <a:gd name="csY10" fmla="*/ 825557 h 1363719"/>
                <a:gd name="csX11" fmla="*/ 638761 w 871268"/>
                <a:gd name="csY11" fmla="*/ 825557 h 1363719"/>
                <a:gd name="csX12" fmla="*/ 435634 w 871268"/>
                <a:gd name="csY12" fmla="*/ 0 h 1363719"/>
                <a:gd name="csX13" fmla="*/ 66415 w 871268"/>
                <a:gd name="csY13" fmla="*/ 244734 h 1363719"/>
                <a:gd name="csX14" fmla="*/ 49853 w 871268"/>
                <a:gd name="csY14" fmla="*/ 326770 h 1363719"/>
                <a:gd name="csX15" fmla="*/ 23839 w 871268"/>
                <a:gd name="csY15" fmla="*/ 342675 h 1363719"/>
                <a:gd name="csX16" fmla="*/ 0 w 871268"/>
                <a:gd name="csY16" fmla="*/ 386476 h 1363719"/>
                <a:gd name="csX17" fmla="*/ 74002 w 871268"/>
                <a:gd name="csY17" fmla="*/ 384351 h 1363719"/>
                <a:gd name="csX18" fmla="*/ 69188 w 871268"/>
                <a:gd name="csY18" fmla="*/ 432104 h 1363719"/>
                <a:gd name="csX19" fmla="*/ 435634 w 871268"/>
                <a:gd name="csY19" fmla="*/ 798549 h 1363719"/>
                <a:gd name="csX20" fmla="*/ 802080 w 871268"/>
                <a:gd name="csY20" fmla="*/ 432104 h 1363719"/>
                <a:gd name="csX21" fmla="*/ 797266 w 871268"/>
                <a:gd name="csY21" fmla="*/ 384351 h 1363719"/>
                <a:gd name="csX22" fmla="*/ 871268 w 871268"/>
                <a:gd name="csY22" fmla="*/ 386476 h 1363719"/>
                <a:gd name="csX23" fmla="*/ 847429 w 871268"/>
                <a:gd name="csY23" fmla="*/ 342675 h 1363719"/>
                <a:gd name="csX24" fmla="*/ 821415 w 871268"/>
                <a:gd name="csY24" fmla="*/ 326770 h 1363719"/>
                <a:gd name="csX25" fmla="*/ 804853 w 871268"/>
                <a:gd name="csY25" fmla="*/ 244734 h 1363719"/>
                <a:gd name="csX26" fmla="*/ 435634 w 871268"/>
                <a:gd name="csY26" fmla="*/ 0 h 13637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</a:cxnLst>
              <a:rect l="l" t="t" r="r" b="b"/>
              <a:pathLst>
                <a:path w="871268" h="1363719">
                  <a:moveTo>
                    <a:pt x="575576" y="770711"/>
                  </a:moveTo>
                  <a:lnTo>
                    <a:pt x="438359" y="825557"/>
                  </a:lnTo>
                  <a:lnTo>
                    <a:pt x="432909" y="825557"/>
                  </a:lnTo>
                  <a:lnTo>
                    <a:pt x="295692" y="770711"/>
                  </a:lnTo>
                  <a:lnTo>
                    <a:pt x="232507" y="825557"/>
                  </a:lnTo>
                  <a:lnTo>
                    <a:pt x="214750" y="825557"/>
                  </a:lnTo>
                  <a:cubicBezTo>
                    <a:pt x="115212" y="825557"/>
                    <a:pt x="34520" y="906249"/>
                    <a:pt x="34520" y="1005787"/>
                  </a:cubicBezTo>
                  <a:lnTo>
                    <a:pt x="34520" y="1363719"/>
                  </a:lnTo>
                  <a:lnTo>
                    <a:pt x="836748" y="1363719"/>
                  </a:lnTo>
                  <a:lnTo>
                    <a:pt x="836748" y="1005787"/>
                  </a:lnTo>
                  <a:cubicBezTo>
                    <a:pt x="836748" y="906249"/>
                    <a:pt x="756056" y="825557"/>
                    <a:pt x="656518" y="825557"/>
                  </a:cubicBezTo>
                  <a:lnTo>
                    <a:pt x="638761" y="825557"/>
                  </a:lnTo>
                  <a:close/>
                  <a:moveTo>
                    <a:pt x="435634" y="0"/>
                  </a:moveTo>
                  <a:cubicBezTo>
                    <a:pt x="269655" y="0"/>
                    <a:pt x="127246" y="100914"/>
                    <a:pt x="66415" y="244734"/>
                  </a:cubicBezTo>
                  <a:lnTo>
                    <a:pt x="49853" y="326770"/>
                  </a:lnTo>
                  <a:lnTo>
                    <a:pt x="23839" y="342675"/>
                  </a:lnTo>
                  <a:lnTo>
                    <a:pt x="0" y="386476"/>
                  </a:lnTo>
                  <a:lnTo>
                    <a:pt x="74002" y="384351"/>
                  </a:lnTo>
                  <a:lnTo>
                    <a:pt x="69188" y="432104"/>
                  </a:lnTo>
                  <a:cubicBezTo>
                    <a:pt x="69188" y="634486"/>
                    <a:pt x="233251" y="798549"/>
                    <a:pt x="435634" y="798549"/>
                  </a:cubicBezTo>
                  <a:cubicBezTo>
                    <a:pt x="638017" y="798549"/>
                    <a:pt x="802080" y="634486"/>
                    <a:pt x="802080" y="432104"/>
                  </a:cubicBezTo>
                  <a:lnTo>
                    <a:pt x="797266" y="384351"/>
                  </a:lnTo>
                  <a:lnTo>
                    <a:pt x="871268" y="386476"/>
                  </a:lnTo>
                  <a:lnTo>
                    <a:pt x="847429" y="342675"/>
                  </a:lnTo>
                  <a:lnTo>
                    <a:pt x="821415" y="326770"/>
                  </a:lnTo>
                  <a:lnTo>
                    <a:pt x="804853" y="244734"/>
                  </a:lnTo>
                  <a:cubicBezTo>
                    <a:pt x="744022" y="100914"/>
                    <a:pt x="601613" y="0"/>
                    <a:pt x="435634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E1B25301-7C86-D52A-3F98-E38096F13B51}"/>
                </a:ext>
              </a:extLst>
            </p:cNvPr>
            <p:cNvSpPr/>
            <p:nvPr/>
          </p:nvSpPr>
          <p:spPr>
            <a:xfrm>
              <a:off x="-1115665" y="4776707"/>
              <a:ext cx="617112" cy="435576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74FD9FAC-A140-C473-A992-A6559B5AAC8F}"/>
              </a:ext>
            </a:extLst>
          </p:cNvPr>
          <p:cNvGrpSpPr/>
          <p:nvPr/>
        </p:nvGrpSpPr>
        <p:grpSpPr>
          <a:xfrm rot="10800000">
            <a:off x="4886657" y="2887770"/>
            <a:ext cx="1157018" cy="1810976"/>
            <a:chOff x="-1385618" y="3532966"/>
            <a:chExt cx="1157018" cy="1810976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C2B4D5ED-557D-261E-9BDC-A3E43A7DB9FD}"/>
                </a:ext>
              </a:extLst>
            </p:cNvPr>
            <p:cNvSpPr/>
            <p:nvPr/>
          </p:nvSpPr>
          <p:spPr>
            <a:xfrm flipH="1">
              <a:off x="-1385618" y="3532966"/>
              <a:ext cx="1157018" cy="1810976"/>
            </a:xfrm>
            <a:custGeom>
              <a:avLst/>
              <a:gdLst>
                <a:gd name="csX0" fmla="*/ 575576 w 871268"/>
                <a:gd name="csY0" fmla="*/ 770711 h 1363719"/>
                <a:gd name="csX1" fmla="*/ 438359 w 871268"/>
                <a:gd name="csY1" fmla="*/ 825557 h 1363719"/>
                <a:gd name="csX2" fmla="*/ 432909 w 871268"/>
                <a:gd name="csY2" fmla="*/ 825557 h 1363719"/>
                <a:gd name="csX3" fmla="*/ 295692 w 871268"/>
                <a:gd name="csY3" fmla="*/ 770711 h 1363719"/>
                <a:gd name="csX4" fmla="*/ 232507 w 871268"/>
                <a:gd name="csY4" fmla="*/ 825557 h 1363719"/>
                <a:gd name="csX5" fmla="*/ 214750 w 871268"/>
                <a:gd name="csY5" fmla="*/ 825557 h 1363719"/>
                <a:gd name="csX6" fmla="*/ 34520 w 871268"/>
                <a:gd name="csY6" fmla="*/ 1005787 h 1363719"/>
                <a:gd name="csX7" fmla="*/ 34520 w 871268"/>
                <a:gd name="csY7" fmla="*/ 1363719 h 1363719"/>
                <a:gd name="csX8" fmla="*/ 836748 w 871268"/>
                <a:gd name="csY8" fmla="*/ 1363719 h 1363719"/>
                <a:gd name="csX9" fmla="*/ 836748 w 871268"/>
                <a:gd name="csY9" fmla="*/ 1005787 h 1363719"/>
                <a:gd name="csX10" fmla="*/ 656518 w 871268"/>
                <a:gd name="csY10" fmla="*/ 825557 h 1363719"/>
                <a:gd name="csX11" fmla="*/ 638761 w 871268"/>
                <a:gd name="csY11" fmla="*/ 825557 h 1363719"/>
                <a:gd name="csX12" fmla="*/ 435634 w 871268"/>
                <a:gd name="csY12" fmla="*/ 0 h 1363719"/>
                <a:gd name="csX13" fmla="*/ 66415 w 871268"/>
                <a:gd name="csY13" fmla="*/ 244734 h 1363719"/>
                <a:gd name="csX14" fmla="*/ 49853 w 871268"/>
                <a:gd name="csY14" fmla="*/ 326770 h 1363719"/>
                <a:gd name="csX15" fmla="*/ 23839 w 871268"/>
                <a:gd name="csY15" fmla="*/ 342675 h 1363719"/>
                <a:gd name="csX16" fmla="*/ 0 w 871268"/>
                <a:gd name="csY16" fmla="*/ 386476 h 1363719"/>
                <a:gd name="csX17" fmla="*/ 74002 w 871268"/>
                <a:gd name="csY17" fmla="*/ 384351 h 1363719"/>
                <a:gd name="csX18" fmla="*/ 69188 w 871268"/>
                <a:gd name="csY18" fmla="*/ 432104 h 1363719"/>
                <a:gd name="csX19" fmla="*/ 435634 w 871268"/>
                <a:gd name="csY19" fmla="*/ 798549 h 1363719"/>
                <a:gd name="csX20" fmla="*/ 802080 w 871268"/>
                <a:gd name="csY20" fmla="*/ 432104 h 1363719"/>
                <a:gd name="csX21" fmla="*/ 797266 w 871268"/>
                <a:gd name="csY21" fmla="*/ 384351 h 1363719"/>
                <a:gd name="csX22" fmla="*/ 871268 w 871268"/>
                <a:gd name="csY22" fmla="*/ 386476 h 1363719"/>
                <a:gd name="csX23" fmla="*/ 847429 w 871268"/>
                <a:gd name="csY23" fmla="*/ 342675 h 1363719"/>
                <a:gd name="csX24" fmla="*/ 821415 w 871268"/>
                <a:gd name="csY24" fmla="*/ 326770 h 1363719"/>
                <a:gd name="csX25" fmla="*/ 804853 w 871268"/>
                <a:gd name="csY25" fmla="*/ 244734 h 1363719"/>
                <a:gd name="csX26" fmla="*/ 435634 w 871268"/>
                <a:gd name="csY26" fmla="*/ 0 h 136371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</a:cxnLst>
              <a:rect l="l" t="t" r="r" b="b"/>
              <a:pathLst>
                <a:path w="871268" h="1363719">
                  <a:moveTo>
                    <a:pt x="575576" y="770711"/>
                  </a:moveTo>
                  <a:lnTo>
                    <a:pt x="438359" y="825557"/>
                  </a:lnTo>
                  <a:lnTo>
                    <a:pt x="432909" y="825557"/>
                  </a:lnTo>
                  <a:lnTo>
                    <a:pt x="295692" y="770711"/>
                  </a:lnTo>
                  <a:lnTo>
                    <a:pt x="232507" y="825557"/>
                  </a:lnTo>
                  <a:lnTo>
                    <a:pt x="214750" y="825557"/>
                  </a:lnTo>
                  <a:cubicBezTo>
                    <a:pt x="115212" y="825557"/>
                    <a:pt x="34520" y="906249"/>
                    <a:pt x="34520" y="1005787"/>
                  </a:cubicBezTo>
                  <a:lnTo>
                    <a:pt x="34520" y="1363719"/>
                  </a:lnTo>
                  <a:lnTo>
                    <a:pt x="836748" y="1363719"/>
                  </a:lnTo>
                  <a:lnTo>
                    <a:pt x="836748" y="1005787"/>
                  </a:lnTo>
                  <a:cubicBezTo>
                    <a:pt x="836748" y="906249"/>
                    <a:pt x="756056" y="825557"/>
                    <a:pt x="656518" y="825557"/>
                  </a:cubicBezTo>
                  <a:lnTo>
                    <a:pt x="638761" y="825557"/>
                  </a:lnTo>
                  <a:close/>
                  <a:moveTo>
                    <a:pt x="435634" y="0"/>
                  </a:moveTo>
                  <a:cubicBezTo>
                    <a:pt x="269655" y="0"/>
                    <a:pt x="127246" y="100914"/>
                    <a:pt x="66415" y="244734"/>
                  </a:cubicBezTo>
                  <a:lnTo>
                    <a:pt x="49853" y="326770"/>
                  </a:lnTo>
                  <a:lnTo>
                    <a:pt x="23839" y="342675"/>
                  </a:lnTo>
                  <a:lnTo>
                    <a:pt x="0" y="386476"/>
                  </a:lnTo>
                  <a:lnTo>
                    <a:pt x="74002" y="384351"/>
                  </a:lnTo>
                  <a:lnTo>
                    <a:pt x="69188" y="432104"/>
                  </a:lnTo>
                  <a:cubicBezTo>
                    <a:pt x="69188" y="634486"/>
                    <a:pt x="233251" y="798549"/>
                    <a:pt x="435634" y="798549"/>
                  </a:cubicBezTo>
                  <a:cubicBezTo>
                    <a:pt x="638017" y="798549"/>
                    <a:pt x="802080" y="634486"/>
                    <a:pt x="802080" y="432104"/>
                  </a:cubicBezTo>
                  <a:lnTo>
                    <a:pt x="797266" y="384351"/>
                  </a:lnTo>
                  <a:lnTo>
                    <a:pt x="871268" y="386476"/>
                  </a:lnTo>
                  <a:lnTo>
                    <a:pt x="847429" y="342675"/>
                  </a:lnTo>
                  <a:lnTo>
                    <a:pt x="821415" y="326770"/>
                  </a:lnTo>
                  <a:lnTo>
                    <a:pt x="804853" y="244734"/>
                  </a:lnTo>
                  <a:cubicBezTo>
                    <a:pt x="744022" y="100914"/>
                    <a:pt x="601613" y="0"/>
                    <a:pt x="435634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11F6B84-455D-96DA-CBF3-FEE1AC064949}"/>
                </a:ext>
              </a:extLst>
            </p:cNvPr>
            <p:cNvSpPr/>
            <p:nvPr/>
          </p:nvSpPr>
          <p:spPr>
            <a:xfrm>
              <a:off x="-1115665" y="4776707"/>
              <a:ext cx="617112" cy="435576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作業済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861915" y="5426837"/>
            <a:ext cx="3134191" cy="1805185"/>
            <a:chOff x="1861915" y="2893702"/>
            <a:chExt cx="3134191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作業済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1861915" y="3929446"/>
              <a:ext cx="313419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Completed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861916" y="2801695"/>
            <a:ext cx="3134191" cy="1805185"/>
            <a:chOff x="1861893" y="2893702"/>
            <a:chExt cx="3134191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作業済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1861893" y="3929446"/>
              <a:ext cx="313419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Completed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535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std0190_作業済</dc:title>
  <dc:subject>std0190_作業済</dc:subject>
  <dc:creator>でじけろお</dc:creator>
  <cp:revision>1</cp:revision>
  <dcterms:created xsi:type="dcterms:W3CDTF">2018-05-20T00:31:01Z</dcterms:created>
  <dcterms:modified xsi:type="dcterms:W3CDTF">2026-01-30T06:34:49Z</dcterms:modified>
  <cp:version>1</cp:version>
</cp:coreProperties>
</file>