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9" r:id="rId4"/>
    <p:sldId id="265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3" d="100"/>
          <a:sy n="53" d="100"/>
        </p:scale>
        <p:origin x="83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EAC9D-794D-8DAF-0859-961655C7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549E05-3A3A-7B3B-5E6F-C05B487CE43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7EB29F7-06DB-FCD7-85D4-E4BAE17A292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2EC193-0463-DD86-F831-76FA4BE7127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362023-4572-0B6D-C1A2-8D72CF967827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2B5FF0-C87C-3D19-86E5-719AFBAA2454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B448BB-008C-2CD7-D1F1-99E3B838DFE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A441BE04-6DC0-1FFE-216E-6DEE5DE776BA}"/>
              </a:ext>
            </a:extLst>
          </p:cNvPr>
          <p:cNvSpPr/>
          <p:nvPr/>
        </p:nvSpPr>
        <p:spPr>
          <a:xfrm>
            <a:off x="599571" y="5275554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E28F181A-8F0E-1B1A-7878-B6165AFA78FD}"/>
              </a:ext>
            </a:extLst>
          </p:cNvPr>
          <p:cNvSpPr/>
          <p:nvPr/>
        </p:nvSpPr>
        <p:spPr>
          <a:xfrm rot="10800000">
            <a:off x="4607396" y="2979417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1151E8-82A1-A8D0-0EF9-18B7075FB525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99E4CD9-BB09-DA1E-E566-C799CD31FB3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2F541D3-991D-F931-E303-BDE947C7F8B1}"/>
              </a:ext>
            </a:extLst>
          </p:cNvPr>
          <p:cNvGrpSpPr/>
          <p:nvPr/>
        </p:nvGrpSpPr>
        <p:grpSpPr>
          <a:xfrm>
            <a:off x="827705" y="5221295"/>
            <a:ext cx="1396520" cy="1799042"/>
            <a:chOff x="12915900" y="6618317"/>
            <a:chExt cx="1654968" cy="2131983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B1811B3-EB31-9B4B-643C-FBE6F44B272B}"/>
                </a:ext>
              </a:extLst>
            </p:cNvPr>
            <p:cNvSpPr/>
            <p:nvPr/>
          </p:nvSpPr>
          <p:spPr>
            <a:xfrm>
              <a:off x="12915900" y="6618317"/>
              <a:ext cx="1654968" cy="2131983"/>
            </a:xfrm>
            <a:custGeom>
              <a:avLst/>
              <a:gdLst>
                <a:gd name="csX0" fmla="*/ 438929 w 1654968"/>
                <a:gd name="csY0" fmla="*/ 0 h 2131983"/>
                <a:gd name="csX1" fmla="*/ 640571 w 1654968"/>
                <a:gd name="csY1" fmla="*/ 0 h 2131983"/>
                <a:gd name="csX2" fmla="*/ 729054 w 1654968"/>
                <a:gd name="csY2" fmla="*/ 58651 h 2131983"/>
                <a:gd name="csX3" fmla="*/ 730193 w 1654968"/>
                <a:gd name="csY3" fmla="*/ 64294 h 2131983"/>
                <a:gd name="csX4" fmla="*/ 1456539 w 1654968"/>
                <a:gd name="csY4" fmla="*/ 64294 h 2131983"/>
                <a:gd name="csX5" fmla="*/ 1654968 w 1654968"/>
                <a:gd name="csY5" fmla="*/ 262723 h 2131983"/>
                <a:gd name="csX6" fmla="*/ 1654968 w 1654968"/>
                <a:gd name="csY6" fmla="*/ 305118 h 2131983"/>
                <a:gd name="csX7" fmla="*/ 1600200 w 1654968"/>
                <a:gd name="csY7" fmla="*/ 305118 h 2131983"/>
                <a:gd name="csX8" fmla="*/ 1600200 w 1654968"/>
                <a:gd name="csY8" fmla="*/ 263832 h 2131983"/>
                <a:gd name="csX9" fmla="*/ 1454161 w 1654968"/>
                <a:gd name="csY9" fmla="*/ 117793 h 2131983"/>
                <a:gd name="csX10" fmla="*/ 736600 w 1654968"/>
                <a:gd name="csY10" fmla="*/ 117793 h 2131983"/>
                <a:gd name="csX11" fmla="*/ 736600 w 1654968"/>
                <a:gd name="csY11" fmla="*/ 183020 h 2131983"/>
                <a:gd name="csX12" fmla="*/ 727562 w 1654968"/>
                <a:gd name="csY12" fmla="*/ 192058 h 2131983"/>
                <a:gd name="csX13" fmla="*/ 576263 w 1654968"/>
                <a:gd name="csY13" fmla="*/ 192058 h 2131983"/>
                <a:gd name="csX14" fmla="*/ 576263 w 1654968"/>
                <a:gd name="csY14" fmla="*/ 444089 h 2131983"/>
                <a:gd name="csX15" fmla="*/ 666648 w 1654968"/>
                <a:gd name="csY15" fmla="*/ 444089 h 2131983"/>
                <a:gd name="csX16" fmla="*/ 693115 w 1654968"/>
                <a:gd name="csY16" fmla="*/ 549958 h 2131983"/>
                <a:gd name="csX17" fmla="*/ 740828 w 1654968"/>
                <a:gd name="csY17" fmla="*/ 549958 h 2131983"/>
                <a:gd name="csX18" fmla="*/ 1079500 w 1654968"/>
                <a:gd name="csY18" fmla="*/ 888630 h 2131983"/>
                <a:gd name="csX19" fmla="*/ 1079500 w 1654968"/>
                <a:gd name="csY19" fmla="*/ 2081182 h 2131983"/>
                <a:gd name="csX20" fmla="*/ 1028699 w 1654968"/>
                <a:gd name="csY20" fmla="*/ 2131983 h 2131983"/>
                <a:gd name="csX21" fmla="*/ 50801 w 1654968"/>
                <a:gd name="csY21" fmla="*/ 2131983 h 2131983"/>
                <a:gd name="csX22" fmla="*/ 0 w 1654968"/>
                <a:gd name="csY22" fmla="*/ 2081182 h 2131983"/>
                <a:gd name="csX23" fmla="*/ 0 w 1654968"/>
                <a:gd name="csY23" fmla="*/ 888630 h 2131983"/>
                <a:gd name="csX24" fmla="*/ 338672 w 1654968"/>
                <a:gd name="csY24" fmla="*/ 549958 h 2131983"/>
                <a:gd name="csX25" fmla="*/ 386385 w 1654968"/>
                <a:gd name="csY25" fmla="*/ 549958 h 2131983"/>
                <a:gd name="csX26" fmla="*/ 412853 w 1654968"/>
                <a:gd name="csY26" fmla="*/ 444089 h 2131983"/>
                <a:gd name="csX27" fmla="*/ 503237 w 1654968"/>
                <a:gd name="csY27" fmla="*/ 444089 h 2131983"/>
                <a:gd name="csX28" fmla="*/ 503237 w 1654968"/>
                <a:gd name="csY28" fmla="*/ 192058 h 2131983"/>
                <a:gd name="csX29" fmla="*/ 351938 w 1654968"/>
                <a:gd name="csY29" fmla="*/ 192058 h 2131983"/>
                <a:gd name="csX30" fmla="*/ 342900 w 1654968"/>
                <a:gd name="csY30" fmla="*/ 183020 h 2131983"/>
                <a:gd name="csX31" fmla="*/ 342900 w 1654968"/>
                <a:gd name="csY31" fmla="*/ 96029 h 2131983"/>
                <a:gd name="csX32" fmla="*/ 438929 w 1654968"/>
                <a:gd name="csY32" fmla="*/ 0 h 21319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</a:cxnLst>
              <a:rect l="l" t="t" r="r" b="b"/>
              <a:pathLst>
                <a:path w="1654968" h="2131983">
                  <a:moveTo>
                    <a:pt x="438929" y="0"/>
                  </a:moveTo>
                  <a:lnTo>
                    <a:pt x="640571" y="0"/>
                  </a:lnTo>
                  <a:cubicBezTo>
                    <a:pt x="680347" y="0"/>
                    <a:pt x="714475" y="24184"/>
                    <a:pt x="729054" y="58651"/>
                  </a:cubicBezTo>
                  <a:lnTo>
                    <a:pt x="730193" y="64294"/>
                  </a:lnTo>
                  <a:lnTo>
                    <a:pt x="1456539" y="64294"/>
                  </a:lnTo>
                  <a:cubicBezTo>
                    <a:pt x="1566128" y="64294"/>
                    <a:pt x="1654968" y="153134"/>
                    <a:pt x="1654968" y="262723"/>
                  </a:cubicBezTo>
                  <a:lnTo>
                    <a:pt x="1654968" y="305118"/>
                  </a:lnTo>
                  <a:lnTo>
                    <a:pt x="1600200" y="305118"/>
                  </a:lnTo>
                  <a:lnTo>
                    <a:pt x="1600200" y="263832"/>
                  </a:lnTo>
                  <a:cubicBezTo>
                    <a:pt x="1600200" y="183177"/>
                    <a:pt x="1534816" y="117793"/>
                    <a:pt x="1454161" y="117793"/>
                  </a:cubicBezTo>
                  <a:lnTo>
                    <a:pt x="736600" y="117793"/>
                  </a:lnTo>
                  <a:lnTo>
                    <a:pt x="736600" y="183020"/>
                  </a:lnTo>
                  <a:cubicBezTo>
                    <a:pt x="736600" y="188012"/>
                    <a:pt x="732554" y="192058"/>
                    <a:pt x="727562" y="192058"/>
                  </a:cubicBezTo>
                  <a:lnTo>
                    <a:pt x="576263" y="192058"/>
                  </a:lnTo>
                  <a:lnTo>
                    <a:pt x="576263" y="444089"/>
                  </a:lnTo>
                  <a:lnTo>
                    <a:pt x="666648" y="444089"/>
                  </a:lnTo>
                  <a:lnTo>
                    <a:pt x="693115" y="549958"/>
                  </a:lnTo>
                  <a:lnTo>
                    <a:pt x="740828" y="549958"/>
                  </a:lnTo>
                  <a:cubicBezTo>
                    <a:pt x="927871" y="549958"/>
                    <a:pt x="1079500" y="701587"/>
                    <a:pt x="1079500" y="888630"/>
                  </a:cubicBezTo>
                  <a:lnTo>
                    <a:pt x="1079500" y="2081182"/>
                  </a:lnTo>
                  <a:cubicBezTo>
                    <a:pt x="1079500" y="2109239"/>
                    <a:pt x="1056756" y="2131983"/>
                    <a:pt x="1028699" y="2131983"/>
                  </a:cubicBezTo>
                  <a:lnTo>
                    <a:pt x="50801" y="2131983"/>
                  </a:lnTo>
                  <a:cubicBezTo>
                    <a:pt x="22744" y="2131983"/>
                    <a:pt x="0" y="2109239"/>
                    <a:pt x="0" y="2081182"/>
                  </a:cubicBezTo>
                  <a:lnTo>
                    <a:pt x="0" y="888630"/>
                  </a:lnTo>
                  <a:cubicBezTo>
                    <a:pt x="0" y="701587"/>
                    <a:pt x="151629" y="549958"/>
                    <a:pt x="338672" y="549958"/>
                  </a:cubicBezTo>
                  <a:lnTo>
                    <a:pt x="386385" y="549958"/>
                  </a:lnTo>
                  <a:lnTo>
                    <a:pt x="412853" y="444089"/>
                  </a:lnTo>
                  <a:lnTo>
                    <a:pt x="503237" y="444089"/>
                  </a:lnTo>
                  <a:lnTo>
                    <a:pt x="503237" y="192058"/>
                  </a:lnTo>
                  <a:lnTo>
                    <a:pt x="351938" y="192058"/>
                  </a:lnTo>
                  <a:cubicBezTo>
                    <a:pt x="346946" y="192058"/>
                    <a:pt x="342900" y="188012"/>
                    <a:pt x="342900" y="183020"/>
                  </a:cubicBezTo>
                  <a:lnTo>
                    <a:pt x="342900" y="96029"/>
                  </a:lnTo>
                  <a:cubicBezTo>
                    <a:pt x="342900" y="42994"/>
                    <a:pt x="385894" y="0"/>
                    <a:pt x="43892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50B01FD7-942B-42EB-F594-CC05BCAF2F8F}"/>
                </a:ext>
              </a:extLst>
            </p:cNvPr>
            <p:cNvSpPr/>
            <p:nvPr/>
          </p:nvSpPr>
          <p:spPr>
            <a:xfrm>
              <a:off x="13119164" y="7713942"/>
              <a:ext cx="712793" cy="50310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BB25FDDD-6903-E2EB-1E72-5D0267898712}"/>
              </a:ext>
            </a:extLst>
          </p:cNvPr>
          <p:cNvGrpSpPr/>
          <p:nvPr/>
        </p:nvGrpSpPr>
        <p:grpSpPr>
          <a:xfrm rot="10800000">
            <a:off x="4600033" y="2924520"/>
            <a:ext cx="1396520" cy="1799042"/>
            <a:chOff x="12915900" y="6618317"/>
            <a:chExt cx="1654968" cy="2131983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9E0F8801-CBF7-0D9A-8C23-8BD27D774BC7}"/>
                </a:ext>
              </a:extLst>
            </p:cNvPr>
            <p:cNvSpPr/>
            <p:nvPr/>
          </p:nvSpPr>
          <p:spPr>
            <a:xfrm>
              <a:off x="12915900" y="6618317"/>
              <a:ext cx="1654968" cy="2131983"/>
            </a:xfrm>
            <a:custGeom>
              <a:avLst/>
              <a:gdLst>
                <a:gd name="csX0" fmla="*/ 438929 w 1654968"/>
                <a:gd name="csY0" fmla="*/ 0 h 2131983"/>
                <a:gd name="csX1" fmla="*/ 640571 w 1654968"/>
                <a:gd name="csY1" fmla="*/ 0 h 2131983"/>
                <a:gd name="csX2" fmla="*/ 729054 w 1654968"/>
                <a:gd name="csY2" fmla="*/ 58651 h 2131983"/>
                <a:gd name="csX3" fmla="*/ 730193 w 1654968"/>
                <a:gd name="csY3" fmla="*/ 64294 h 2131983"/>
                <a:gd name="csX4" fmla="*/ 1456539 w 1654968"/>
                <a:gd name="csY4" fmla="*/ 64294 h 2131983"/>
                <a:gd name="csX5" fmla="*/ 1654968 w 1654968"/>
                <a:gd name="csY5" fmla="*/ 262723 h 2131983"/>
                <a:gd name="csX6" fmla="*/ 1654968 w 1654968"/>
                <a:gd name="csY6" fmla="*/ 305118 h 2131983"/>
                <a:gd name="csX7" fmla="*/ 1600200 w 1654968"/>
                <a:gd name="csY7" fmla="*/ 305118 h 2131983"/>
                <a:gd name="csX8" fmla="*/ 1600200 w 1654968"/>
                <a:gd name="csY8" fmla="*/ 263832 h 2131983"/>
                <a:gd name="csX9" fmla="*/ 1454161 w 1654968"/>
                <a:gd name="csY9" fmla="*/ 117793 h 2131983"/>
                <a:gd name="csX10" fmla="*/ 736600 w 1654968"/>
                <a:gd name="csY10" fmla="*/ 117793 h 2131983"/>
                <a:gd name="csX11" fmla="*/ 736600 w 1654968"/>
                <a:gd name="csY11" fmla="*/ 183020 h 2131983"/>
                <a:gd name="csX12" fmla="*/ 727562 w 1654968"/>
                <a:gd name="csY12" fmla="*/ 192058 h 2131983"/>
                <a:gd name="csX13" fmla="*/ 576263 w 1654968"/>
                <a:gd name="csY13" fmla="*/ 192058 h 2131983"/>
                <a:gd name="csX14" fmla="*/ 576263 w 1654968"/>
                <a:gd name="csY14" fmla="*/ 444089 h 2131983"/>
                <a:gd name="csX15" fmla="*/ 666648 w 1654968"/>
                <a:gd name="csY15" fmla="*/ 444089 h 2131983"/>
                <a:gd name="csX16" fmla="*/ 693115 w 1654968"/>
                <a:gd name="csY16" fmla="*/ 549958 h 2131983"/>
                <a:gd name="csX17" fmla="*/ 740828 w 1654968"/>
                <a:gd name="csY17" fmla="*/ 549958 h 2131983"/>
                <a:gd name="csX18" fmla="*/ 1079500 w 1654968"/>
                <a:gd name="csY18" fmla="*/ 888630 h 2131983"/>
                <a:gd name="csX19" fmla="*/ 1079500 w 1654968"/>
                <a:gd name="csY19" fmla="*/ 2081182 h 2131983"/>
                <a:gd name="csX20" fmla="*/ 1028699 w 1654968"/>
                <a:gd name="csY20" fmla="*/ 2131983 h 2131983"/>
                <a:gd name="csX21" fmla="*/ 50801 w 1654968"/>
                <a:gd name="csY21" fmla="*/ 2131983 h 2131983"/>
                <a:gd name="csX22" fmla="*/ 0 w 1654968"/>
                <a:gd name="csY22" fmla="*/ 2081182 h 2131983"/>
                <a:gd name="csX23" fmla="*/ 0 w 1654968"/>
                <a:gd name="csY23" fmla="*/ 888630 h 2131983"/>
                <a:gd name="csX24" fmla="*/ 338672 w 1654968"/>
                <a:gd name="csY24" fmla="*/ 549958 h 2131983"/>
                <a:gd name="csX25" fmla="*/ 386385 w 1654968"/>
                <a:gd name="csY25" fmla="*/ 549958 h 2131983"/>
                <a:gd name="csX26" fmla="*/ 412853 w 1654968"/>
                <a:gd name="csY26" fmla="*/ 444089 h 2131983"/>
                <a:gd name="csX27" fmla="*/ 503237 w 1654968"/>
                <a:gd name="csY27" fmla="*/ 444089 h 2131983"/>
                <a:gd name="csX28" fmla="*/ 503237 w 1654968"/>
                <a:gd name="csY28" fmla="*/ 192058 h 2131983"/>
                <a:gd name="csX29" fmla="*/ 351938 w 1654968"/>
                <a:gd name="csY29" fmla="*/ 192058 h 2131983"/>
                <a:gd name="csX30" fmla="*/ 342900 w 1654968"/>
                <a:gd name="csY30" fmla="*/ 183020 h 2131983"/>
                <a:gd name="csX31" fmla="*/ 342900 w 1654968"/>
                <a:gd name="csY31" fmla="*/ 96029 h 2131983"/>
                <a:gd name="csX32" fmla="*/ 438929 w 1654968"/>
                <a:gd name="csY32" fmla="*/ 0 h 21319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</a:cxnLst>
              <a:rect l="l" t="t" r="r" b="b"/>
              <a:pathLst>
                <a:path w="1654968" h="2131983">
                  <a:moveTo>
                    <a:pt x="438929" y="0"/>
                  </a:moveTo>
                  <a:lnTo>
                    <a:pt x="640571" y="0"/>
                  </a:lnTo>
                  <a:cubicBezTo>
                    <a:pt x="680347" y="0"/>
                    <a:pt x="714475" y="24184"/>
                    <a:pt x="729054" y="58651"/>
                  </a:cubicBezTo>
                  <a:lnTo>
                    <a:pt x="730193" y="64294"/>
                  </a:lnTo>
                  <a:lnTo>
                    <a:pt x="1456539" y="64294"/>
                  </a:lnTo>
                  <a:cubicBezTo>
                    <a:pt x="1566128" y="64294"/>
                    <a:pt x="1654968" y="153134"/>
                    <a:pt x="1654968" y="262723"/>
                  </a:cubicBezTo>
                  <a:lnTo>
                    <a:pt x="1654968" y="305118"/>
                  </a:lnTo>
                  <a:lnTo>
                    <a:pt x="1600200" y="305118"/>
                  </a:lnTo>
                  <a:lnTo>
                    <a:pt x="1600200" y="263832"/>
                  </a:lnTo>
                  <a:cubicBezTo>
                    <a:pt x="1600200" y="183177"/>
                    <a:pt x="1534816" y="117793"/>
                    <a:pt x="1454161" y="117793"/>
                  </a:cubicBezTo>
                  <a:lnTo>
                    <a:pt x="736600" y="117793"/>
                  </a:lnTo>
                  <a:lnTo>
                    <a:pt x="736600" y="183020"/>
                  </a:lnTo>
                  <a:cubicBezTo>
                    <a:pt x="736600" y="188012"/>
                    <a:pt x="732554" y="192058"/>
                    <a:pt x="727562" y="192058"/>
                  </a:cubicBezTo>
                  <a:lnTo>
                    <a:pt x="576263" y="192058"/>
                  </a:lnTo>
                  <a:lnTo>
                    <a:pt x="576263" y="444089"/>
                  </a:lnTo>
                  <a:lnTo>
                    <a:pt x="666648" y="444089"/>
                  </a:lnTo>
                  <a:lnTo>
                    <a:pt x="693115" y="549958"/>
                  </a:lnTo>
                  <a:lnTo>
                    <a:pt x="740828" y="549958"/>
                  </a:lnTo>
                  <a:cubicBezTo>
                    <a:pt x="927871" y="549958"/>
                    <a:pt x="1079500" y="701587"/>
                    <a:pt x="1079500" y="888630"/>
                  </a:cubicBezTo>
                  <a:lnTo>
                    <a:pt x="1079500" y="2081182"/>
                  </a:lnTo>
                  <a:cubicBezTo>
                    <a:pt x="1079500" y="2109239"/>
                    <a:pt x="1056756" y="2131983"/>
                    <a:pt x="1028699" y="2131983"/>
                  </a:cubicBezTo>
                  <a:lnTo>
                    <a:pt x="50801" y="2131983"/>
                  </a:lnTo>
                  <a:cubicBezTo>
                    <a:pt x="22744" y="2131983"/>
                    <a:pt x="0" y="2109239"/>
                    <a:pt x="0" y="2081182"/>
                  </a:cubicBezTo>
                  <a:lnTo>
                    <a:pt x="0" y="888630"/>
                  </a:lnTo>
                  <a:cubicBezTo>
                    <a:pt x="0" y="701587"/>
                    <a:pt x="151629" y="549958"/>
                    <a:pt x="338672" y="549958"/>
                  </a:cubicBezTo>
                  <a:lnTo>
                    <a:pt x="386385" y="549958"/>
                  </a:lnTo>
                  <a:lnTo>
                    <a:pt x="412853" y="444089"/>
                  </a:lnTo>
                  <a:lnTo>
                    <a:pt x="503237" y="444089"/>
                  </a:lnTo>
                  <a:lnTo>
                    <a:pt x="503237" y="192058"/>
                  </a:lnTo>
                  <a:lnTo>
                    <a:pt x="351938" y="192058"/>
                  </a:lnTo>
                  <a:cubicBezTo>
                    <a:pt x="346946" y="192058"/>
                    <a:pt x="342900" y="188012"/>
                    <a:pt x="342900" y="183020"/>
                  </a:cubicBezTo>
                  <a:lnTo>
                    <a:pt x="342900" y="96029"/>
                  </a:lnTo>
                  <a:cubicBezTo>
                    <a:pt x="342900" y="42994"/>
                    <a:pt x="385894" y="0"/>
                    <a:pt x="43892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332B70D-B290-27B1-5D19-9BDAF802F4D6}"/>
                </a:ext>
              </a:extLst>
            </p:cNvPr>
            <p:cNvSpPr/>
            <p:nvPr/>
          </p:nvSpPr>
          <p:spPr>
            <a:xfrm>
              <a:off x="13119164" y="7713942"/>
              <a:ext cx="712793" cy="50310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2" y="557491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2" y="275546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lang="en-US" altLang="ja-JP" sz="9600" b="1" dirty="0">
              <a:solidFill>
                <a:srgbClr val="0F11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951674" y="5426837"/>
            <a:ext cx="2954655" cy="1805185"/>
            <a:chOff x="1951674" y="2893702"/>
            <a:chExt cx="2954655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4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洗浄済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2254522" y="3929446"/>
              <a:ext cx="234897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Washed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951673" y="2801695"/>
            <a:ext cx="2954655" cy="1805185"/>
            <a:chOff x="1951672" y="2893702"/>
            <a:chExt cx="2954655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洗浄済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2254501" y="3929446"/>
              <a:ext cx="234897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Washed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536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std0193_洗浄済</dc:title>
  <dc:subject>std0193_洗浄済</dc:subject>
  <dc:creator>でじけろお</dc:creator>
  <cp:revision>1</cp:revision>
  <dcterms:created xsi:type="dcterms:W3CDTF">2018-05-20T00:31:01Z</dcterms:created>
  <dcterms:modified xsi:type="dcterms:W3CDTF">2026-01-30T06:33:46Z</dcterms:modified>
  <cp:version>1</cp:version>
</cp:coreProperties>
</file>