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83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25AB9FB-EF28-C319-1D80-78BD177C51FF}"/>
              </a:ext>
            </a:extLst>
          </p:cNvPr>
          <p:cNvGrpSpPr/>
          <p:nvPr/>
        </p:nvGrpSpPr>
        <p:grpSpPr>
          <a:xfrm>
            <a:off x="779153" y="5399669"/>
            <a:ext cx="1417420" cy="1620668"/>
            <a:chOff x="-3269268" y="1570589"/>
            <a:chExt cx="1173767" cy="1342077"/>
          </a:xfrm>
          <a:solidFill>
            <a:srgbClr val="0070C0"/>
          </a:solidFill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B5E55FC-9B49-0131-ADB2-3399AECD1A8C}"/>
                </a:ext>
              </a:extLst>
            </p:cNvPr>
            <p:cNvGrpSpPr/>
            <p:nvPr/>
          </p:nvGrpSpPr>
          <p:grpSpPr>
            <a:xfrm rot="1800000">
              <a:off x="-3069307" y="1570589"/>
              <a:ext cx="266701" cy="1181614"/>
              <a:chOff x="-2719388" y="1471613"/>
              <a:chExt cx="266701" cy="1416081"/>
            </a:xfrm>
            <a:grpFill/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D2D2493E-912A-ACB1-EEA7-B45059411F79}"/>
                  </a:ext>
                </a:extLst>
              </p:cNvPr>
              <p:cNvSpPr/>
              <p:nvPr/>
            </p:nvSpPr>
            <p:spPr>
              <a:xfrm>
                <a:off x="-2719387" y="1471613"/>
                <a:ext cx="266700" cy="9054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1E7A61F3-D999-6187-3332-283000DDE3CB}"/>
                  </a:ext>
                </a:extLst>
              </p:cNvPr>
              <p:cNvSpPr/>
              <p:nvPr/>
            </p:nvSpPr>
            <p:spPr>
              <a:xfrm>
                <a:off x="-2719388" y="2408682"/>
                <a:ext cx="266699" cy="294181"/>
              </a:xfrm>
              <a:custGeom>
                <a:avLst/>
                <a:gdLst>
                  <a:gd name="csX0" fmla="*/ 0 w 266699"/>
                  <a:gd name="csY0" fmla="*/ 0 h 294181"/>
                  <a:gd name="csX1" fmla="*/ 266699 w 266699"/>
                  <a:gd name="csY1" fmla="*/ 0 h 294181"/>
                  <a:gd name="csX2" fmla="*/ 184804 w 266699"/>
                  <a:gd name="csY2" fmla="*/ 294181 h 294181"/>
                  <a:gd name="csX3" fmla="*/ 81895 w 266699"/>
                  <a:gd name="csY3" fmla="*/ 294181 h 294181"/>
                  <a:gd name="csX4" fmla="*/ 0 w 266699"/>
                  <a:gd name="csY4" fmla="*/ 0 h 29418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266699" h="294181">
                    <a:moveTo>
                      <a:pt x="0" y="0"/>
                    </a:moveTo>
                    <a:lnTo>
                      <a:pt x="266699" y="0"/>
                    </a:lnTo>
                    <a:lnTo>
                      <a:pt x="184804" y="294181"/>
                    </a:lnTo>
                    <a:lnTo>
                      <a:pt x="81895" y="29418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15022672-AC93-FC3F-F2CE-76E9C3989283}"/>
                  </a:ext>
                </a:extLst>
              </p:cNvPr>
              <p:cNvSpPr/>
              <p:nvPr/>
            </p:nvSpPr>
            <p:spPr>
              <a:xfrm>
                <a:off x="-2624767" y="2748581"/>
                <a:ext cx="77454" cy="139113"/>
              </a:xfrm>
              <a:custGeom>
                <a:avLst/>
                <a:gdLst>
                  <a:gd name="csX0" fmla="*/ 0 w 77454"/>
                  <a:gd name="csY0" fmla="*/ 0 h 139113"/>
                  <a:gd name="csX1" fmla="*/ 77454 w 77454"/>
                  <a:gd name="csY1" fmla="*/ 0 h 139113"/>
                  <a:gd name="csX2" fmla="*/ 38727 w 77454"/>
                  <a:gd name="csY2" fmla="*/ 139113 h 139113"/>
                  <a:gd name="csX3" fmla="*/ 0 w 77454"/>
                  <a:gd name="csY3" fmla="*/ 0 h 1391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7454" h="139113">
                    <a:moveTo>
                      <a:pt x="0" y="0"/>
                    </a:moveTo>
                    <a:lnTo>
                      <a:pt x="77454" y="0"/>
                    </a:lnTo>
                    <a:lnTo>
                      <a:pt x="38727" y="13911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ACB5934-9F0E-778A-4230-D1A78F6730DC}"/>
                </a:ext>
              </a:extLst>
            </p:cNvPr>
            <p:cNvSpPr/>
            <p:nvPr/>
          </p:nvSpPr>
          <p:spPr>
            <a:xfrm>
              <a:off x="-3269268" y="2590800"/>
              <a:ext cx="1173767" cy="32186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8A75E3B-62ED-772B-3394-DCE6CC362BD9}"/>
              </a:ext>
            </a:extLst>
          </p:cNvPr>
          <p:cNvGrpSpPr/>
          <p:nvPr/>
        </p:nvGrpSpPr>
        <p:grpSpPr>
          <a:xfrm rot="10800000">
            <a:off x="4841008" y="2982903"/>
            <a:ext cx="1417420" cy="1620668"/>
            <a:chOff x="-3269268" y="1570589"/>
            <a:chExt cx="1173767" cy="1342077"/>
          </a:xfrm>
          <a:solidFill>
            <a:srgbClr val="0070C0"/>
          </a:solidFill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6FDE6716-B711-C2AE-486D-519D3E174C17}"/>
                </a:ext>
              </a:extLst>
            </p:cNvPr>
            <p:cNvGrpSpPr/>
            <p:nvPr/>
          </p:nvGrpSpPr>
          <p:grpSpPr>
            <a:xfrm rot="1800000">
              <a:off x="-3069307" y="1570589"/>
              <a:ext cx="266701" cy="1181614"/>
              <a:chOff x="-2719388" y="1471613"/>
              <a:chExt cx="266701" cy="1416081"/>
            </a:xfrm>
            <a:grpFill/>
          </p:grpSpPr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D8BE84B8-D60C-A0DE-1917-6ACF9091D5FD}"/>
                  </a:ext>
                </a:extLst>
              </p:cNvPr>
              <p:cNvSpPr/>
              <p:nvPr/>
            </p:nvSpPr>
            <p:spPr>
              <a:xfrm>
                <a:off x="-2719387" y="1471613"/>
                <a:ext cx="266700" cy="90549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36910DEE-FB8D-E983-E0B6-7B37342B30E0}"/>
                  </a:ext>
                </a:extLst>
              </p:cNvPr>
              <p:cNvSpPr/>
              <p:nvPr/>
            </p:nvSpPr>
            <p:spPr>
              <a:xfrm>
                <a:off x="-2719388" y="2408682"/>
                <a:ext cx="266699" cy="294181"/>
              </a:xfrm>
              <a:custGeom>
                <a:avLst/>
                <a:gdLst>
                  <a:gd name="csX0" fmla="*/ 0 w 266699"/>
                  <a:gd name="csY0" fmla="*/ 0 h 294181"/>
                  <a:gd name="csX1" fmla="*/ 266699 w 266699"/>
                  <a:gd name="csY1" fmla="*/ 0 h 294181"/>
                  <a:gd name="csX2" fmla="*/ 184804 w 266699"/>
                  <a:gd name="csY2" fmla="*/ 294181 h 294181"/>
                  <a:gd name="csX3" fmla="*/ 81895 w 266699"/>
                  <a:gd name="csY3" fmla="*/ 294181 h 294181"/>
                  <a:gd name="csX4" fmla="*/ 0 w 266699"/>
                  <a:gd name="csY4" fmla="*/ 0 h 29418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266699" h="294181">
                    <a:moveTo>
                      <a:pt x="0" y="0"/>
                    </a:moveTo>
                    <a:lnTo>
                      <a:pt x="266699" y="0"/>
                    </a:lnTo>
                    <a:lnTo>
                      <a:pt x="184804" y="294181"/>
                    </a:lnTo>
                    <a:lnTo>
                      <a:pt x="81895" y="29418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EA308B31-BCAA-16C3-0667-88B5CC3C56D2}"/>
                  </a:ext>
                </a:extLst>
              </p:cNvPr>
              <p:cNvSpPr/>
              <p:nvPr/>
            </p:nvSpPr>
            <p:spPr>
              <a:xfrm>
                <a:off x="-2624767" y="2748581"/>
                <a:ext cx="77454" cy="139113"/>
              </a:xfrm>
              <a:custGeom>
                <a:avLst/>
                <a:gdLst>
                  <a:gd name="csX0" fmla="*/ 0 w 77454"/>
                  <a:gd name="csY0" fmla="*/ 0 h 139113"/>
                  <a:gd name="csX1" fmla="*/ 77454 w 77454"/>
                  <a:gd name="csY1" fmla="*/ 0 h 139113"/>
                  <a:gd name="csX2" fmla="*/ 38727 w 77454"/>
                  <a:gd name="csY2" fmla="*/ 139113 h 139113"/>
                  <a:gd name="csX3" fmla="*/ 0 w 77454"/>
                  <a:gd name="csY3" fmla="*/ 0 h 1391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7454" h="139113">
                    <a:moveTo>
                      <a:pt x="0" y="0"/>
                    </a:moveTo>
                    <a:lnTo>
                      <a:pt x="77454" y="0"/>
                    </a:lnTo>
                    <a:lnTo>
                      <a:pt x="38727" y="13911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15419EF5-1A2C-3CD9-9E40-20C2461FB4B5}"/>
                </a:ext>
              </a:extLst>
            </p:cNvPr>
            <p:cNvSpPr/>
            <p:nvPr/>
          </p:nvSpPr>
          <p:spPr>
            <a:xfrm>
              <a:off x="-3269268" y="2590800"/>
              <a:ext cx="1173767" cy="32186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修正済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951674" y="5426837"/>
            <a:ext cx="2954655" cy="1805185"/>
            <a:chOff x="1951674" y="2893702"/>
            <a:chExt cx="2954655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修正済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2000574" y="3929446"/>
              <a:ext cx="28568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Corrected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951673" y="2801695"/>
            <a:ext cx="2954655" cy="1805185"/>
            <a:chOff x="1951672" y="2893702"/>
            <a:chExt cx="2954655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修正済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2000553" y="3929446"/>
              <a:ext cx="28568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Corrected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546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std0194_修正済</dc:title>
  <dc:subject>std0194_修正済</dc:subject>
  <dc:creator>でじけろお</dc:creator>
  <cp:revision>1</cp:revision>
  <dcterms:created xsi:type="dcterms:W3CDTF">2018-05-20T00:31:01Z</dcterms:created>
  <dcterms:modified xsi:type="dcterms:W3CDTF">2026-01-30T06:45:54Z</dcterms:modified>
  <cp:version>1</cp:version>
</cp:coreProperties>
</file>