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625550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381423" y="5740470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4049783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6770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625550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9917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625550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6770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4054550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9917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4054550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12251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414197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914254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414197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222613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414197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612251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93847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914254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93847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222613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93847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612251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73497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914254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73497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222613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73497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570974" y="454151"/>
            <a:ext cx="839242" cy="704342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552164" y="454151"/>
            <a:ext cx="839242" cy="70434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6024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533364" y="454151"/>
            <a:ext cx="839242" cy="704342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5836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505039" y="454151"/>
            <a:ext cx="839242" cy="704342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555328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495753" y="454151"/>
            <a:ext cx="839242" cy="704342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546042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570974" y="3894732"/>
            <a:ext cx="839242" cy="704342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62126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552164" y="3894732"/>
            <a:ext cx="839242" cy="704342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6024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533364" y="3894732"/>
            <a:ext cx="839242" cy="704342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5836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505039" y="3894732"/>
            <a:ext cx="839242" cy="704342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555328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495753" y="3894732"/>
            <a:ext cx="839242" cy="704342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546042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6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600301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902300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291406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600301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902300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291406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600301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902300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291406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600301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902300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291406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600301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902300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291406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600301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902300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302368" y="304800"/>
            <a:ext cx="495916" cy="416202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4109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403020" y="304800"/>
            <a:ext cx="495916" cy="416202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40476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503656" y="304800"/>
            <a:ext cx="495916" cy="416202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505397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604261" y="304800"/>
            <a:ext cx="495916" cy="416202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606002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704804" y="304800"/>
            <a:ext cx="495916" cy="416202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706545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800179" y="304800"/>
            <a:ext cx="495916" cy="416202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80192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95321" y="304800"/>
            <a:ext cx="495916" cy="416202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97062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90695" y="304800"/>
            <a:ext cx="495916" cy="416202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92437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97307" y="304800"/>
            <a:ext cx="495916" cy="416202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99049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302368" y="2593975"/>
            <a:ext cx="495916" cy="416202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304109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403020" y="2593975"/>
            <a:ext cx="495916" cy="416202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404761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503656" y="2593975"/>
            <a:ext cx="495916" cy="416202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505397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604261" y="2593975"/>
            <a:ext cx="495916" cy="416202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606002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704804" y="2593975"/>
            <a:ext cx="495916" cy="416202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706545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800179" y="2593975"/>
            <a:ext cx="495916" cy="416202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80192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95321" y="2593975"/>
            <a:ext cx="495916" cy="416202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97062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90695" y="2593975"/>
            <a:ext cx="495916" cy="416202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92437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97307" y="2593975"/>
            <a:ext cx="495916" cy="416202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99049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302368" y="4883150"/>
            <a:ext cx="495916" cy="416202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304109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403020" y="4883150"/>
            <a:ext cx="495916" cy="416202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404761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503656" y="4883150"/>
            <a:ext cx="495916" cy="416202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505397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604261" y="4883150"/>
            <a:ext cx="495916" cy="416202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606002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704804" y="4883150"/>
            <a:ext cx="495916" cy="416202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706545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800179" y="4883150"/>
            <a:ext cx="495916" cy="416202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80192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95321" y="4883150"/>
            <a:ext cx="495916" cy="416202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97062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90695" y="4883150"/>
            <a:ext cx="495916" cy="416202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92437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97307" y="4883150"/>
            <a:ext cx="495916" cy="416202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99049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7405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437773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513899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2914267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5990390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390758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466874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867242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037405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437773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513899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2914267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5990390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390758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466874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867242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037405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437773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513899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2914267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5990390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390758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466874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867242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037405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437773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513899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2914267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5990390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390758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466874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867242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037405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437773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513899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2914267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5990390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390758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466874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867242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037405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437773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513899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2914267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5990390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390758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466874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867242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037405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437773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513899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2914267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5990390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390758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466874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867242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037405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437773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513899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2914267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5990390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390758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466874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867242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037405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437773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513899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2914267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5990390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390758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466874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867242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037405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437773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513899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2914267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5990390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390758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466874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867242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mnp0026_出荷済</dc:title>
  <dc:subject>mnp0026_出荷済</dc:subject>
  <dc:creator>でじけろお</dc:creator>
  <cp:revision>1</cp:revision>
  <dcterms:created xsi:type="dcterms:W3CDTF">2018-05-20T00:31:01Z</dcterms:created>
  <dcterms:modified xsi:type="dcterms:W3CDTF">2026-02-03T12:32:41Z</dcterms:modified>
  <cp:version>1</cp:version>
</cp:coreProperties>
</file>