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  <p:sldId id="267" r:id="rId3"/>
    <p:sldId id="268" r:id="rId4"/>
    <p:sldId id="270" r:id="rId5"/>
    <p:sldId id="269" r:id="rId6"/>
    <p:sldId id="271" r:id="rId7"/>
  </p:sldIdLst>
  <p:sldSz cx="9906000" cy="6858000" type="A4"/>
  <p:notesSz cx="7100888" cy="1023302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76" d="100"/>
          <a:sy n="76" d="100"/>
        </p:scale>
        <p:origin x="498" y="29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A9303D89-CCA7-9D9B-A1EB-50D063D61ECD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9696A120-2E93-C53A-D415-E969742F4A89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59A8BFCF-D744-6BF2-B4A0-5D133E1E2CA3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F67F245-2416-7350-6F81-04116BDF4F0B}"/>
              </a:ext>
            </a:extLst>
          </p:cNvPr>
          <p:cNvSpPr txBox="1"/>
          <p:nvPr/>
        </p:nvSpPr>
        <p:spPr>
          <a:xfrm>
            <a:off x="38142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F867A42-83D9-5CC3-6289-8D8D7B48E06C}"/>
              </a:ext>
            </a:extLst>
          </p:cNvPr>
          <p:cNvGrpSpPr/>
          <p:nvPr/>
        </p:nvGrpSpPr>
        <p:grpSpPr>
          <a:xfrm>
            <a:off x="853792" y="625550"/>
            <a:ext cx="1787808" cy="1500435"/>
            <a:chOff x="853792" y="625550"/>
            <a:chExt cx="1787808" cy="1500435"/>
          </a:xfrm>
        </p:grpSpPr>
        <p:sp>
          <p:nvSpPr>
            <p:cNvPr id="5" name="フレーム 4">
              <a:extLst>
                <a:ext uri="{FF2B5EF4-FFF2-40B4-BE49-F238E27FC236}">
                  <a16:creationId xmlns:a16="http://schemas.microsoft.com/office/drawing/2014/main" id="{4E5309CE-54B8-2B28-E89F-5BC66EA9EFC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5A8662F3-11FA-8CC5-4560-BB2C43563EE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2109823A-58BB-E3DD-B556-CBA431F14692}"/>
              </a:ext>
            </a:extLst>
          </p:cNvPr>
          <p:cNvSpPr txBox="1"/>
          <p:nvPr/>
        </p:nvSpPr>
        <p:spPr>
          <a:xfrm>
            <a:off x="381423" y="5740470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2D4D415F-5F1F-AE24-241C-6AFC0538B7B9}"/>
              </a:ext>
            </a:extLst>
          </p:cNvPr>
          <p:cNvGrpSpPr/>
          <p:nvPr/>
        </p:nvGrpSpPr>
        <p:grpSpPr>
          <a:xfrm>
            <a:off x="853792" y="4049783"/>
            <a:ext cx="1787808" cy="1500435"/>
            <a:chOff x="853792" y="625550"/>
            <a:chExt cx="1787808" cy="1500435"/>
          </a:xfrm>
        </p:grpSpPr>
        <p:sp>
          <p:nvSpPr>
            <p:cNvPr id="23" name="フレーム 22">
              <a:extLst>
                <a:ext uri="{FF2B5EF4-FFF2-40B4-BE49-F238E27FC236}">
                  <a16:creationId xmlns:a16="http://schemas.microsoft.com/office/drawing/2014/main" id="{98DEB86D-9605-4626-BBF0-DD81F303935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AAA6B6EC-75F3-C767-35D4-40570FE996E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F573830-5678-D9DF-F53B-A548C7124EE4}"/>
              </a:ext>
            </a:extLst>
          </p:cNvPr>
          <p:cNvSpPr txBox="1"/>
          <p:nvPr/>
        </p:nvSpPr>
        <p:spPr>
          <a:xfrm>
            <a:off x="367707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708F5E64-6B9A-A717-A23C-EAB1FEFB1D76}"/>
              </a:ext>
            </a:extLst>
          </p:cNvPr>
          <p:cNvGrpSpPr/>
          <p:nvPr/>
        </p:nvGrpSpPr>
        <p:grpSpPr>
          <a:xfrm>
            <a:off x="4149442" y="625550"/>
            <a:ext cx="1787808" cy="1500435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8255A7F8-6729-3C01-C827-184A85A30F7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5A86AA19-A843-5760-B2FF-209BC71CA0B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753E248F-3D4C-B00E-C665-26EA86FBF7C3}"/>
              </a:ext>
            </a:extLst>
          </p:cNvPr>
          <p:cNvSpPr txBox="1"/>
          <p:nvPr/>
        </p:nvSpPr>
        <p:spPr>
          <a:xfrm>
            <a:off x="699177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42063558-9253-A167-82BD-86573F77FCB7}"/>
              </a:ext>
            </a:extLst>
          </p:cNvPr>
          <p:cNvGrpSpPr/>
          <p:nvPr/>
        </p:nvGrpSpPr>
        <p:grpSpPr>
          <a:xfrm>
            <a:off x="7464142" y="625550"/>
            <a:ext cx="1787808" cy="1500435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E1398507-1182-91C6-823D-50036965675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8C561B32-5541-D3DF-E989-717635FE6EA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50B0802A-6DE3-42D9-7291-1C65E4E253DD}"/>
              </a:ext>
            </a:extLst>
          </p:cNvPr>
          <p:cNvSpPr txBox="1"/>
          <p:nvPr/>
        </p:nvSpPr>
        <p:spPr>
          <a:xfrm>
            <a:off x="3677073" y="5745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7DB3E19F-037F-3A76-846F-FCF0FB6BF109}"/>
              </a:ext>
            </a:extLst>
          </p:cNvPr>
          <p:cNvGrpSpPr/>
          <p:nvPr/>
        </p:nvGrpSpPr>
        <p:grpSpPr>
          <a:xfrm>
            <a:off x="4149442" y="4054550"/>
            <a:ext cx="1787808" cy="1500435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AE33A236-CDE5-29D6-1077-6AF182F044B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82357F0D-4347-5D75-4727-FAC5ADAB503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63F87372-A576-9283-1186-75706F0BC051}"/>
              </a:ext>
            </a:extLst>
          </p:cNvPr>
          <p:cNvSpPr txBox="1"/>
          <p:nvPr/>
        </p:nvSpPr>
        <p:spPr>
          <a:xfrm>
            <a:off x="6991773" y="5745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346681D3-C29C-4710-52A8-3AD02190ECCD}"/>
              </a:ext>
            </a:extLst>
          </p:cNvPr>
          <p:cNvGrpSpPr/>
          <p:nvPr/>
        </p:nvGrpSpPr>
        <p:grpSpPr>
          <a:xfrm>
            <a:off x="7464142" y="4054550"/>
            <a:ext cx="1787808" cy="1500435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9F451993-150B-A658-DB09-7F9D9C58ABB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47D330AA-51D5-9C1D-FAD0-4ABDF25EA4C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95082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97A6078-51F2-89EA-9EDE-BD992341F6C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684A3C02-9B05-DE67-F866-8926471E12E6}"/>
              </a:ext>
            </a:extLst>
          </p:cNvPr>
          <p:cNvCxnSpPr/>
          <p:nvPr/>
        </p:nvCxnSpPr>
        <p:spPr>
          <a:xfrm>
            <a:off x="0" y="22796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D08A7F7F-2DD8-467F-6F35-0E050649A56A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3A3969C3-994B-6105-893D-9D5DB54EFB0D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1CE9FB6C-01C4-1FAE-2850-BCAA6E871CD6}"/>
              </a:ext>
            </a:extLst>
          </p:cNvPr>
          <p:cNvCxnSpPr/>
          <p:nvPr/>
        </p:nvCxnSpPr>
        <p:spPr>
          <a:xfrm>
            <a:off x="0" y="456882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AB270D6-C57F-D63F-E86B-92C3735FB645}"/>
              </a:ext>
            </a:extLst>
          </p:cNvPr>
          <p:cNvSpPr txBox="1"/>
          <p:nvPr/>
        </p:nvSpPr>
        <p:spPr>
          <a:xfrm>
            <a:off x="612251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A7E62CB-6F9A-E9E0-A507-87B3DC888E90}"/>
              </a:ext>
            </a:extLst>
          </p:cNvPr>
          <p:cNvGrpSpPr/>
          <p:nvPr/>
        </p:nvGrpSpPr>
        <p:grpSpPr>
          <a:xfrm>
            <a:off x="1142625" y="414197"/>
            <a:ext cx="1016744" cy="853312"/>
            <a:chOff x="853792" y="625550"/>
            <a:chExt cx="1787808" cy="1500435"/>
          </a:xfrm>
        </p:grpSpPr>
        <p:sp>
          <p:nvSpPr>
            <p:cNvPr id="5" name="フレーム 4">
              <a:extLst>
                <a:ext uri="{FF2B5EF4-FFF2-40B4-BE49-F238E27FC236}">
                  <a16:creationId xmlns:a16="http://schemas.microsoft.com/office/drawing/2014/main" id="{AC0208BA-8759-6E90-31A9-180F8DAD859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2C3C4AD0-B18C-5866-4FCC-F1377F9BD55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4CFD836B-2844-DAFE-EB40-ADD1EEB322C5}"/>
              </a:ext>
            </a:extLst>
          </p:cNvPr>
          <p:cNvSpPr txBox="1"/>
          <p:nvPr/>
        </p:nvSpPr>
        <p:spPr>
          <a:xfrm>
            <a:off x="3914254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696C8E1C-4B50-3B25-9B5F-FD6382796FED}"/>
              </a:ext>
            </a:extLst>
          </p:cNvPr>
          <p:cNvGrpSpPr/>
          <p:nvPr/>
        </p:nvGrpSpPr>
        <p:grpSpPr>
          <a:xfrm>
            <a:off x="4444628" y="414197"/>
            <a:ext cx="1016744" cy="853312"/>
            <a:chOff x="853792" y="625550"/>
            <a:chExt cx="1787808" cy="1500435"/>
          </a:xfrm>
        </p:grpSpPr>
        <p:sp>
          <p:nvSpPr>
            <p:cNvPr id="16" name="フレーム 15">
              <a:extLst>
                <a:ext uri="{FF2B5EF4-FFF2-40B4-BE49-F238E27FC236}">
                  <a16:creationId xmlns:a16="http://schemas.microsoft.com/office/drawing/2014/main" id="{A92BDAF1-8993-9EB3-37E3-10B273F3757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82FBD82D-3A79-38DA-76F9-243470D8CE6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99664987-195A-7D3B-A081-2B8C8EA40FF9}"/>
              </a:ext>
            </a:extLst>
          </p:cNvPr>
          <p:cNvSpPr txBox="1"/>
          <p:nvPr/>
        </p:nvSpPr>
        <p:spPr>
          <a:xfrm>
            <a:off x="7222613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AA368B03-DBD6-5841-86AF-99C36C03E80D}"/>
              </a:ext>
            </a:extLst>
          </p:cNvPr>
          <p:cNvGrpSpPr/>
          <p:nvPr/>
        </p:nvGrpSpPr>
        <p:grpSpPr>
          <a:xfrm>
            <a:off x="7752987" y="414197"/>
            <a:ext cx="1016744" cy="853312"/>
            <a:chOff x="853792" y="625550"/>
            <a:chExt cx="1787808" cy="1500435"/>
          </a:xfrm>
        </p:grpSpPr>
        <p:sp>
          <p:nvSpPr>
            <p:cNvPr id="23" name="フレーム 22">
              <a:extLst>
                <a:ext uri="{FF2B5EF4-FFF2-40B4-BE49-F238E27FC236}">
                  <a16:creationId xmlns:a16="http://schemas.microsoft.com/office/drawing/2014/main" id="{05D03725-788D-8953-602C-D1DC8283C1F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13D38176-8D5A-E9C3-21A6-D2D81E2FF89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EBC0EFD8-461C-55D6-9F6C-D101E5160825}"/>
              </a:ext>
            </a:extLst>
          </p:cNvPr>
          <p:cNvSpPr txBox="1"/>
          <p:nvPr/>
        </p:nvSpPr>
        <p:spPr>
          <a:xfrm>
            <a:off x="612251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3A5D3454-42A7-1D06-1095-8F39C9FC6D86}"/>
              </a:ext>
            </a:extLst>
          </p:cNvPr>
          <p:cNvGrpSpPr/>
          <p:nvPr/>
        </p:nvGrpSpPr>
        <p:grpSpPr>
          <a:xfrm>
            <a:off x="1142625" y="2693847"/>
            <a:ext cx="1016744" cy="853312"/>
            <a:chOff x="853792" y="625550"/>
            <a:chExt cx="1787808" cy="1500435"/>
          </a:xfrm>
        </p:grpSpPr>
        <p:sp>
          <p:nvSpPr>
            <p:cNvPr id="28" name="フレーム 27">
              <a:extLst>
                <a:ext uri="{FF2B5EF4-FFF2-40B4-BE49-F238E27FC236}">
                  <a16:creationId xmlns:a16="http://schemas.microsoft.com/office/drawing/2014/main" id="{078DA161-7707-2274-985C-53BB4F45FBC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A67B0E5C-3D52-1D31-6B19-F922F509056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91AB98F2-4EBF-B8C2-DAAD-827B461EAD84}"/>
              </a:ext>
            </a:extLst>
          </p:cNvPr>
          <p:cNvSpPr txBox="1"/>
          <p:nvPr/>
        </p:nvSpPr>
        <p:spPr>
          <a:xfrm>
            <a:off x="3914254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347133F2-0435-0708-FBC3-A862C70E32F1}"/>
              </a:ext>
            </a:extLst>
          </p:cNvPr>
          <p:cNvGrpSpPr/>
          <p:nvPr/>
        </p:nvGrpSpPr>
        <p:grpSpPr>
          <a:xfrm>
            <a:off x="4444628" y="2693847"/>
            <a:ext cx="1016744" cy="853312"/>
            <a:chOff x="853792" y="625550"/>
            <a:chExt cx="1787808" cy="1500435"/>
          </a:xfrm>
        </p:grpSpPr>
        <p:sp>
          <p:nvSpPr>
            <p:cNvPr id="33" name="フレーム 32">
              <a:extLst>
                <a:ext uri="{FF2B5EF4-FFF2-40B4-BE49-F238E27FC236}">
                  <a16:creationId xmlns:a16="http://schemas.microsoft.com/office/drawing/2014/main" id="{AB8644EB-AA7B-BADD-A880-408CC07D3EB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B563A537-472D-19C3-8967-00BE8158AAE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6D8E8920-51F3-38B8-A251-1E5C9C6BB284}"/>
              </a:ext>
            </a:extLst>
          </p:cNvPr>
          <p:cNvSpPr txBox="1"/>
          <p:nvPr/>
        </p:nvSpPr>
        <p:spPr>
          <a:xfrm>
            <a:off x="7222613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18D9135D-6887-6A49-5234-5551887B1CBD}"/>
              </a:ext>
            </a:extLst>
          </p:cNvPr>
          <p:cNvGrpSpPr/>
          <p:nvPr/>
        </p:nvGrpSpPr>
        <p:grpSpPr>
          <a:xfrm>
            <a:off x="7752987" y="2693847"/>
            <a:ext cx="1016744" cy="853312"/>
            <a:chOff x="853792" y="625550"/>
            <a:chExt cx="1787808" cy="1500435"/>
          </a:xfrm>
        </p:grpSpPr>
        <p:sp>
          <p:nvSpPr>
            <p:cNvPr id="38" name="フレーム 37">
              <a:extLst>
                <a:ext uri="{FF2B5EF4-FFF2-40B4-BE49-F238E27FC236}">
                  <a16:creationId xmlns:a16="http://schemas.microsoft.com/office/drawing/2014/main" id="{02F4EF0D-D5F7-655E-9B21-E1DD783343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040D4671-AD69-6CC0-1DC8-69971F3BBD5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7A4251F4-0919-7285-D8E4-F599204CBC5B}"/>
              </a:ext>
            </a:extLst>
          </p:cNvPr>
          <p:cNvSpPr txBox="1"/>
          <p:nvPr/>
        </p:nvSpPr>
        <p:spPr>
          <a:xfrm>
            <a:off x="612251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46C8DC26-559D-4565-F2F1-30BF51B19323}"/>
              </a:ext>
            </a:extLst>
          </p:cNvPr>
          <p:cNvGrpSpPr/>
          <p:nvPr/>
        </p:nvGrpSpPr>
        <p:grpSpPr>
          <a:xfrm>
            <a:off x="1142625" y="4973497"/>
            <a:ext cx="1016744" cy="853312"/>
            <a:chOff x="853792" y="625550"/>
            <a:chExt cx="1787808" cy="1500435"/>
          </a:xfrm>
        </p:grpSpPr>
        <p:sp>
          <p:nvSpPr>
            <p:cNvPr id="43" name="フレーム 42">
              <a:extLst>
                <a:ext uri="{FF2B5EF4-FFF2-40B4-BE49-F238E27FC236}">
                  <a16:creationId xmlns:a16="http://schemas.microsoft.com/office/drawing/2014/main" id="{F2F75092-0346-B214-6EC9-BE635A20FAD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1F659FB2-E03A-5FE9-6843-72D4F5D12252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02BDB68F-21C9-5CEC-C8EE-B0025C79CD88}"/>
              </a:ext>
            </a:extLst>
          </p:cNvPr>
          <p:cNvSpPr txBox="1"/>
          <p:nvPr/>
        </p:nvSpPr>
        <p:spPr>
          <a:xfrm>
            <a:off x="3914254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53BC1C8C-5930-1EE2-2170-A3D1298D7F1B}"/>
              </a:ext>
            </a:extLst>
          </p:cNvPr>
          <p:cNvGrpSpPr/>
          <p:nvPr/>
        </p:nvGrpSpPr>
        <p:grpSpPr>
          <a:xfrm>
            <a:off x="4444628" y="4973497"/>
            <a:ext cx="1016744" cy="853312"/>
            <a:chOff x="853792" y="625550"/>
            <a:chExt cx="1787808" cy="1500435"/>
          </a:xfrm>
        </p:grpSpPr>
        <p:sp>
          <p:nvSpPr>
            <p:cNvPr id="48" name="フレーム 47">
              <a:extLst>
                <a:ext uri="{FF2B5EF4-FFF2-40B4-BE49-F238E27FC236}">
                  <a16:creationId xmlns:a16="http://schemas.microsoft.com/office/drawing/2014/main" id="{D5722D1E-4C44-2655-85FE-701613258BF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331C8A28-ABCE-7FCD-4DEF-E995841FFCE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DFF24D7A-CC09-3589-0119-336B8FD2275B}"/>
              </a:ext>
            </a:extLst>
          </p:cNvPr>
          <p:cNvSpPr txBox="1"/>
          <p:nvPr/>
        </p:nvSpPr>
        <p:spPr>
          <a:xfrm>
            <a:off x="7222613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AFA08175-05D5-E011-1B84-77DF2AD0242B}"/>
              </a:ext>
            </a:extLst>
          </p:cNvPr>
          <p:cNvGrpSpPr/>
          <p:nvPr/>
        </p:nvGrpSpPr>
        <p:grpSpPr>
          <a:xfrm>
            <a:off x="7752987" y="4973497"/>
            <a:ext cx="1016744" cy="853312"/>
            <a:chOff x="853792" y="625550"/>
            <a:chExt cx="1787808" cy="1500435"/>
          </a:xfrm>
        </p:grpSpPr>
        <p:sp>
          <p:nvSpPr>
            <p:cNvPr id="53" name="フレーム 52">
              <a:extLst>
                <a:ext uri="{FF2B5EF4-FFF2-40B4-BE49-F238E27FC236}">
                  <a16:creationId xmlns:a16="http://schemas.microsoft.com/office/drawing/2014/main" id="{DF421AE1-B815-C94A-DF92-1875E0B611B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7ED39682-39F6-F453-4846-294521B6A01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629595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5D35698-BA63-AE2D-BA7F-3E320B5BDA5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DA56BBC3-97E9-7A9A-8552-352A1A640953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B2BE1530-2BAA-BBF1-8471-9C2A2419ABCC}"/>
              </a:ext>
            </a:extLst>
          </p:cNvPr>
          <p:cNvCxnSpPr>
            <a:cxnSpLocks/>
          </p:cNvCxnSpPr>
          <p:nvPr/>
        </p:nvCxnSpPr>
        <p:spPr>
          <a:xfrm>
            <a:off x="39624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6A0B451D-AC11-1E54-EAB7-F7C9207029E1}"/>
              </a:ext>
            </a:extLst>
          </p:cNvPr>
          <p:cNvCxnSpPr>
            <a:cxnSpLocks/>
          </p:cNvCxnSpPr>
          <p:nvPr/>
        </p:nvCxnSpPr>
        <p:spPr>
          <a:xfrm>
            <a:off x="59436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E2E22416-3584-185E-97E7-8C45BD955005}"/>
              </a:ext>
            </a:extLst>
          </p:cNvPr>
          <p:cNvCxnSpPr>
            <a:cxnSpLocks/>
          </p:cNvCxnSpPr>
          <p:nvPr/>
        </p:nvCxnSpPr>
        <p:spPr>
          <a:xfrm>
            <a:off x="19812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FE6035CA-23FD-1091-8D8D-7F70C18EAF96}"/>
              </a:ext>
            </a:extLst>
          </p:cNvPr>
          <p:cNvCxnSpPr>
            <a:cxnSpLocks/>
          </p:cNvCxnSpPr>
          <p:nvPr/>
        </p:nvCxnSpPr>
        <p:spPr>
          <a:xfrm>
            <a:off x="79248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D99790A7-39F0-C9A2-FFA8-80A00FA80A81}"/>
              </a:ext>
            </a:extLst>
          </p:cNvPr>
          <p:cNvGrpSpPr/>
          <p:nvPr/>
        </p:nvGrpSpPr>
        <p:grpSpPr>
          <a:xfrm>
            <a:off x="570974" y="454151"/>
            <a:ext cx="839242" cy="704342"/>
            <a:chOff x="853792" y="625550"/>
            <a:chExt cx="1787808" cy="1500435"/>
          </a:xfrm>
        </p:grpSpPr>
        <p:sp>
          <p:nvSpPr>
            <p:cNvPr id="6" name="フレーム 5">
              <a:extLst>
                <a:ext uri="{FF2B5EF4-FFF2-40B4-BE49-F238E27FC236}">
                  <a16:creationId xmlns:a16="http://schemas.microsoft.com/office/drawing/2014/main" id="{34880B97-6177-7E86-88B6-034EF9D0AB9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0BC55ED6-DB53-698C-8211-B199042DE1A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38A49448-7653-6ADB-FC5C-1871C8E7AAA7}"/>
              </a:ext>
            </a:extLst>
          </p:cNvPr>
          <p:cNvSpPr txBox="1"/>
          <p:nvPr/>
        </p:nvSpPr>
        <p:spPr>
          <a:xfrm>
            <a:off x="62126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97C7AFF-5728-8DD4-1226-5251743E1901}"/>
              </a:ext>
            </a:extLst>
          </p:cNvPr>
          <p:cNvGrpSpPr/>
          <p:nvPr/>
        </p:nvGrpSpPr>
        <p:grpSpPr>
          <a:xfrm>
            <a:off x="2552164" y="454151"/>
            <a:ext cx="839242" cy="704342"/>
            <a:chOff x="853792" y="625550"/>
            <a:chExt cx="1787808" cy="1500435"/>
          </a:xfrm>
        </p:grpSpPr>
        <p:sp>
          <p:nvSpPr>
            <p:cNvPr id="14" name="フレーム 13">
              <a:extLst>
                <a:ext uri="{FF2B5EF4-FFF2-40B4-BE49-F238E27FC236}">
                  <a16:creationId xmlns:a16="http://schemas.microsoft.com/office/drawing/2014/main" id="{3B147597-F3C3-603F-9CFE-643100E3E4B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F75E8059-FD8B-F46B-CAA9-46F22C525CA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749AC7CA-EDD0-411D-9D10-EE758CAD3221}"/>
              </a:ext>
            </a:extLst>
          </p:cNvPr>
          <p:cNvSpPr txBox="1"/>
          <p:nvPr/>
        </p:nvSpPr>
        <p:spPr>
          <a:xfrm>
            <a:off x="260245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A2CD8D7E-F860-F511-C875-D4178BB57406}"/>
              </a:ext>
            </a:extLst>
          </p:cNvPr>
          <p:cNvGrpSpPr/>
          <p:nvPr/>
        </p:nvGrpSpPr>
        <p:grpSpPr>
          <a:xfrm>
            <a:off x="4533364" y="454151"/>
            <a:ext cx="839242" cy="704342"/>
            <a:chOff x="853792" y="625550"/>
            <a:chExt cx="1787808" cy="1500435"/>
          </a:xfrm>
        </p:grpSpPr>
        <p:sp>
          <p:nvSpPr>
            <p:cNvPr id="21" name="フレーム 20">
              <a:extLst>
                <a:ext uri="{FF2B5EF4-FFF2-40B4-BE49-F238E27FC236}">
                  <a16:creationId xmlns:a16="http://schemas.microsoft.com/office/drawing/2014/main" id="{CC83FF57-C301-E337-FFEA-CAB49D34B5D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9BADC670-9CC7-B86B-F923-DB3F7676A40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04356C82-110A-277D-093A-BC780CA480F6}"/>
              </a:ext>
            </a:extLst>
          </p:cNvPr>
          <p:cNvSpPr txBox="1"/>
          <p:nvPr/>
        </p:nvSpPr>
        <p:spPr>
          <a:xfrm>
            <a:off x="458365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7244C1F7-0F10-1681-FF38-2E6210FE2717}"/>
              </a:ext>
            </a:extLst>
          </p:cNvPr>
          <p:cNvGrpSpPr/>
          <p:nvPr/>
        </p:nvGrpSpPr>
        <p:grpSpPr>
          <a:xfrm>
            <a:off x="6505039" y="454151"/>
            <a:ext cx="839242" cy="704342"/>
            <a:chOff x="853792" y="625550"/>
            <a:chExt cx="1787808" cy="1500435"/>
          </a:xfrm>
        </p:grpSpPr>
        <p:sp>
          <p:nvSpPr>
            <p:cNvPr id="26" name="フレーム 25">
              <a:extLst>
                <a:ext uri="{FF2B5EF4-FFF2-40B4-BE49-F238E27FC236}">
                  <a16:creationId xmlns:a16="http://schemas.microsoft.com/office/drawing/2014/main" id="{1FE123C0-F2B5-285B-9512-05245085C78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27D6D7B3-4FEC-87E5-1707-07335A98732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A3F875E-8DE1-723D-C6DF-29F428ECCF81}"/>
              </a:ext>
            </a:extLst>
          </p:cNvPr>
          <p:cNvSpPr txBox="1"/>
          <p:nvPr/>
        </p:nvSpPr>
        <p:spPr>
          <a:xfrm>
            <a:off x="6555328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D45E286A-B64A-22FF-BF5B-63E10A466F03}"/>
              </a:ext>
            </a:extLst>
          </p:cNvPr>
          <p:cNvGrpSpPr/>
          <p:nvPr/>
        </p:nvGrpSpPr>
        <p:grpSpPr>
          <a:xfrm>
            <a:off x="8495753" y="454151"/>
            <a:ext cx="839242" cy="704342"/>
            <a:chOff x="853792" y="625550"/>
            <a:chExt cx="1787808" cy="1500435"/>
          </a:xfrm>
        </p:grpSpPr>
        <p:sp>
          <p:nvSpPr>
            <p:cNvPr id="31" name="フレーム 30">
              <a:extLst>
                <a:ext uri="{FF2B5EF4-FFF2-40B4-BE49-F238E27FC236}">
                  <a16:creationId xmlns:a16="http://schemas.microsoft.com/office/drawing/2014/main" id="{3386C293-66D9-0C35-FB8B-A1A90CCCA5E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C4BF2095-4790-8A67-A0D5-40E13CA6C3B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5D5C107E-FE3D-6C58-F358-F8DD2233F62C}"/>
              </a:ext>
            </a:extLst>
          </p:cNvPr>
          <p:cNvSpPr txBox="1"/>
          <p:nvPr/>
        </p:nvSpPr>
        <p:spPr>
          <a:xfrm>
            <a:off x="8546042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C6A69787-208E-2D9F-0707-9BA2061FA190}"/>
              </a:ext>
            </a:extLst>
          </p:cNvPr>
          <p:cNvGrpSpPr/>
          <p:nvPr/>
        </p:nvGrpSpPr>
        <p:grpSpPr>
          <a:xfrm>
            <a:off x="570974" y="3894732"/>
            <a:ext cx="839242" cy="704342"/>
            <a:chOff x="853792" y="625550"/>
            <a:chExt cx="1787808" cy="1500435"/>
          </a:xfrm>
        </p:grpSpPr>
        <p:sp>
          <p:nvSpPr>
            <p:cNvPr id="36" name="フレーム 35">
              <a:extLst>
                <a:ext uri="{FF2B5EF4-FFF2-40B4-BE49-F238E27FC236}">
                  <a16:creationId xmlns:a16="http://schemas.microsoft.com/office/drawing/2014/main" id="{5B5A5D34-1161-A005-126C-38B2BE04591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B7132780-8325-0D9A-A4FE-3822615E086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485C9E2D-4667-17E5-B595-CBF8F89C189C}"/>
              </a:ext>
            </a:extLst>
          </p:cNvPr>
          <p:cNvSpPr txBox="1"/>
          <p:nvPr/>
        </p:nvSpPr>
        <p:spPr>
          <a:xfrm>
            <a:off x="62126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D4A995D6-6A65-2F24-F42B-5D55E37386CD}"/>
              </a:ext>
            </a:extLst>
          </p:cNvPr>
          <p:cNvGrpSpPr/>
          <p:nvPr/>
        </p:nvGrpSpPr>
        <p:grpSpPr>
          <a:xfrm>
            <a:off x="2552164" y="3894732"/>
            <a:ext cx="839242" cy="704342"/>
            <a:chOff x="853792" y="625550"/>
            <a:chExt cx="1787808" cy="1500435"/>
          </a:xfrm>
        </p:grpSpPr>
        <p:sp>
          <p:nvSpPr>
            <p:cNvPr id="41" name="フレーム 40">
              <a:extLst>
                <a:ext uri="{FF2B5EF4-FFF2-40B4-BE49-F238E27FC236}">
                  <a16:creationId xmlns:a16="http://schemas.microsoft.com/office/drawing/2014/main" id="{E2433CAD-5928-6C8C-7ADD-B83DE92180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AF50E01E-9D09-DB2B-CFB5-7A082F5B457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27B527F9-F697-C2D6-5D0E-C47C669CC0F1}"/>
              </a:ext>
            </a:extLst>
          </p:cNvPr>
          <p:cNvSpPr txBox="1"/>
          <p:nvPr/>
        </p:nvSpPr>
        <p:spPr>
          <a:xfrm>
            <a:off x="260245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8C4B2D99-F3E7-8332-1654-32EE89B057D1}"/>
              </a:ext>
            </a:extLst>
          </p:cNvPr>
          <p:cNvGrpSpPr/>
          <p:nvPr/>
        </p:nvGrpSpPr>
        <p:grpSpPr>
          <a:xfrm>
            <a:off x="4533364" y="3894732"/>
            <a:ext cx="839242" cy="704342"/>
            <a:chOff x="853792" y="625550"/>
            <a:chExt cx="1787808" cy="1500435"/>
          </a:xfrm>
        </p:grpSpPr>
        <p:sp>
          <p:nvSpPr>
            <p:cNvPr id="46" name="フレーム 45">
              <a:extLst>
                <a:ext uri="{FF2B5EF4-FFF2-40B4-BE49-F238E27FC236}">
                  <a16:creationId xmlns:a16="http://schemas.microsoft.com/office/drawing/2014/main" id="{6DE35AF3-DAC0-118F-D333-CB50CF67A5F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335A4A77-BE20-F9EA-CBE7-561F394D800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621E5847-605F-DE14-4448-F51B97729CD9}"/>
              </a:ext>
            </a:extLst>
          </p:cNvPr>
          <p:cNvSpPr txBox="1"/>
          <p:nvPr/>
        </p:nvSpPr>
        <p:spPr>
          <a:xfrm>
            <a:off x="458365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43940F96-7959-45F4-8776-9EAF22F0F412}"/>
              </a:ext>
            </a:extLst>
          </p:cNvPr>
          <p:cNvGrpSpPr/>
          <p:nvPr/>
        </p:nvGrpSpPr>
        <p:grpSpPr>
          <a:xfrm>
            <a:off x="6505039" y="3894732"/>
            <a:ext cx="839242" cy="704342"/>
            <a:chOff x="853792" y="625550"/>
            <a:chExt cx="1787808" cy="1500435"/>
          </a:xfrm>
        </p:grpSpPr>
        <p:sp>
          <p:nvSpPr>
            <p:cNvPr id="51" name="フレーム 50">
              <a:extLst>
                <a:ext uri="{FF2B5EF4-FFF2-40B4-BE49-F238E27FC236}">
                  <a16:creationId xmlns:a16="http://schemas.microsoft.com/office/drawing/2014/main" id="{D8AA6BA8-D918-FEBA-F695-6BF05D48ED3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C8828A7B-371E-C9D2-3575-2275F6B6ACA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ED8706E0-FEEF-9497-7832-CC164B3E5C70}"/>
              </a:ext>
            </a:extLst>
          </p:cNvPr>
          <p:cNvSpPr txBox="1"/>
          <p:nvPr/>
        </p:nvSpPr>
        <p:spPr>
          <a:xfrm>
            <a:off x="6555328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D82844ED-C114-EF15-F3B2-BA5B5E178BEF}"/>
              </a:ext>
            </a:extLst>
          </p:cNvPr>
          <p:cNvGrpSpPr/>
          <p:nvPr/>
        </p:nvGrpSpPr>
        <p:grpSpPr>
          <a:xfrm>
            <a:off x="8495753" y="3894732"/>
            <a:ext cx="839242" cy="704342"/>
            <a:chOff x="853792" y="625550"/>
            <a:chExt cx="1787808" cy="1500435"/>
          </a:xfrm>
        </p:grpSpPr>
        <p:sp>
          <p:nvSpPr>
            <p:cNvPr id="56" name="フレーム 55">
              <a:extLst>
                <a:ext uri="{FF2B5EF4-FFF2-40B4-BE49-F238E27FC236}">
                  <a16:creationId xmlns:a16="http://schemas.microsoft.com/office/drawing/2014/main" id="{DE5AAF7C-3013-17C0-CEF0-3AB2E7FAA7D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5BE94678-3F35-B777-DCEE-5A588652826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04023CB0-4B5D-102D-AF15-62EFFA18B7DC}"/>
              </a:ext>
            </a:extLst>
          </p:cNvPr>
          <p:cNvSpPr txBox="1"/>
          <p:nvPr/>
        </p:nvSpPr>
        <p:spPr>
          <a:xfrm>
            <a:off x="8546042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404489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3B277D0-8B91-ECC3-2CBE-3675DA233C3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F4D1DA6F-603C-2121-C5D8-2CBAA71D4050}"/>
              </a:ext>
            </a:extLst>
          </p:cNvPr>
          <p:cNvCxnSpPr/>
          <p:nvPr/>
        </p:nvCxnSpPr>
        <p:spPr>
          <a:xfrm>
            <a:off x="0" y="2279649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C9858E09-F352-7685-E16A-5DD13E5330DA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DAE6CD7C-5480-5E15-D02A-30D7FCFB5A42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5E8996D6-215E-E07A-789D-4E5CFBCC3A5E}"/>
              </a:ext>
            </a:extLst>
          </p:cNvPr>
          <p:cNvCxnSpPr/>
          <p:nvPr/>
        </p:nvCxnSpPr>
        <p:spPr>
          <a:xfrm>
            <a:off x="0" y="4568823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B53D1253-FD73-A8A2-9540-8A76F001B628}"/>
              </a:ext>
            </a:extLst>
          </p:cNvPr>
          <p:cNvCxnSpPr/>
          <p:nvPr/>
        </p:nvCxnSpPr>
        <p:spPr>
          <a:xfrm>
            <a:off x="0" y="1135062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4F02E5A3-AF4C-72FE-FFB4-3B54B5400A90}"/>
              </a:ext>
            </a:extLst>
          </p:cNvPr>
          <p:cNvCxnSpPr/>
          <p:nvPr/>
        </p:nvCxnSpPr>
        <p:spPr>
          <a:xfrm>
            <a:off x="0" y="3424236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81D081D1-0A82-5D8E-04C0-9BA6E935563A}"/>
              </a:ext>
            </a:extLst>
          </p:cNvPr>
          <p:cNvCxnSpPr/>
          <p:nvPr/>
        </p:nvCxnSpPr>
        <p:spPr>
          <a:xfrm>
            <a:off x="0" y="5713411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F4C392F-DA6E-441E-764D-74AF7994BD48}"/>
              </a:ext>
            </a:extLst>
          </p:cNvPr>
          <p:cNvSpPr txBox="1"/>
          <p:nvPr/>
        </p:nvSpPr>
        <p:spPr>
          <a:xfrm>
            <a:off x="1291406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C6FDB913-DB78-AD89-BBA1-E9C437747E45}"/>
              </a:ext>
            </a:extLst>
          </p:cNvPr>
          <p:cNvGrpSpPr/>
          <p:nvPr/>
        </p:nvGrpSpPr>
        <p:grpSpPr>
          <a:xfrm>
            <a:off x="485400" y="281112"/>
            <a:ext cx="693890" cy="582354"/>
            <a:chOff x="853792" y="625550"/>
            <a:chExt cx="1787808" cy="1500435"/>
          </a:xfrm>
        </p:grpSpPr>
        <p:sp>
          <p:nvSpPr>
            <p:cNvPr id="8" name="フレーム 7">
              <a:extLst>
                <a:ext uri="{FF2B5EF4-FFF2-40B4-BE49-F238E27FC236}">
                  <a16:creationId xmlns:a16="http://schemas.microsoft.com/office/drawing/2014/main" id="{938283FC-1EAE-0E2A-6543-48E680AB821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33DC41F9-8822-EF5A-ED80-8E4E6A9182D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EA665016-D055-DDF8-CA4C-5FE4111BBC0C}"/>
              </a:ext>
            </a:extLst>
          </p:cNvPr>
          <p:cNvSpPr txBox="1"/>
          <p:nvPr/>
        </p:nvSpPr>
        <p:spPr>
          <a:xfrm>
            <a:off x="4600301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37CBC22E-427C-FA4B-0085-1465BA724358}"/>
              </a:ext>
            </a:extLst>
          </p:cNvPr>
          <p:cNvGrpSpPr/>
          <p:nvPr/>
        </p:nvGrpSpPr>
        <p:grpSpPr>
          <a:xfrm>
            <a:off x="3794295" y="281112"/>
            <a:ext cx="693890" cy="582354"/>
            <a:chOff x="853792" y="625550"/>
            <a:chExt cx="1787808" cy="1500435"/>
          </a:xfrm>
        </p:grpSpPr>
        <p:sp>
          <p:nvSpPr>
            <p:cNvPr id="15" name="フレーム 14">
              <a:extLst>
                <a:ext uri="{FF2B5EF4-FFF2-40B4-BE49-F238E27FC236}">
                  <a16:creationId xmlns:a16="http://schemas.microsoft.com/office/drawing/2014/main" id="{CB351753-6EFC-5815-2CA2-67837B8736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737C5F05-05AE-0379-ECC5-3B3E22475E6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5233F719-F95C-239F-1973-6A5AEF9C1E85}"/>
              </a:ext>
            </a:extLst>
          </p:cNvPr>
          <p:cNvSpPr txBox="1"/>
          <p:nvPr/>
        </p:nvSpPr>
        <p:spPr>
          <a:xfrm>
            <a:off x="7902300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83530ED6-267E-5D46-236B-B583A5F7B3B4}"/>
              </a:ext>
            </a:extLst>
          </p:cNvPr>
          <p:cNvGrpSpPr/>
          <p:nvPr/>
        </p:nvGrpSpPr>
        <p:grpSpPr>
          <a:xfrm>
            <a:off x="7096294" y="281112"/>
            <a:ext cx="693890" cy="582354"/>
            <a:chOff x="853792" y="625550"/>
            <a:chExt cx="1787808" cy="1500435"/>
          </a:xfrm>
        </p:grpSpPr>
        <p:sp>
          <p:nvSpPr>
            <p:cNvPr id="22" name="フレーム 21">
              <a:extLst>
                <a:ext uri="{FF2B5EF4-FFF2-40B4-BE49-F238E27FC236}">
                  <a16:creationId xmlns:a16="http://schemas.microsoft.com/office/drawing/2014/main" id="{CC54F4C3-85A1-EC8B-DAEC-EBB00D8CD4A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A16153F7-6B07-52C8-186C-AEE9D2F34B2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0E8F60EE-8AAD-9D86-3AE1-E353D4DB5306}"/>
              </a:ext>
            </a:extLst>
          </p:cNvPr>
          <p:cNvSpPr txBox="1"/>
          <p:nvPr/>
        </p:nvSpPr>
        <p:spPr>
          <a:xfrm>
            <a:off x="1291406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D2FFC950-E5A4-49C6-5C76-810377E96A71}"/>
              </a:ext>
            </a:extLst>
          </p:cNvPr>
          <p:cNvGrpSpPr/>
          <p:nvPr/>
        </p:nvGrpSpPr>
        <p:grpSpPr>
          <a:xfrm>
            <a:off x="485400" y="1435215"/>
            <a:ext cx="693890" cy="582354"/>
            <a:chOff x="853792" y="625550"/>
            <a:chExt cx="1787808" cy="1500435"/>
          </a:xfrm>
        </p:grpSpPr>
        <p:sp>
          <p:nvSpPr>
            <p:cNvPr id="27" name="フレーム 26">
              <a:extLst>
                <a:ext uri="{FF2B5EF4-FFF2-40B4-BE49-F238E27FC236}">
                  <a16:creationId xmlns:a16="http://schemas.microsoft.com/office/drawing/2014/main" id="{5C98143E-92C6-C029-B799-CAC4AFD541E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89A2606F-90E8-0D74-0645-A39F8A00FFE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C0311AF5-3AEE-4C02-D718-A891EEA43F0E}"/>
              </a:ext>
            </a:extLst>
          </p:cNvPr>
          <p:cNvSpPr txBox="1"/>
          <p:nvPr/>
        </p:nvSpPr>
        <p:spPr>
          <a:xfrm>
            <a:off x="4600301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1C79E600-AE57-E8D4-0BA5-709056B87AE1}"/>
              </a:ext>
            </a:extLst>
          </p:cNvPr>
          <p:cNvGrpSpPr/>
          <p:nvPr/>
        </p:nvGrpSpPr>
        <p:grpSpPr>
          <a:xfrm>
            <a:off x="3794295" y="1435215"/>
            <a:ext cx="693890" cy="582354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9A2D33FE-A0EC-79B7-9C97-1C3732FAD5A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61A2CA23-C9AB-2389-31CC-17213E2C5DF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E10CBB68-0C61-EFAD-DB8E-449B04F001F2}"/>
              </a:ext>
            </a:extLst>
          </p:cNvPr>
          <p:cNvSpPr txBox="1"/>
          <p:nvPr/>
        </p:nvSpPr>
        <p:spPr>
          <a:xfrm>
            <a:off x="7902300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82AC4F80-3AEF-5A0C-9A88-7305B6B8D84C}"/>
              </a:ext>
            </a:extLst>
          </p:cNvPr>
          <p:cNvGrpSpPr/>
          <p:nvPr/>
        </p:nvGrpSpPr>
        <p:grpSpPr>
          <a:xfrm>
            <a:off x="7096294" y="1435215"/>
            <a:ext cx="693890" cy="582354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EC1D33FA-E972-8DBB-5F97-65DBB7C1094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AC286CD0-9A51-D4B6-E3BB-C9C2F60E51D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0AEC7214-D049-1B04-3FBE-80B3F278622B}"/>
              </a:ext>
            </a:extLst>
          </p:cNvPr>
          <p:cNvSpPr txBox="1"/>
          <p:nvPr/>
        </p:nvSpPr>
        <p:spPr>
          <a:xfrm>
            <a:off x="1291406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BA11B635-FF04-1647-8145-3BD6A77C0AB5}"/>
              </a:ext>
            </a:extLst>
          </p:cNvPr>
          <p:cNvGrpSpPr/>
          <p:nvPr/>
        </p:nvGrpSpPr>
        <p:grpSpPr>
          <a:xfrm>
            <a:off x="485400" y="2551237"/>
            <a:ext cx="693890" cy="582354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2C1F2D1C-FBE5-04A9-9A5D-91AFE51CC2A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BDE5100B-D5A4-F098-16E8-681B7A9600D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85B9EC01-7D19-9B71-B037-4F9CA32DBF72}"/>
              </a:ext>
            </a:extLst>
          </p:cNvPr>
          <p:cNvSpPr txBox="1"/>
          <p:nvPr/>
        </p:nvSpPr>
        <p:spPr>
          <a:xfrm>
            <a:off x="4600301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1995B05D-3F3E-8B25-F529-0C53D390F231}"/>
              </a:ext>
            </a:extLst>
          </p:cNvPr>
          <p:cNvGrpSpPr/>
          <p:nvPr/>
        </p:nvGrpSpPr>
        <p:grpSpPr>
          <a:xfrm>
            <a:off x="3794295" y="2551237"/>
            <a:ext cx="693890" cy="582354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9BFB8D00-C989-F511-6873-AA093020796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0AE65FB7-12D1-B0EA-68BC-925B06C86E5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F5F3CF37-1740-DA11-3CC1-FAB0EEE68063}"/>
              </a:ext>
            </a:extLst>
          </p:cNvPr>
          <p:cNvSpPr txBox="1"/>
          <p:nvPr/>
        </p:nvSpPr>
        <p:spPr>
          <a:xfrm>
            <a:off x="7902300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7E39367D-AF0B-AF5B-E072-6CC33EE50458}"/>
              </a:ext>
            </a:extLst>
          </p:cNvPr>
          <p:cNvGrpSpPr/>
          <p:nvPr/>
        </p:nvGrpSpPr>
        <p:grpSpPr>
          <a:xfrm>
            <a:off x="7096294" y="2551237"/>
            <a:ext cx="693890" cy="582354"/>
            <a:chOff x="853792" y="625550"/>
            <a:chExt cx="1787808" cy="1500435"/>
          </a:xfrm>
        </p:grpSpPr>
        <p:sp>
          <p:nvSpPr>
            <p:cNvPr id="52" name="フレーム 51">
              <a:extLst>
                <a:ext uri="{FF2B5EF4-FFF2-40B4-BE49-F238E27FC236}">
                  <a16:creationId xmlns:a16="http://schemas.microsoft.com/office/drawing/2014/main" id="{C7ADB64B-61AE-0DE4-3F4E-B0ACF1B9B6E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A3CE08A0-1490-5346-EDC9-9280A28B525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4A96E01F-0FD9-7B37-232B-BAC895D8C700}"/>
              </a:ext>
            </a:extLst>
          </p:cNvPr>
          <p:cNvSpPr txBox="1"/>
          <p:nvPr/>
        </p:nvSpPr>
        <p:spPr>
          <a:xfrm>
            <a:off x="1291406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AAF59B71-9368-3921-E2E1-55256024BD76}"/>
              </a:ext>
            </a:extLst>
          </p:cNvPr>
          <p:cNvGrpSpPr/>
          <p:nvPr/>
        </p:nvGrpSpPr>
        <p:grpSpPr>
          <a:xfrm>
            <a:off x="485400" y="3703762"/>
            <a:ext cx="693890" cy="582354"/>
            <a:chOff x="853792" y="625550"/>
            <a:chExt cx="1787808" cy="1500435"/>
          </a:xfrm>
        </p:grpSpPr>
        <p:sp>
          <p:nvSpPr>
            <p:cNvPr id="57" name="フレーム 56">
              <a:extLst>
                <a:ext uri="{FF2B5EF4-FFF2-40B4-BE49-F238E27FC236}">
                  <a16:creationId xmlns:a16="http://schemas.microsoft.com/office/drawing/2014/main" id="{798115C9-0617-19A0-8C95-455CC288E44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04B282BC-C2C4-1516-1470-DAFA527AE78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DB971C5A-A614-90E8-4031-8E8D88810C53}"/>
              </a:ext>
            </a:extLst>
          </p:cNvPr>
          <p:cNvSpPr txBox="1"/>
          <p:nvPr/>
        </p:nvSpPr>
        <p:spPr>
          <a:xfrm>
            <a:off x="4600301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73260190-B524-687F-7175-207654B00018}"/>
              </a:ext>
            </a:extLst>
          </p:cNvPr>
          <p:cNvGrpSpPr/>
          <p:nvPr/>
        </p:nvGrpSpPr>
        <p:grpSpPr>
          <a:xfrm>
            <a:off x="3794295" y="3703762"/>
            <a:ext cx="693890" cy="582354"/>
            <a:chOff x="853792" y="625550"/>
            <a:chExt cx="1787808" cy="1500435"/>
          </a:xfrm>
        </p:grpSpPr>
        <p:sp>
          <p:nvSpPr>
            <p:cNvPr id="62" name="フレーム 61">
              <a:extLst>
                <a:ext uri="{FF2B5EF4-FFF2-40B4-BE49-F238E27FC236}">
                  <a16:creationId xmlns:a16="http://schemas.microsoft.com/office/drawing/2014/main" id="{81C59B31-686F-63F3-28EB-F6703C73060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3EBE6849-6341-EA8D-0367-03756B387B7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C0133393-E464-284D-3A6A-8274318F8054}"/>
              </a:ext>
            </a:extLst>
          </p:cNvPr>
          <p:cNvSpPr txBox="1"/>
          <p:nvPr/>
        </p:nvSpPr>
        <p:spPr>
          <a:xfrm>
            <a:off x="7902300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657F4D5B-8F4A-8AA4-E3E2-E68C23DB47A8}"/>
              </a:ext>
            </a:extLst>
          </p:cNvPr>
          <p:cNvGrpSpPr/>
          <p:nvPr/>
        </p:nvGrpSpPr>
        <p:grpSpPr>
          <a:xfrm>
            <a:off x="7096294" y="3703762"/>
            <a:ext cx="693890" cy="582354"/>
            <a:chOff x="853792" y="625550"/>
            <a:chExt cx="1787808" cy="1500435"/>
          </a:xfrm>
        </p:grpSpPr>
        <p:sp>
          <p:nvSpPr>
            <p:cNvPr id="67" name="フレーム 66">
              <a:extLst>
                <a:ext uri="{FF2B5EF4-FFF2-40B4-BE49-F238E27FC236}">
                  <a16:creationId xmlns:a16="http://schemas.microsoft.com/office/drawing/2014/main" id="{39D05E02-5A9E-E942-8863-4CF6D8CAABA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EAF8FDC4-F1AC-9C3B-714C-FEA7D909C5F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DD603698-C095-32E9-D23E-02CBB50D32BC}"/>
              </a:ext>
            </a:extLst>
          </p:cNvPr>
          <p:cNvSpPr txBox="1"/>
          <p:nvPr/>
        </p:nvSpPr>
        <p:spPr>
          <a:xfrm>
            <a:off x="1291406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131DAF02-6F1E-6447-D2E5-7993323B8BBE}"/>
              </a:ext>
            </a:extLst>
          </p:cNvPr>
          <p:cNvGrpSpPr/>
          <p:nvPr/>
        </p:nvGrpSpPr>
        <p:grpSpPr>
          <a:xfrm>
            <a:off x="485400" y="4856287"/>
            <a:ext cx="693890" cy="582354"/>
            <a:chOff x="853792" y="625550"/>
            <a:chExt cx="1787808" cy="1500435"/>
          </a:xfrm>
        </p:grpSpPr>
        <p:sp>
          <p:nvSpPr>
            <p:cNvPr id="72" name="フレーム 71">
              <a:extLst>
                <a:ext uri="{FF2B5EF4-FFF2-40B4-BE49-F238E27FC236}">
                  <a16:creationId xmlns:a16="http://schemas.microsoft.com/office/drawing/2014/main" id="{03CB4685-7F7F-3E50-EB08-0C1BC95DA6B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0714DDBD-133B-E9ED-C637-8BC173832E4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51A64FD1-2318-9010-6028-87C92C665D00}"/>
              </a:ext>
            </a:extLst>
          </p:cNvPr>
          <p:cNvSpPr txBox="1"/>
          <p:nvPr/>
        </p:nvSpPr>
        <p:spPr>
          <a:xfrm>
            <a:off x="4600301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C215EA7D-C32D-097C-B1BB-180F630B718D}"/>
              </a:ext>
            </a:extLst>
          </p:cNvPr>
          <p:cNvGrpSpPr/>
          <p:nvPr/>
        </p:nvGrpSpPr>
        <p:grpSpPr>
          <a:xfrm>
            <a:off x="3794295" y="4856287"/>
            <a:ext cx="693890" cy="582354"/>
            <a:chOff x="853792" y="625550"/>
            <a:chExt cx="1787808" cy="1500435"/>
          </a:xfrm>
        </p:grpSpPr>
        <p:sp>
          <p:nvSpPr>
            <p:cNvPr id="77" name="フレーム 76">
              <a:extLst>
                <a:ext uri="{FF2B5EF4-FFF2-40B4-BE49-F238E27FC236}">
                  <a16:creationId xmlns:a16="http://schemas.microsoft.com/office/drawing/2014/main" id="{3FFD790F-1C39-76C5-953E-AF247CD4883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BDC4A863-6C1C-E03E-3F7F-16C281150ED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9441BD8B-8E0D-500B-4C1D-94D7851F131D}"/>
              </a:ext>
            </a:extLst>
          </p:cNvPr>
          <p:cNvSpPr txBox="1"/>
          <p:nvPr/>
        </p:nvSpPr>
        <p:spPr>
          <a:xfrm>
            <a:off x="7902300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F4432EC7-ADDC-193A-6987-35AE7711180C}"/>
              </a:ext>
            </a:extLst>
          </p:cNvPr>
          <p:cNvGrpSpPr/>
          <p:nvPr/>
        </p:nvGrpSpPr>
        <p:grpSpPr>
          <a:xfrm>
            <a:off x="7096294" y="4856287"/>
            <a:ext cx="693890" cy="582354"/>
            <a:chOff x="853792" y="625550"/>
            <a:chExt cx="1787808" cy="1500435"/>
          </a:xfrm>
        </p:grpSpPr>
        <p:sp>
          <p:nvSpPr>
            <p:cNvPr id="82" name="フレーム 81">
              <a:extLst>
                <a:ext uri="{FF2B5EF4-FFF2-40B4-BE49-F238E27FC236}">
                  <a16:creationId xmlns:a16="http://schemas.microsoft.com/office/drawing/2014/main" id="{EB6E54AF-7CD5-1FC1-CF28-95C3816BC1E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296E70DB-9582-FA6C-8A5B-73BBF055A78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BC3A8853-F91D-A8FE-2C61-43A34FF93F0E}"/>
              </a:ext>
            </a:extLst>
          </p:cNvPr>
          <p:cNvSpPr txBox="1"/>
          <p:nvPr/>
        </p:nvSpPr>
        <p:spPr>
          <a:xfrm>
            <a:off x="1291406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022B7B21-0C23-63CA-A7AF-FC34462EA3C4}"/>
              </a:ext>
            </a:extLst>
          </p:cNvPr>
          <p:cNvGrpSpPr/>
          <p:nvPr/>
        </p:nvGrpSpPr>
        <p:grpSpPr>
          <a:xfrm>
            <a:off x="485400" y="5999315"/>
            <a:ext cx="693890" cy="582354"/>
            <a:chOff x="853792" y="625550"/>
            <a:chExt cx="1787808" cy="1500435"/>
          </a:xfrm>
        </p:grpSpPr>
        <p:sp>
          <p:nvSpPr>
            <p:cNvPr id="87" name="フレーム 86">
              <a:extLst>
                <a:ext uri="{FF2B5EF4-FFF2-40B4-BE49-F238E27FC236}">
                  <a16:creationId xmlns:a16="http://schemas.microsoft.com/office/drawing/2014/main" id="{232F1B6C-6A58-2371-8EA8-0ECBA21C242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91CFC369-B2A3-6FBB-0FCB-D7669DEE9C6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AD7125E8-DCDE-A2BA-418C-E7AEA92A6533}"/>
              </a:ext>
            </a:extLst>
          </p:cNvPr>
          <p:cNvSpPr txBox="1"/>
          <p:nvPr/>
        </p:nvSpPr>
        <p:spPr>
          <a:xfrm>
            <a:off x="4600301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AFF78544-5A85-4D84-4E74-DB60EEF60474}"/>
              </a:ext>
            </a:extLst>
          </p:cNvPr>
          <p:cNvGrpSpPr/>
          <p:nvPr/>
        </p:nvGrpSpPr>
        <p:grpSpPr>
          <a:xfrm>
            <a:off x="3794295" y="5999315"/>
            <a:ext cx="693890" cy="582354"/>
            <a:chOff x="853792" y="625550"/>
            <a:chExt cx="1787808" cy="1500435"/>
          </a:xfrm>
        </p:grpSpPr>
        <p:sp>
          <p:nvSpPr>
            <p:cNvPr id="92" name="フレーム 91">
              <a:extLst>
                <a:ext uri="{FF2B5EF4-FFF2-40B4-BE49-F238E27FC236}">
                  <a16:creationId xmlns:a16="http://schemas.microsoft.com/office/drawing/2014/main" id="{E15567EE-5875-951B-8C0A-D01EED454B2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3D744474-0A09-751A-18C1-D0090368DF2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2E76D1F1-0250-BEC4-B8EB-8E73F97EF509}"/>
              </a:ext>
            </a:extLst>
          </p:cNvPr>
          <p:cNvSpPr txBox="1"/>
          <p:nvPr/>
        </p:nvSpPr>
        <p:spPr>
          <a:xfrm>
            <a:off x="7902300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DFEB5F0D-22B5-3929-057A-36364F61B307}"/>
              </a:ext>
            </a:extLst>
          </p:cNvPr>
          <p:cNvGrpSpPr/>
          <p:nvPr/>
        </p:nvGrpSpPr>
        <p:grpSpPr>
          <a:xfrm>
            <a:off x="7096294" y="5999315"/>
            <a:ext cx="693890" cy="582354"/>
            <a:chOff x="853792" y="625550"/>
            <a:chExt cx="1787808" cy="1500435"/>
          </a:xfrm>
        </p:grpSpPr>
        <p:sp>
          <p:nvSpPr>
            <p:cNvPr id="97" name="フレーム 96">
              <a:extLst>
                <a:ext uri="{FF2B5EF4-FFF2-40B4-BE49-F238E27FC236}">
                  <a16:creationId xmlns:a16="http://schemas.microsoft.com/office/drawing/2014/main" id="{63AACC19-9C33-3647-8C3A-1B653EF245C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9AC858BD-9D68-96C2-D438-D53C1FC8F91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411613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42A0D93-37E1-F2BB-5118-2BCEEDCAFA0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979F928C-8B6D-43E3-5209-536B1565E620}"/>
              </a:ext>
            </a:extLst>
          </p:cNvPr>
          <p:cNvCxnSpPr/>
          <p:nvPr/>
        </p:nvCxnSpPr>
        <p:spPr>
          <a:xfrm>
            <a:off x="0" y="456882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9F26D86A-3CF4-0998-FF70-F85896ACFD87}"/>
              </a:ext>
            </a:extLst>
          </p:cNvPr>
          <p:cNvCxnSpPr>
            <a:cxnSpLocks/>
          </p:cNvCxnSpPr>
          <p:nvPr/>
        </p:nvCxnSpPr>
        <p:spPr>
          <a:xfrm>
            <a:off x="3302001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7E819DA5-41FD-DF0B-26A0-C9683B482825}"/>
              </a:ext>
            </a:extLst>
          </p:cNvPr>
          <p:cNvCxnSpPr>
            <a:cxnSpLocks/>
          </p:cNvCxnSpPr>
          <p:nvPr/>
        </p:nvCxnSpPr>
        <p:spPr>
          <a:xfrm>
            <a:off x="6604002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04FD9BD6-6B4E-A525-44AA-E90B28E1E6CA}"/>
              </a:ext>
            </a:extLst>
          </p:cNvPr>
          <p:cNvCxnSpPr>
            <a:cxnSpLocks/>
          </p:cNvCxnSpPr>
          <p:nvPr/>
        </p:nvCxnSpPr>
        <p:spPr>
          <a:xfrm>
            <a:off x="1100667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9F5E4898-B611-B70F-E012-69FD3EB8C5D2}"/>
              </a:ext>
            </a:extLst>
          </p:cNvPr>
          <p:cNvCxnSpPr>
            <a:cxnSpLocks/>
          </p:cNvCxnSpPr>
          <p:nvPr/>
        </p:nvCxnSpPr>
        <p:spPr>
          <a:xfrm>
            <a:off x="8805336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FDE6474A-A28A-092E-2EED-5FE0581E045C}"/>
              </a:ext>
            </a:extLst>
          </p:cNvPr>
          <p:cNvCxnSpPr/>
          <p:nvPr/>
        </p:nvCxnSpPr>
        <p:spPr>
          <a:xfrm>
            <a:off x="0" y="22796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0139BA68-DA3A-0892-31F8-7A079B92922B}"/>
              </a:ext>
            </a:extLst>
          </p:cNvPr>
          <p:cNvCxnSpPr>
            <a:cxnSpLocks/>
          </p:cNvCxnSpPr>
          <p:nvPr/>
        </p:nvCxnSpPr>
        <p:spPr>
          <a:xfrm>
            <a:off x="4402668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CF0F3109-00D7-9567-3A55-FFF51A5223E2}"/>
              </a:ext>
            </a:extLst>
          </p:cNvPr>
          <p:cNvCxnSpPr>
            <a:cxnSpLocks/>
          </p:cNvCxnSpPr>
          <p:nvPr/>
        </p:nvCxnSpPr>
        <p:spPr>
          <a:xfrm>
            <a:off x="2201334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D9A158D2-9B9A-4FF0-8FC1-2911B790D2CA}"/>
              </a:ext>
            </a:extLst>
          </p:cNvPr>
          <p:cNvCxnSpPr>
            <a:cxnSpLocks/>
          </p:cNvCxnSpPr>
          <p:nvPr/>
        </p:nvCxnSpPr>
        <p:spPr>
          <a:xfrm>
            <a:off x="5503335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5ED0DA33-36B7-00A3-2577-0DBF4BCC0A25}"/>
              </a:ext>
            </a:extLst>
          </p:cNvPr>
          <p:cNvCxnSpPr>
            <a:cxnSpLocks/>
          </p:cNvCxnSpPr>
          <p:nvPr/>
        </p:nvCxnSpPr>
        <p:spPr>
          <a:xfrm>
            <a:off x="7704669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7BEFB7CF-9D1F-EEA8-A1D8-39B1489C7EDB}"/>
              </a:ext>
            </a:extLst>
          </p:cNvPr>
          <p:cNvGrpSpPr/>
          <p:nvPr/>
        </p:nvGrpSpPr>
        <p:grpSpPr>
          <a:xfrm>
            <a:off x="302368" y="304800"/>
            <a:ext cx="495916" cy="416202"/>
            <a:chOff x="853792" y="625550"/>
            <a:chExt cx="1787808" cy="1500435"/>
          </a:xfrm>
        </p:grpSpPr>
        <p:sp>
          <p:nvSpPr>
            <p:cNvPr id="10" name="フレーム 9">
              <a:extLst>
                <a:ext uri="{FF2B5EF4-FFF2-40B4-BE49-F238E27FC236}">
                  <a16:creationId xmlns:a16="http://schemas.microsoft.com/office/drawing/2014/main" id="{89D05116-4BA4-B6E6-BB41-75FC3223C92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62D0F304-9085-2486-9D72-B82F60F1533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912535F-10B0-F40F-7332-48F9671C0BB3}"/>
              </a:ext>
            </a:extLst>
          </p:cNvPr>
          <p:cNvSpPr txBox="1"/>
          <p:nvPr/>
        </p:nvSpPr>
        <p:spPr>
          <a:xfrm>
            <a:off x="304110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89849DBD-06C3-536E-AA12-F0E742A61F1F}"/>
              </a:ext>
            </a:extLst>
          </p:cNvPr>
          <p:cNvGrpSpPr/>
          <p:nvPr/>
        </p:nvGrpSpPr>
        <p:grpSpPr>
          <a:xfrm>
            <a:off x="1403020" y="304800"/>
            <a:ext cx="495916" cy="416202"/>
            <a:chOff x="853792" y="625550"/>
            <a:chExt cx="1787808" cy="1500435"/>
          </a:xfrm>
        </p:grpSpPr>
        <p:sp>
          <p:nvSpPr>
            <p:cNvPr id="18" name="フレーム 17">
              <a:extLst>
                <a:ext uri="{FF2B5EF4-FFF2-40B4-BE49-F238E27FC236}">
                  <a16:creationId xmlns:a16="http://schemas.microsoft.com/office/drawing/2014/main" id="{4FABC860-FD08-2952-FC54-C6B7D3B53FF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C650798F-D20C-D241-4C77-5A6377ED0F2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EDAF8B7F-05D4-A578-8913-6CECB4A95CCC}"/>
              </a:ext>
            </a:extLst>
          </p:cNvPr>
          <p:cNvSpPr txBox="1"/>
          <p:nvPr/>
        </p:nvSpPr>
        <p:spPr>
          <a:xfrm>
            <a:off x="1404762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B89FCA04-2653-078F-FAF2-D51F2938F43C}"/>
              </a:ext>
            </a:extLst>
          </p:cNvPr>
          <p:cNvGrpSpPr/>
          <p:nvPr/>
        </p:nvGrpSpPr>
        <p:grpSpPr>
          <a:xfrm>
            <a:off x="2503656" y="304800"/>
            <a:ext cx="495916" cy="416202"/>
            <a:chOff x="853792" y="625550"/>
            <a:chExt cx="1787808" cy="1500435"/>
          </a:xfrm>
        </p:grpSpPr>
        <p:sp>
          <p:nvSpPr>
            <p:cNvPr id="25" name="フレーム 24">
              <a:extLst>
                <a:ext uri="{FF2B5EF4-FFF2-40B4-BE49-F238E27FC236}">
                  <a16:creationId xmlns:a16="http://schemas.microsoft.com/office/drawing/2014/main" id="{7B333317-9BC1-60D7-08D6-DFB2A8DA38B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B5A29ADA-5EC7-EFF9-CED9-4712AD8E813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C991F1F8-71E7-2EC2-9538-C244F12F2AEE}"/>
              </a:ext>
            </a:extLst>
          </p:cNvPr>
          <p:cNvSpPr txBox="1"/>
          <p:nvPr/>
        </p:nvSpPr>
        <p:spPr>
          <a:xfrm>
            <a:off x="2505398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8F09365B-A1E2-3D34-D3BA-380FE4497507}"/>
              </a:ext>
            </a:extLst>
          </p:cNvPr>
          <p:cNvGrpSpPr/>
          <p:nvPr/>
        </p:nvGrpSpPr>
        <p:grpSpPr>
          <a:xfrm>
            <a:off x="3604261" y="304800"/>
            <a:ext cx="495916" cy="416202"/>
            <a:chOff x="853792" y="625550"/>
            <a:chExt cx="1787808" cy="1500435"/>
          </a:xfrm>
        </p:grpSpPr>
        <p:sp>
          <p:nvSpPr>
            <p:cNvPr id="30" name="フレーム 29">
              <a:extLst>
                <a:ext uri="{FF2B5EF4-FFF2-40B4-BE49-F238E27FC236}">
                  <a16:creationId xmlns:a16="http://schemas.microsoft.com/office/drawing/2014/main" id="{5D6EEB68-CC9D-DBE7-A66D-2DFC91F1A89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53A243A4-3A3F-9011-D2F6-95EBD7C9EA6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C9888F66-8214-2A7A-E40D-16FBEDF2F830}"/>
              </a:ext>
            </a:extLst>
          </p:cNvPr>
          <p:cNvSpPr txBox="1"/>
          <p:nvPr/>
        </p:nvSpPr>
        <p:spPr>
          <a:xfrm>
            <a:off x="3606003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DFFE89E9-5704-4F82-C7E0-F61424B1301A}"/>
              </a:ext>
            </a:extLst>
          </p:cNvPr>
          <p:cNvGrpSpPr/>
          <p:nvPr/>
        </p:nvGrpSpPr>
        <p:grpSpPr>
          <a:xfrm>
            <a:off x="4704804" y="304800"/>
            <a:ext cx="495916" cy="416202"/>
            <a:chOff x="853792" y="625550"/>
            <a:chExt cx="1787808" cy="1500435"/>
          </a:xfrm>
        </p:grpSpPr>
        <p:sp>
          <p:nvSpPr>
            <p:cNvPr id="35" name="フレーム 34">
              <a:extLst>
                <a:ext uri="{FF2B5EF4-FFF2-40B4-BE49-F238E27FC236}">
                  <a16:creationId xmlns:a16="http://schemas.microsoft.com/office/drawing/2014/main" id="{DDC32652-4552-7989-B6B8-228A09E4E83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9B793034-9CF0-7D6B-FDBB-2451BF85166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DCBD7098-734F-A54C-068D-5D1AD3C5FD08}"/>
              </a:ext>
            </a:extLst>
          </p:cNvPr>
          <p:cNvSpPr txBox="1"/>
          <p:nvPr/>
        </p:nvSpPr>
        <p:spPr>
          <a:xfrm>
            <a:off x="4706546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24EF3162-432D-1FE8-FD92-109A44137D0C}"/>
              </a:ext>
            </a:extLst>
          </p:cNvPr>
          <p:cNvGrpSpPr/>
          <p:nvPr/>
        </p:nvGrpSpPr>
        <p:grpSpPr>
          <a:xfrm>
            <a:off x="5800179" y="304800"/>
            <a:ext cx="495916" cy="416202"/>
            <a:chOff x="853792" y="625550"/>
            <a:chExt cx="1787808" cy="1500435"/>
          </a:xfrm>
        </p:grpSpPr>
        <p:sp>
          <p:nvSpPr>
            <p:cNvPr id="40" name="フレーム 39">
              <a:extLst>
                <a:ext uri="{FF2B5EF4-FFF2-40B4-BE49-F238E27FC236}">
                  <a16:creationId xmlns:a16="http://schemas.microsoft.com/office/drawing/2014/main" id="{D1BE34F3-F90E-A0FE-3EDC-96B7ACE8A11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1BD58808-A690-211A-7680-83273958715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A84D074C-0B28-F46D-7BEA-B06DDCB458C2}"/>
              </a:ext>
            </a:extLst>
          </p:cNvPr>
          <p:cNvSpPr txBox="1"/>
          <p:nvPr/>
        </p:nvSpPr>
        <p:spPr>
          <a:xfrm>
            <a:off x="5801921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52D1D3B1-D8D7-8C38-55B5-07828EC31023}"/>
              </a:ext>
            </a:extLst>
          </p:cNvPr>
          <p:cNvGrpSpPr/>
          <p:nvPr/>
        </p:nvGrpSpPr>
        <p:grpSpPr>
          <a:xfrm>
            <a:off x="6895321" y="304800"/>
            <a:ext cx="495916" cy="416202"/>
            <a:chOff x="853792" y="625550"/>
            <a:chExt cx="1787808" cy="1500435"/>
          </a:xfrm>
        </p:grpSpPr>
        <p:sp>
          <p:nvSpPr>
            <p:cNvPr id="50" name="フレーム 49">
              <a:extLst>
                <a:ext uri="{FF2B5EF4-FFF2-40B4-BE49-F238E27FC236}">
                  <a16:creationId xmlns:a16="http://schemas.microsoft.com/office/drawing/2014/main" id="{FFB4E3F5-D782-AF64-7DAD-7E5DD05960A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3D8CE6E3-5F4E-6AA6-06EF-855B44795CE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E07C6B9A-DBF7-4BD5-B9BE-E262721C54B8}"/>
              </a:ext>
            </a:extLst>
          </p:cNvPr>
          <p:cNvSpPr txBox="1"/>
          <p:nvPr/>
        </p:nvSpPr>
        <p:spPr>
          <a:xfrm>
            <a:off x="6897063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82CAC804-0B88-DD16-C5EB-991C0F52831E}"/>
              </a:ext>
            </a:extLst>
          </p:cNvPr>
          <p:cNvGrpSpPr/>
          <p:nvPr/>
        </p:nvGrpSpPr>
        <p:grpSpPr>
          <a:xfrm>
            <a:off x="7990695" y="304800"/>
            <a:ext cx="495916" cy="416202"/>
            <a:chOff x="853792" y="625550"/>
            <a:chExt cx="1787808" cy="1500435"/>
          </a:xfrm>
        </p:grpSpPr>
        <p:sp>
          <p:nvSpPr>
            <p:cNvPr id="55" name="フレーム 54">
              <a:extLst>
                <a:ext uri="{FF2B5EF4-FFF2-40B4-BE49-F238E27FC236}">
                  <a16:creationId xmlns:a16="http://schemas.microsoft.com/office/drawing/2014/main" id="{B7A4BCB3-0DF5-FE4C-11FB-1DC1C0EB858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51DED507-4718-717E-3E11-71C14E2090B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FF32B8B2-2376-0360-9F5D-6843A31C2BD2}"/>
              </a:ext>
            </a:extLst>
          </p:cNvPr>
          <p:cNvSpPr txBox="1"/>
          <p:nvPr/>
        </p:nvSpPr>
        <p:spPr>
          <a:xfrm>
            <a:off x="7992438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9" name="グループ化 58">
            <a:extLst>
              <a:ext uri="{FF2B5EF4-FFF2-40B4-BE49-F238E27FC236}">
                <a16:creationId xmlns:a16="http://schemas.microsoft.com/office/drawing/2014/main" id="{01ECB914-DD6D-5BE1-DCBC-AAFD2F288AF2}"/>
              </a:ext>
            </a:extLst>
          </p:cNvPr>
          <p:cNvGrpSpPr/>
          <p:nvPr/>
        </p:nvGrpSpPr>
        <p:grpSpPr>
          <a:xfrm>
            <a:off x="9097307" y="304800"/>
            <a:ext cx="495916" cy="416202"/>
            <a:chOff x="853792" y="625550"/>
            <a:chExt cx="1787808" cy="1500435"/>
          </a:xfrm>
        </p:grpSpPr>
        <p:sp>
          <p:nvSpPr>
            <p:cNvPr id="60" name="フレーム 59">
              <a:extLst>
                <a:ext uri="{FF2B5EF4-FFF2-40B4-BE49-F238E27FC236}">
                  <a16:creationId xmlns:a16="http://schemas.microsoft.com/office/drawing/2014/main" id="{76C63141-E809-766F-0DEF-ED5D153F00B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364D3966-31B5-4FCA-0859-EC46F760350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E40850A4-DF3B-05C1-CBF3-A1CB6BF9FEEC}"/>
              </a:ext>
            </a:extLst>
          </p:cNvPr>
          <p:cNvSpPr txBox="1"/>
          <p:nvPr/>
        </p:nvSpPr>
        <p:spPr>
          <a:xfrm>
            <a:off x="9099050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E2218125-3ECF-BDBB-E02D-7651B8CCE596}"/>
              </a:ext>
            </a:extLst>
          </p:cNvPr>
          <p:cNvGrpSpPr/>
          <p:nvPr/>
        </p:nvGrpSpPr>
        <p:grpSpPr>
          <a:xfrm>
            <a:off x="302368" y="2593975"/>
            <a:ext cx="495916" cy="416202"/>
            <a:chOff x="853792" y="625550"/>
            <a:chExt cx="1787808" cy="1500435"/>
          </a:xfrm>
        </p:grpSpPr>
        <p:sp>
          <p:nvSpPr>
            <p:cNvPr id="65" name="フレーム 64">
              <a:extLst>
                <a:ext uri="{FF2B5EF4-FFF2-40B4-BE49-F238E27FC236}">
                  <a16:creationId xmlns:a16="http://schemas.microsoft.com/office/drawing/2014/main" id="{DD6E298A-D7B4-A040-D992-046C701042F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926BA7F8-A3A6-7975-858E-45BF80F9095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8C66FC3B-0869-8E48-5031-F65CB556AF08}"/>
              </a:ext>
            </a:extLst>
          </p:cNvPr>
          <p:cNvSpPr txBox="1"/>
          <p:nvPr/>
        </p:nvSpPr>
        <p:spPr>
          <a:xfrm>
            <a:off x="304110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A2A27E93-485B-A01E-3C27-FE3C54E0C8DA}"/>
              </a:ext>
            </a:extLst>
          </p:cNvPr>
          <p:cNvGrpSpPr/>
          <p:nvPr/>
        </p:nvGrpSpPr>
        <p:grpSpPr>
          <a:xfrm>
            <a:off x="1403020" y="2593975"/>
            <a:ext cx="495916" cy="416202"/>
            <a:chOff x="853792" y="625550"/>
            <a:chExt cx="1787808" cy="1500435"/>
          </a:xfrm>
        </p:grpSpPr>
        <p:sp>
          <p:nvSpPr>
            <p:cNvPr id="70" name="フレーム 69">
              <a:extLst>
                <a:ext uri="{FF2B5EF4-FFF2-40B4-BE49-F238E27FC236}">
                  <a16:creationId xmlns:a16="http://schemas.microsoft.com/office/drawing/2014/main" id="{418A376C-4A75-5558-DE4A-F42340E525B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7A4845AC-70EC-45D1-E302-FF79496243E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05BD1F2B-D320-F3C8-6E34-4EF2ECD5FC17}"/>
              </a:ext>
            </a:extLst>
          </p:cNvPr>
          <p:cNvSpPr txBox="1"/>
          <p:nvPr/>
        </p:nvSpPr>
        <p:spPr>
          <a:xfrm>
            <a:off x="1404762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8507A8A6-9675-C6FC-E1A9-2A1AD352018A}"/>
              </a:ext>
            </a:extLst>
          </p:cNvPr>
          <p:cNvGrpSpPr/>
          <p:nvPr/>
        </p:nvGrpSpPr>
        <p:grpSpPr>
          <a:xfrm>
            <a:off x="2503656" y="2593975"/>
            <a:ext cx="495916" cy="416202"/>
            <a:chOff x="853792" y="625550"/>
            <a:chExt cx="1787808" cy="1500435"/>
          </a:xfrm>
        </p:grpSpPr>
        <p:sp>
          <p:nvSpPr>
            <p:cNvPr id="75" name="フレーム 74">
              <a:extLst>
                <a:ext uri="{FF2B5EF4-FFF2-40B4-BE49-F238E27FC236}">
                  <a16:creationId xmlns:a16="http://schemas.microsoft.com/office/drawing/2014/main" id="{12B0AFF8-438E-9D54-E1EB-31A92BCEB61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A6F3150A-1607-7F37-2947-195C21B618B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BA735A81-632C-72AE-09A2-F52C5EAE1384}"/>
              </a:ext>
            </a:extLst>
          </p:cNvPr>
          <p:cNvSpPr txBox="1"/>
          <p:nvPr/>
        </p:nvSpPr>
        <p:spPr>
          <a:xfrm>
            <a:off x="2505398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79" name="グループ化 78">
            <a:extLst>
              <a:ext uri="{FF2B5EF4-FFF2-40B4-BE49-F238E27FC236}">
                <a16:creationId xmlns:a16="http://schemas.microsoft.com/office/drawing/2014/main" id="{763E6895-4111-56DF-4D59-1180131CD77A}"/>
              </a:ext>
            </a:extLst>
          </p:cNvPr>
          <p:cNvGrpSpPr/>
          <p:nvPr/>
        </p:nvGrpSpPr>
        <p:grpSpPr>
          <a:xfrm>
            <a:off x="3604261" y="2593975"/>
            <a:ext cx="495916" cy="416202"/>
            <a:chOff x="853792" y="625550"/>
            <a:chExt cx="1787808" cy="1500435"/>
          </a:xfrm>
        </p:grpSpPr>
        <p:sp>
          <p:nvSpPr>
            <p:cNvPr id="80" name="フレーム 79">
              <a:extLst>
                <a:ext uri="{FF2B5EF4-FFF2-40B4-BE49-F238E27FC236}">
                  <a16:creationId xmlns:a16="http://schemas.microsoft.com/office/drawing/2014/main" id="{D41191E0-DCBC-2F01-38A7-92FB7E94ECE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DA8166EE-FF63-FA87-C10D-9E45B75A4B7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9A1FA7EF-1220-057D-8655-FABC010CAF31}"/>
              </a:ext>
            </a:extLst>
          </p:cNvPr>
          <p:cNvSpPr txBox="1"/>
          <p:nvPr/>
        </p:nvSpPr>
        <p:spPr>
          <a:xfrm>
            <a:off x="3606003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84" name="グループ化 83">
            <a:extLst>
              <a:ext uri="{FF2B5EF4-FFF2-40B4-BE49-F238E27FC236}">
                <a16:creationId xmlns:a16="http://schemas.microsoft.com/office/drawing/2014/main" id="{FA9067E4-2E7D-E9E5-69A6-CCE62E5037AA}"/>
              </a:ext>
            </a:extLst>
          </p:cNvPr>
          <p:cNvGrpSpPr/>
          <p:nvPr/>
        </p:nvGrpSpPr>
        <p:grpSpPr>
          <a:xfrm>
            <a:off x="4704804" y="2593975"/>
            <a:ext cx="495916" cy="416202"/>
            <a:chOff x="853792" y="625550"/>
            <a:chExt cx="1787808" cy="1500435"/>
          </a:xfrm>
        </p:grpSpPr>
        <p:sp>
          <p:nvSpPr>
            <p:cNvPr id="85" name="フレーム 84">
              <a:extLst>
                <a:ext uri="{FF2B5EF4-FFF2-40B4-BE49-F238E27FC236}">
                  <a16:creationId xmlns:a16="http://schemas.microsoft.com/office/drawing/2014/main" id="{BE8E0F28-29BF-CFC7-3241-D6B8C06363A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953426AD-01F4-38E2-4C49-1E9EB4CA170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B6B0200D-1F23-835F-37AF-C25E27124652}"/>
              </a:ext>
            </a:extLst>
          </p:cNvPr>
          <p:cNvSpPr txBox="1"/>
          <p:nvPr/>
        </p:nvSpPr>
        <p:spPr>
          <a:xfrm>
            <a:off x="4706546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E1265966-6A5B-D615-FAC0-44A0D2574294}"/>
              </a:ext>
            </a:extLst>
          </p:cNvPr>
          <p:cNvGrpSpPr/>
          <p:nvPr/>
        </p:nvGrpSpPr>
        <p:grpSpPr>
          <a:xfrm>
            <a:off x="5800179" y="2593975"/>
            <a:ext cx="495916" cy="416202"/>
            <a:chOff x="853792" y="625550"/>
            <a:chExt cx="1787808" cy="1500435"/>
          </a:xfrm>
        </p:grpSpPr>
        <p:sp>
          <p:nvSpPr>
            <p:cNvPr id="90" name="フレーム 89">
              <a:extLst>
                <a:ext uri="{FF2B5EF4-FFF2-40B4-BE49-F238E27FC236}">
                  <a16:creationId xmlns:a16="http://schemas.microsoft.com/office/drawing/2014/main" id="{A414FC9E-055A-BEF7-09B1-5CCCF495E6C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69083AF7-A992-B00D-D612-DD14AA797E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E44DEF9E-7D6A-6110-A916-217DFF706594}"/>
              </a:ext>
            </a:extLst>
          </p:cNvPr>
          <p:cNvSpPr txBox="1"/>
          <p:nvPr/>
        </p:nvSpPr>
        <p:spPr>
          <a:xfrm>
            <a:off x="5801921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860DCC75-6B6D-D0EB-866E-01025BEDB2D6}"/>
              </a:ext>
            </a:extLst>
          </p:cNvPr>
          <p:cNvGrpSpPr/>
          <p:nvPr/>
        </p:nvGrpSpPr>
        <p:grpSpPr>
          <a:xfrm>
            <a:off x="6895321" y="2593975"/>
            <a:ext cx="495916" cy="416202"/>
            <a:chOff x="853792" y="625550"/>
            <a:chExt cx="1787808" cy="1500435"/>
          </a:xfrm>
        </p:grpSpPr>
        <p:sp>
          <p:nvSpPr>
            <p:cNvPr id="95" name="フレーム 94">
              <a:extLst>
                <a:ext uri="{FF2B5EF4-FFF2-40B4-BE49-F238E27FC236}">
                  <a16:creationId xmlns:a16="http://schemas.microsoft.com/office/drawing/2014/main" id="{4883E6D9-B384-602C-847B-2456F44DC1F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4DF770C5-D423-5B16-FA2C-90E3BACA6D6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97" name="テキスト ボックス 96">
            <a:extLst>
              <a:ext uri="{FF2B5EF4-FFF2-40B4-BE49-F238E27FC236}">
                <a16:creationId xmlns:a16="http://schemas.microsoft.com/office/drawing/2014/main" id="{5C508379-C1A0-9784-CE8F-93A938038187}"/>
              </a:ext>
            </a:extLst>
          </p:cNvPr>
          <p:cNvSpPr txBox="1"/>
          <p:nvPr/>
        </p:nvSpPr>
        <p:spPr>
          <a:xfrm>
            <a:off x="6897063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99" name="グループ化 98">
            <a:extLst>
              <a:ext uri="{FF2B5EF4-FFF2-40B4-BE49-F238E27FC236}">
                <a16:creationId xmlns:a16="http://schemas.microsoft.com/office/drawing/2014/main" id="{56B6D8B6-0EBC-B526-70E4-88413BE79CFB}"/>
              </a:ext>
            </a:extLst>
          </p:cNvPr>
          <p:cNvGrpSpPr/>
          <p:nvPr/>
        </p:nvGrpSpPr>
        <p:grpSpPr>
          <a:xfrm>
            <a:off x="7990695" y="2593975"/>
            <a:ext cx="495916" cy="416202"/>
            <a:chOff x="853792" y="625550"/>
            <a:chExt cx="1787808" cy="1500435"/>
          </a:xfrm>
        </p:grpSpPr>
        <p:sp>
          <p:nvSpPr>
            <p:cNvPr id="100" name="フレーム 99">
              <a:extLst>
                <a:ext uri="{FF2B5EF4-FFF2-40B4-BE49-F238E27FC236}">
                  <a16:creationId xmlns:a16="http://schemas.microsoft.com/office/drawing/2014/main" id="{447CE01E-45E2-BA4F-31B4-1D5DDF2551B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01" name="フリーフォーム: 図形 100">
              <a:extLst>
                <a:ext uri="{FF2B5EF4-FFF2-40B4-BE49-F238E27FC236}">
                  <a16:creationId xmlns:a16="http://schemas.microsoft.com/office/drawing/2014/main" id="{4F12C513-4F3B-D230-8037-64CDD1A1C3F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02" name="テキスト ボックス 101">
            <a:extLst>
              <a:ext uri="{FF2B5EF4-FFF2-40B4-BE49-F238E27FC236}">
                <a16:creationId xmlns:a16="http://schemas.microsoft.com/office/drawing/2014/main" id="{F1BFB8D1-CDC9-AC59-CECA-BAE24C4DA981}"/>
              </a:ext>
            </a:extLst>
          </p:cNvPr>
          <p:cNvSpPr txBox="1"/>
          <p:nvPr/>
        </p:nvSpPr>
        <p:spPr>
          <a:xfrm>
            <a:off x="7992438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04" name="グループ化 103">
            <a:extLst>
              <a:ext uri="{FF2B5EF4-FFF2-40B4-BE49-F238E27FC236}">
                <a16:creationId xmlns:a16="http://schemas.microsoft.com/office/drawing/2014/main" id="{3E95E854-47B2-4BC5-16B2-A6461084E9F5}"/>
              </a:ext>
            </a:extLst>
          </p:cNvPr>
          <p:cNvGrpSpPr/>
          <p:nvPr/>
        </p:nvGrpSpPr>
        <p:grpSpPr>
          <a:xfrm>
            <a:off x="9097307" y="2593975"/>
            <a:ext cx="495916" cy="416202"/>
            <a:chOff x="853792" y="625550"/>
            <a:chExt cx="1787808" cy="1500435"/>
          </a:xfrm>
        </p:grpSpPr>
        <p:sp>
          <p:nvSpPr>
            <p:cNvPr id="105" name="フレーム 104">
              <a:extLst>
                <a:ext uri="{FF2B5EF4-FFF2-40B4-BE49-F238E27FC236}">
                  <a16:creationId xmlns:a16="http://schemas.microsoft.com/office/drawing/2014/main" id="{3B05D5D6-9202-55FC-91BD-9C43AB6FD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06" name="フリーフォーム: 図形 105">
              <a:extLst>
                <a:ext uri="{FF2B5EF4-FFF2-40B4-BE49-F238E27FC236}">
                  <a16:creationId xmlns:a16="http://schemas.microsoft.com/office/drawing/2014/main" id="{7B446EA5-D347-CF3A-1876-620A308F9AB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07" name="テキスト ボックス 106">
            <a:extLst>
              <a:ext uri="{FF2B5EF4-FFF2-40B4-BE49-F238E27FC236}">
                <a16:creationId xmlns:a16="http://schemas.microsoft.com/office/drawing/2014/main" id="{2C870B80-986B-B4C0-A19C-54723F4D7C78}"/>
              </a:ext>
            </a:extLst>
          </p:cNvPr>
          <p:cNvSpPr txBox="1"/>
          <p:nvPr/>
        </p:nvSpPr>
        <p:spPr>
          <a:xfrm>
            <a:off x="9099050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09" name="グループ化 108">
            <a:extLst>
              <a:ext uri="{FF2B5EF4-FFF2-40B4-BE49-F238E27FC236}">
                <a16:creationId xmlns:a16="http://schemas.microsoft.com/office/drawing/2014/main" id="{F14352AC-5B95-1464-623C-B3AE9E2C8A67}"/>
              </a:ext>
            </a:extLst>
          </p:cNvPr>
          <p:cNvGrpSpPr/>
          <p:nvPr/>
        </p:nvGrpSpPr>
        <p:grpSpPr>
          <a:xfrm>
            <a:off x="302368" y="4883150"/>
            <a:ext cx="495916" cy="416202"/>
            <a:chOff x="853792" y="625550"/>
            <a:chExt cx="1787808" cy="1500435"/>
          </a:xfrm>
        </p:grpSpPr>
        <p:sp>
          <p:nvSpPr>
            <p:cNvPr id="110" name="フレーム 109">
              <a:extLst>
                <a:ext uri="{FF2B5EF4-FFF2-40B4-BE49-F238E27FC236}">
                  <a16:creationId xmlns:a16="http://schemas.microsoft.com/office/drawing/2014/main" id="{92B897EE-13DC-F597-D479-8A9A35AE7A4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3E380325-F0E7-729A-194A-158FCDD321F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70C5576-AE88-1789-F130-F8072B39AD24}"/>
              </a:ext>
            </a:extLst>
          </p:cNvPr>
          <p:cNvSpPr txBox="1"/>
          <p:nvPr/>
        </p:nvSpPr>
        <p:spPr>
          <a:xfrm>
            <a:off x="304110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265582ED-C05C-8B2D-C172-2B4CA351D077}"/>
              </a:ext>
            </a:extLst>
          </p:cNvPr>
          <p:cNvGrpSpPr/>
          <p:nvPr/>
        </p:nvGrpSpPr>
        <p:grpSpPr>
          <a:xfrm>
            <a:off x="1403020" y="4883150"/>
            <a:ext cx="495916" cy="416202"/>
            <a:chOff x="853792" y="625550"/>
            <a:chExt cx="1787808" cy="1500435"/>
          </a:xfrm>
        </p:grpSpPr>
        <p:sp>
          <p:nvSpPr>
            <p:cNvPr id="115" name="フレーム 114">
              <a:extLst>
                <a:ext uri="{FF2B5EF4-FFF2-40B4-BE49-F238E27FC236}">
                  <a16:creationId xmlns:a16="http://schemas.microsoft.com/office/drawing/2014/main" id="{93120535-BF64-45CA-52EC-2C293ADBB73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F5DB0B4D-7C8A-ECDF-CE24-11BE9A2A05E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17" name="テキスト ボックス 116">
            <a:extLst>
              <a:ext uri="{FF2B5EF4-FFF2-40B4-BE49-F238E27FC236}">
                <a16:creationId xmlns:a16="http://schemas.microsoft.com/office/drawing/2014/main" id="{C2702AF5-2F76-63EB-77CD-C94C572BBFA0}"/>
              </a:ext>
            </a:extLst>
          </p:cNvPr>
          <p:cNvSpPr txBox="1"/>
          <p:nvPr/>
        </p:nvSpPr>
        <p:spPr>
          <a:xfrm>
            <a:off x="1404762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19" name="グループ化 118">
            <a:extLst>
              <a:ext uri="{FF2B5EF4-FFF2-40B4-BE49-F238E27FC236}">
                <a16:creationId xmlns:a16="http://schemas.microsoft.com/office/drawing/2014/main" id="{E6A644FB-DDDF-B608-8923-22A600D9A238}"/>
              </a:ext>
            </a:extLst>
          </p:cNvPr>
          <p:cNvGrpSpPr/>
          <p:nvPr/>
        </p:nvGrpSpPr>
        <p:grpSpPr>
          <a:xfrm>
            <a:off x="2503656" y="4883150"/>
            <a:ext cx="495916" cy="416202"/>
            <a:chOff x="853792" y="625550"/>
            <a:chExt cx="1787808" cy="1500435"/>
          </a:xfrm>
        </p:grpSpPr>
        <p:sp>
          <p:nvSpPr>
            <p:cNvPr id="120" name="フレーム 119">
              <a:extLst>
                <a:ext uri="{FF2B5EF4-FFF2-40B4-BE49-F238E27FC236}">
                  <a16:creationId xmlns:a16="http://schemas.microsoft.com/office/drawing/2014/main" id="{A8ECB786-F33D-1E8D-9067-D8F5E3B6400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C6D93280-5C7D-74A0-A85A-9CDD2A284A3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2" name="テキスト ボックス 121">
            <a:extLst>
              <a:ext uri="{FF2B5EF4-FFF2-40B4-BE49-F238E27FC236}">
                <a16:creationId xmlns:a16="http://schemas.microsoft.com/office/drawing/2014/main" id="{BD01F683-C9A8-DD4B-EF66-63C294D511F0}"/>
              </a:ext>
            </a:extLst>
          </p:cNvPr>
          <p:cNvSpPr txBox="1"/>
          <p:nvPr/>
        </p:nvSpPr>
        <p:spPr>
          <a:xfrm>
            <a:off x="2505398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72D7775A-41C6-D687-0D93-0F100AC280E4}"/>
              </a:ext>
            </a:extLst>
          </p:cNvPr>
          <p:cNvGrpSpPr/>
          <p:nvPr/>
        </p:nvGrpSpPr>
        <p:grpSpPr>
          <a:xfrm>
            <a:off x="3604261" y="4883150"/>
            <a:ext cx="495916" cy="416202"/>
            <a:chOff x="853792" y="625550"/>
            <a:chExt cx="1787808" cy="1500435"/>
          </a:xfrm>
        </p:grpSpPr>
        <p:sp>
          <p:nvSpPr>
            <p:cNvPr id="125" name="フレーム 124">
              <a:extLst>
                <a:ext uri="{FF2B5EF4-FFF2-40B4-BE49-F238E27FC236}">
                  <a16:creationId xmlns:a16="http://schemas.microsoft.com/office/drawing/2014/main" id="{36354ECC-3C1E-599B-D714-FBD48A89463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B4CC3E64-5DAC-BEB4-EB79-F50F7788070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7" name="テキスト ボックス 126">
            <a:extLst>
              <a:ext uri="{FF2B5EF4-FFF2-40B4-BE49-F238E27FC236}">
                <a16:creationId xmlns:a16="http://schemas.microsoft.com/office/drawing/2014/main" id="{FA6613E3-364D-40F4-53E9-051E7FBD63FD}"/>
              </a:ext>
            </a:extLst>
          </p:cNvPr>
          <p:cNvSpPr txBox="1"/>
          <p:nvPr/>
        </p:nvSpPr>
        <p:spPr>
          <a:xfrm>
            <a:off x="3606003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2CED99BE-FE75-4285-A244-CE019F4BD057}"/>
              </a:ext>
            </a:extLst>
          </p:cNvPr>
          <p:cNvGrpSpPr/>
          <p:nvPr/>
        </p:nvGrpSpPr>
        <p:grpSpPr>
          <a:xfrm>
            <a:off x="4704804" y="4883150"/>
            <a:ext cx="495916" cy="416202"/>
            <a:chOff x="853792" y="625550"/>
            <a:chExt cx="1787808" cy="1500435"/>
          </a:xfrm>
        </p:grpSpPr>
        <p:sp>
          <p:nvSpPr>
            <p:cNvPr id="130" name="フレーム 129">
              <a:extLst>
                <a:ext uri="{FF2B5EF4-FFF2-40B4-BE49-F238E27FC236}">
                  <a16:creationId xmlns:a16="http://schemas.microsoft.com/office/drawing/2014/main" id="{AE790BD2-3C44-DB2B-4B5D-FA00B5CC16F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EA6CE70E-7502-B3EB-A98F-33C5A56F2FC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32" name="テキスト ボックス 131">
            <a:extLst>
              <a:ext uri="{FF2B5EF4-FFF2-40B4-BE49-F238E27FC236}">
                <a16:creationId xmlns:a16="http://schemas.microsoft.com/office/drawing/2014/main" id="{135D6547-C05D-BF71-0C11-C00CA7674F40}"/>
              </a:ext>
            </a:extLst>
          </p:cNvPr>
          <p:cNvSpPr txBox="1"/>
          <p:nvPr/>
        </p:nvSpPr>
        <p:spPr>
          <a:xfrm>
            <a:off x="4706546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34" name="グループ化 133">
            <a:extLst>
              <a:ext uri="{FF2B5EF4-FFF2-40B4-BE49-F238E27FC236}">
                <a16:creationId xmlns:a16="http://schemas.microsoft.com/office/drawing/2014/main" id="{03F983B2-D4A7-3483-3327-870EB37FDF53}"/>
              </a:ext>
            </a:extLst>
          </p:cNvPr>
          <p:cNvGrpSpPr/>
          <p:nvPr/>
        </p:nvGrpSpPr>
        <p:grpSpPr>
          <a:xfrm>
            <a:off x="5800179" y="4883150"/>
            <a:ext cx="495916" cy="416202"/>
            <a:chOff x="853792" y="625550"/>
            <a:chExt cx="1787808" cy="1500435"/>
          </a:xfrm>
        </p:grpSpPr>
        <p:sp>
          <p:nvSpPr>
            <p:cNvPr id="135" name="フレーム 134">
              <a:extLst>
                <a:ext uri="{FF2B5EF4-FFF2-40B4-BE49-F238E27FC236}">
                  <a16:creationId xmlns:a16="http://schemas.microsoft.com/office/drawing/2014/main" id="{3D2855F0-449C-30A0-34CF-12E686666A2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36" name="フリーフォーム: 図形 135">
              <a:extLst>
                <a:ext uri="{FF2B5EF4-FFF2-40B4-BE49-F238E27FC236}">
                  <a16:creationId xmlns:a16="http://schemas.microsoft.com/office/drawing/2014/main" id="{2ABFA9A1-4A9F-872E-795A-CF1C575D12A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37" name="テキスト ボックス 136">
            <a:extLst>
              <a:ext uri="{FF2B5EF4-FFF2-40B4-BE49-F238E27FC236}">
                <a16:creationId xmlns:a16="http://schemas.microsoft.com/office/drawing/2014/main" id="{CE8A7998-10DF-7DEE-F4EA-E90D5AA90BE4}"/>
              </a:ext>
            </a:extLst>
          </p:cNvPr>
          <p:cNvSpPr txBox="1"/>
          <p:nvPr/>
        </p:nvSpPr>
        <p:spPr>
          <a:xfrm>
            <a:off x="5801921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39" name="グループ化 138">
            <a:extLst>
              <a:ext uri="{FF2B5EF4-FFF2-40B4-BE49-F238E27FC236}">
                <a16:creationId xmlns:a16="http://schemas.microsoft.com/office/drawing/2014/main" id="{C87AB53B-427F-1A2B-D78D-8B3009F3D72B}"/>
              </a:ext>
            </a:extLst>
          </p:cNvPr>
          <p:cNvGrpSpPr/>
          <p:nvPr/>
        </p:nvGrpSpPr>
        <p:grpSpPr>
          <a:xfrm>
            <a:off x="6895321" y="4883150"/>
            <a:ext cx="495916" cy="416202"/>
            <a:chOff x="853792" y="625550"/>
            <a:chExt cx="1787808" cy="1500435"/>
          </a:xfrm>
        </p:grpSpPr>
        <p:sp>
          <p:nvSpPr>
            <p:cNvPr id="140" name="フレーム 139">
              <a:extLst>
                <a:ext uri="{FF2B5EF4-FFF2-40B4-BE49-F238E27FC236}">
                  <a16:creationId xmlns:a16="http://schemas.microsoft.com/office/drawing/2014/main" id="{5BF901A7-8956-1B44-0C87-74E8E2AC2A5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41" name="フリーフォーム: 図形 140">
              <a:extLst>
                <a:ext uri="{FF2B5EF4-FFF2-40B4-BE49-F238E27FC236}">
                  <a16:creationId xmlns:a16="http://schemas.microsoft.com/office/drawing/2014/main" id="{CFE66EB6-AC04-0F3D-2295-56FA7BB1030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42" name="テキスト ボックス 141">
            <a:extLst>
              <a:ext uri="{FF2B5EF4-FFF2-40B4-BE49-F238E27FC236}">
                <a16:creationId xmlns:a16="http://schemas.microsoft.com/office/drawing/2014/main" id="{AA931474-26CD-BF24-5079-8711D412275B}"/>
              </a:ext>
            </a:extLst>
          </p:cNvPr>
          <p:cNvSpPr txBox="1"/>
          <p:nvPr/>
        </p:nvSpPr>
        <p:spPr>
          <a:xfrm>
            <a:off x="6897063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4" name="グループ化 143">
            <a:extLst>
              <a:ext uri="{FF2B5EF4-FFF2-40B4-BE49-F238E27FC236}">
                <a16:creationId xmlns:a16="http://schemas.microsoft.com/office/drawing/2014/main" id="{46719BC7-B29F-0603-526F-CB230C7448F7}"/>
              </a:ext>
            </a:extLst>
          </p:cNvPr>
          <p:cNvGrpSpPr/>
          <p:nvPr/>
        </p:nvGrpSpPr>
        <p:grpSpPr>
          <a:xfrm>
            <a:off x="7990695" y="4883150"/>
            <a:ext cx="495916" cy="416202"/>
            <a:chOff x="853792" y="625550"/>
            <a:chExt cx="1787808" cy="1500435"/>
          </a:xfrm>
        </p:grpSpPr>
        <p:sp>
          <p:nvSpPr>
            <p:cNvPr id="145" name="フレーム 144">
              <a:extLst>
                <a:ext uri="{FF2B5EF4-FFF2-40B4-BE49-F238E27FC236}">
                  <a16:creationId xmlns:a16="http://schemas.microsoft.com/office/drawing/2014/main" id="{7B6ABEFC-3393-F14A-B2F5-1D3BA83C8B2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46" name="フリーフォーム: 図形 145">
              <a:extLst>
                <a:ext uri="{FF2B5EF4-FFF2-40B4-BE49-F238E27FC236}">
                  <a16:creationId xmlns:a16="http://schemas.microsoft.com/office/drawing/2014/main" id="{7C42F846-69D9-2F58-5011-26F21417388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47" name="テキスト ボックス 146">
            <a:extLst>
              <a:ext uri="{FF2B5EF4-FFF2-40B4-BE49-F238E27FC236}">
                <a16:creationId xmlns:a16="http://schemas.microsoft.com/office/drawing/2014/main" id="{AF604C53-E794-DE5D-8339-71908A243DA2}"/>
              </a:ext>
            </a:extLst>
          </p:cNvPr>
          <p:cNvSpPr txBox="1"/>
          <p:nvPr/>
        </p:nvSpPr>
        <p:spPr>
          <a:xfrm>
            <a:off x="7992438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8A99A2D9-7FCC-5B44-B869-E4F4DC7EBA73}"/>
              </a:ext>
            </a:extLst>
          </p:cNvPr>
          <p:cNvGrpSpPr/>
          <p:nvPr/>
        </p:nvGrpSpPr>
        <p:grpSpPr>
          <a:xfrm>
            <a:off x="9097307" y="4883150"/>
            <a:ext cx="495916" cy="416202"/>
            <a:chOff x="853792" y="625550"/>
            <a:chExt cx="1787808" cy="1500435"/>
          </a:xfrm>
        </p:grpSpPr>
        <p:sp>
          <p:nvSpPr>
            <p:cNvPr id="150" name="フレーム 149">
              <a:extLst>
                <a:ext uri="{FF2B5EF4-FFF2-40B4-BE49-F238E27FC236}">
                  <a16:creationId xmlns:a16="http://schemas.microsoft.com/office/drawing/2014/main" id="{377E5414-5FD3-EFAA-0219-52FFF28FD11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51" name="フリーフォーム: 図形 150">
              <a:extLst>
                <a:ext uri="{FF2B5EF4-FFF2-40B4-BE49-F238E27FC236}">
                  <a16:creationId xmlns:a16="http://schemas.microsoft.com/office/drawing/2014/main" id="{0A208B01-666A-9637-F4AE-DFD7E6A0A7C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52" name="テキスト ボックス 151">
            <a:extLst>
              <a:ext uri="{FF2B5EF4-FFF2-40B4-BE49-F238E27FC236}">
                <a16:creationId xmlns:a16="http://schemas.microsoft.com/office/drawing/2014/main" id="{EF09E2C0-A7F8-52C8-A5C0-2A86D279294F}"/>
              </a:ext>
            </a:extLst>
          </p:cNvPr>
          <p:cNvSpPr txBox="1"/>
          <p:nvPr/>
        </p:nvSpPr>
        <p:spPr>
          <a:xfrm>
            <a:off x="9099050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687833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000CBC2-E73F-7099-36B2-FFC7FD77BE4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057DF61A-C7C8-BA52-44E9-502997716220}"/>
              </a:ext>
            </a:extLst>
          </p:cNvPr>
          <p:cNvCxnSpPr/>
          <p:nvPr/>
        </p:nvCxnSpPr>
        <p:spPr>
          <a:xfrm>
            <a:off x="0" y="273748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650E0676-D7D9-586C-908F-7A2884C53D9F}"/>
              </a:ext>
            </a:extLst>
          </p:cNvPr>
          <p:cNvCxnSpPr>
            <a:cxnSpLocks/>
          </p:cNvCxnSpPr>
          <p:nvPr/>
        </p:nvCxnSpPr>
        <p:spPr>
          <a:xfrm>
            <a:off x="4953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B7CE3921-A6D4-AEA3-A95B-60AED9331BCB}"/>
              </a:ext>
            </a:extLst>
          </p:cNvPr>
          <p:cNvCxnSpPr>
            <a:cxnSpLocks/>
          </p:cNvCxnSpPr>
          <p:nvPr/>
        </p:nvCxnSpPr>
        <p:spPr>
          <a:xfrm>
            <a:off x="74295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6578A908-4D54-BABA-0C79-BBF98AC90B99}"/>
              </a:ext>
            </a:extLst>
          </p:cNvPr>
          <p:cNvCxnSpPr/>
          <p:nvPr/>
        </p:nvCxnSpPr>
        <p:spPr>
          <a:xfrm>
            <a:off x="0" y="5484497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27358BC8-1806-8C38-ADF8-A52B2DB983B5}"/>
              </a:ext>
            </a:extLst>
          </p:cNvPr>
          <p:cNvCxnSpPr/>
          <p:nvPr/>
        </p:nvCxnSpPr>
        <p:spPr>
          <a:xfrm>
            <a:off x="0" y="677227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76D408C1-CFDB-670F-64D4-D06A72011171}"/>
              </a:ext>
            </a:extLst>
          </p:cNvPr>
          <p:cNvCxnSpPr/>
          <p:nvPr/>
        </p:nvCxnSpPr>
        <p:spPr>
          <a:xfrm>
            <a:off x="0" y="4797744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ED908C76-5410-F7AE-28B6-8A2BB67EBE95}"/>
              </a:ext>
            </a:extLst>
          </p:cNvPr>
          <p:cNvCxnSpPr/>
          <p:nvPr/>
        </p:nvCxnSpPr>
        <p:spPr>
          <a:xfrm>
            <a:off x="0" y="61712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5B7B5E70-1DF4-643C-7535-7783F11717D7}"/>
              </a:ext>
            </a:extLst>
          </p:cNvPr>
          <p:cNvCxnSpPr/>
          <p:nvPr/>
        </p:nvCxnSpPr>
        <p:spPr>
          <a:xfrm>
            <a:off x="0" y="4110991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74E3309C-950D-8CA7-5B6D-896B9FE9EEA5}"/>
              </a:ext>
            </a:extLst>
          </p:cNvPr>
          <p:cNvCxnSpPr/>
          <p:nvPr/>
        </p:nvCxnSpPr>
        <p:spPr>
          <a:xfrm>
            <a:off x="0" y="1363979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DFB181D1-4F48-AD3C-FFD2-0BAF01FD1016}"/>
              </a:ext>
            </a:extLst>
          </p:cNvPr>
          <p:cNvCxnSpPr>
            <a:cxnSpLocks/>
          </p:cNvCxnSpPr>
          <p:nvPr/>
        </p:nvCxnSpPr>
        <p:spPr>
          <a:xfrm>
            <a:off x="24765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BB86A80E-D334-1012-E0FE-1E585425966E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6B972167-7A38-BDB9-F1DC-3CC6262DE130}"/>
              </a:ext>
            </a:extLst>
          </p:cNvPr>
          <p:cNvCxnSpPr/>
          <p:nvPr/>
        </p:nvCxnSpPr>
        <p:spPr>
          <a:xfrm>
            <a:off x="0" y="2050732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B538578E-A1CD-B8C6-2D5C-E302C37520A5}"/>
              </a:ext>
            </a:extLst>
          </p:cNvPr>
          <p:cNvSpPr txBox="1"/>
          <p:nvPr/>
        </p:nvSpPr>
        <p:spPr>
          <a:xfrm>
            <a:off x="1037405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108A3A4-CD35-D70E-5B46-9D843F20CF2C}"/>
              </a:ext>
            </a:extLst>
          </p:cNvPr>
          <p:cNvGrpSpPr/>
          <p:nvPr/>
        </p:nvGrpSpPr>
        <p:grpSpPr>
          <a:xfrm>
            <a:off x="437773" y="161578"/>
            <a:ext cx="448052" cy="376032"/>
            <a:chOff x="853792" y="625550"/>
            <a:chExt cx="1787808" cy="1500435"/>
          </a:xfrm>
        </p:grpSpPr>
        <p:sp>
          <p:nvSpPr>
            <p:cNvPr id="14" name="フレーム 13">
              <a:extLst>
                <a:ext uri="{FF2B5EF4-FFF2-40B4-BE49-F238E27FC236}">
                  <a16:creationId xmlns:a16="http://schemas.microsoft.com/office/drawing/2014/main" id="{4AED7AC2-38F3-B98F-6605-899692914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8711926A-C078-35B4-FEDF-AC175483D50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EFAEE1DF-6945-172B-8027-7BAEC629A04E}"/>
              </a:ext>
            </a:extLst>
          </p:cNvPr>
          <p:cNvSpPr txBox="1"/>
          <p:nvPr/>
        </p:nvSpPr>
        <p:spPr>
          <a:xfrm>
            <a:off x="3513899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ADF91CCA-8800-70F7-EC5C-470524DC3C1A}"/>
              </a:ext>
            </a:extLst>
          </p:cNvPr>
          <p:cNvGrpSpPr/>
          <p:nvPr/>
        </p:nvGrpSpPr>
        <p:grpSpPr>
          <a:xfrm>
            <a:off x="2914267" y="161578"/>
            <a:ext cx="448052" cy="376032"/>
            <a:chOff x="853792" y="625550"/>
            <a:chExt cx="1787808" cy="1500435"/>
          </a:xfrm>
        </p:grpSpPr>
        <p:sp>
          <p:nvSpPr>
            <p:cNvPr id="22" name="フレーム 21">
              <a:extLst>
                <a:ext uri="{FF2B5EF4-FFF2-40B4-BE49-F238E27FC236}">
                  <a16:creationId xmlns:a16="http://schemas.microsoft.com/office/drawing/2014/main" id="{87761C68-DC1A-8DCF-CDDF-5F4CDD17AD2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46B1E2A6-FD41-15BB-1DD9-A67A4345819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822AB204-2BCD-F925-268E-4DD7B1819F59}"/>
              </a:ext>
            </a:extLst>
          </p:cNvPr>
          <p:cNvSpPr txBox="1"/>
          <p:nvPr/>
        </p:nvSpPr>
        <p:spPr>
          <a:xfrm>
            <a:off x="5990390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B631D4B5-B575-2840-4DE8-E89EEB16D475}"/>
              </a:ext>
            </a:extLst>
          </p:cNvPr>
          <p:cNvGrpSpPr/>
          <p:nvPr/>
        </p:nvGrpSpPr>
        <p:grpSpPr>
          <a:xfrm>
            <a:off x="5390758" y="161578"/>
            <a:ext cx="448052" cy="376032"/>
            <a:chOff x="853792" y="625550"/>
            <a:chExt cx="1787808" cy="1500435"/>
          </a:xfrm>
        </p:grpSpPr>
        <p:sp>
          <p:nvSpPr>
            <p:cNvPr id="27" name="フレーム 26">
              <a:extLst>
                <a:ext uri="{FF2B5EF4-FFF2-40B4-BE49-F238E27FC236}">
                  <a16:creationId xmlns:a16="http://schemas.microsoft.com/office/drawing/2014/main" id="{3BD833E6-13C9-C590-48F6-DC832188FF2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EB54594C-6147-C6A7-18F6-2125F979979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45DC09AD-E663-F3A7-6E7A-D4E71F10AD46}"/>
              </a:ext>
            </a:extLst>
          </p:cNvPr>
          <p:cNvSpPr txBox="1"/>
          <p:nvPr/>
        </p:nvSpPr>
        <p:spPr>
          <a:xfrm>
            <a:off x="8466874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0405AA1F-B587-1255-41A5-E71821DC9569}"/>
              </a:ext>
            </a:extLst>
          </p:cNvPr>
          <p:cNvGrpSpPr/>
          <p:nvPr/>
        </p:nvGrpSpPr>
        <p:grpSpPr>
          <a:xfrm>
            <a:off x="7867242" y="161578"/>
            <a:ext cx="448052" cy="376032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F1F54204-E1F7-5B03-5D77-E4848B9E15E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1A481F48-5E9B-BB9C-AAF0-4195237BDCC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213D6FAA-D9EC-9E67-586C-C72ED7B89A26}"/>
              </a:ext>
            </a:extLst>
          </p:cNvPr>
          <p:cNvSpPr txBox="1"/>
          <p:nvPr/>
        </p:nvSpPr>
        <p:spPr>
          <a:xfrm>
            <a:off x="1037405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28B76DA1-1C20-8097-66DC-CB36DC17F16D}"/>
              </a:ext>
            </a:extLst>
          </p:cNvPr>
          <p:cNvGrpSpPr/>
          <p:nvPr/>
        </p:nvGrpSpPr>
        <p:grpSpPr>
          <a:xfrm>
            <a:off x="437773" y="838805"/>
            <a:ext cx="448052" cy="376032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24C4B730-DD1B-DE21-1352-64FA4A733CF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4884516F-E718-E5C2-A997-69722750AD3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768B08BB-7267-B766-AD6F-3129C308393D}"/>
              </a:ext>
            </a:extLst>
          </p:cNvPr>
          <p:cNvSpPr txBox="1"/>
          <p:nvPr/>
        </p:nvSpPr>
        <p:spPr>
          <a:xfrm>
            <a:off x="3513899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ED413B17-95A4-4397-661E-2E8F7BBB8E61}"/>
              </a:ext>
            </a:extLst>
          </p:cNvPr>
          <p:cNvGrpSpPr/>
          <p:nvPr/>
        </p:nvGrpSpPr>
        <p:grpSpPr>
          <a:xfrm>
            <a:off x="2914267" y="838805"/>
            <a:ext cx="448052" cy="376032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7EF59629-700A-AB27-E04B-A1BD8F0D01B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6D3F7A6E-93ED-DCDB-12CD-5E0D285B49F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B3DFCFA5-A924-D5BE-9D80-DD07F736B374}"/>
              </a:ext>
            </a:extLst>
          </p:cNvPr>
          <p:cNvSpPr txBox="1"/>
          <p:nvPr/>
        </p:nvSpPr>
        <p:spPr>
          <a:xfrm>
            <a:off x="5990390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2227BE25-A450-688D-88AB-38A7D6A5EE12}"/>
              </a:ext>
            </a:extLst>
          </p:cNvPr>
          <p:cNvGrpSpPr/>
          <p:nvPr/>
        </p:nvGrpSpPr>
        <p:grpSpPr>
          <a:xfrm>
            <a:off x="5390758" y="838805"/>
            <a:ext cx="448052" cy="376032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215246B1-864C-4137-8784-C9A07477937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8057DA7F-93B9-C526-F955-8596DA84F1B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478DCDAD-017B-81DD-AD61-71DBA206948A}"/>
              </a:ext>
            </a:extLst>
          </p:cNvPr>
          <p:cNvSpPr txBox="1"/>
          <p:nvPr/>
        </p:nvSpPr>
        <p:spPr>
          <a:xfrm>
            <a:off x="8466874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6530A6E0-D1BC-D5EB-F309-22C6F5250C1B}"/>
              </a:ext>
            </a:extLst>
          </p:cNvPr>
          <p:cNvGrpSpPr/>
          <p:nvPr/>
        </p:nvGrpSpPr>
        <p:grpSpPr>
          <a:xfrm>
            <a:off x="7867242" y="838805"/>
            <a:ext cx="448052" cy="376032"/>
            <a:chOff x="853792" y="625550"/>
            <a:chExt cx="1787808" cy="1500435"/>
          </a:xfrm>
        </p:grpSpPr>
        <p:sp>
          <p:nvSpPr>
            <p:cNvPr id="52" name="フレーム 51">
              <a:extLst>
                <a:ext uri="{FF2B5EF4-FFF2-40B4-BE49-F238E27FC236}">
                  <a16:creationId xmlns:a16="http://schemas.microsoft.com/office/drawing/2014/main" id="{869730A0-2A06-7722-CAC9-45A9D8B8920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44B4A5FB-A42A-7A3E-7D35-2A9E7ECBE2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AD95AB0F-FD65-6214-E6B5-A754576B7180}"/>
              </a:ext>
            </a:extLst>
          </p:cNvPr>
          <p:cNvSpPr txBox="1"/>
          <p:nvPr/>
        </p:nvSpPr>
        <p:spPr>
          <a:xfrm>
            <a:off x="1037405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E7A1E622-C8CA-11A8-E89B-F3286A69295E}"/>
              </a:ext>
            </a:extLst>
          </p:cNvPr>
          <p:cNvGrpSpPr/>
          <p:nvPr/>
        </p:nvGrpSpPr>
        <p:grpSpPr>
          <a:xfrm>
            <a:off x="437773" y="1524605"/>
            <a:ext cx="448052" cy="376032"/>
            <a:chOff x="853792" y="625550"/>
            <a:chExt cx="1787808" cy="1500435"/>
          </a:xfrm>
        </p:grpSpPr>
        <p:sp>
          <p:nvSpPr>
            <p:cNvPr id="57" name="フレーム 56">
              <a:extLst>
                <a:ext uri="{FF2B5EF4-FFF2-40B4-BE49-F238E27FC236}">
                  <a16:creationId xmlns:a16="http://schemas.microsoft.com/office/drawing/2014/main" id="{2B3877EB-651E-9FAA-C06F-AAA5AADAC0F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DAEE53E2-8A82-D6F2-7044-6CF6799215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AAEF481F-73F5-E76D-305A-B838E475BB26}"/>
              </a:ext>
            </a:extLst>
          </p:cNvPr>
          <p:cNvSpPr txBox="1"/>
          <p:nvPr/>
        </p:nvSpPr>
        <p:spPr>
          <a:xfrm>
            <a:off x="3513899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DDE180AC-13C7-70BA-1B90-B345DCC38E0F}"/>
              </a:ext>
            </a:extLst>
          </p:cNvPr>
          <p:cNvGrpSpPr/>
          <p:nvPr/>
        </p:nvGrpSpPr>
        <p:grpSpPr>
          <a:xfrm>
            <a:off x="2914267" y="1524605"/>
            <a:ext cx="448052" cy="376032"/>
            <a:chOff x="853792" y="625550"/>
            <a:chExt cx="1787808" cy="1500435"/>
          </a:xfrm>
        </p:grpSpPr>
        <p:sp>
          <p:nvSpPr>
            <p:cNvPr id="62" name="フレーム 61">
              <a:extLst>
                <a:ext uri="{FF2B5EF4-FFF2-40B4-BE49-F238E27FC236}">
                  <a16:creationId xmlns:a16="http://schemas.microsoft.com/office/drawing/2014/main" id="{F8A8C421-AA2A-3F71-9E0A-6FE0D575768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76DE827C-5F68-17DD-6F22-3E9171F9320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81F14BB3-8AC2-64F3-5FFC-216B2EC9BEC1}"/>
              </a:ext>
            </a:extLst>
          </p:cNvPr>
          <p:cNvSpPr txBox="1"/>
          <p:nvPr/>
        </p:nvSpPr>
        <p:spPr>
          <a:xfrm>
            <a:off x="5990390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1CE515CE-9615-AA34-4E3A-909DE087A410}"/>
              </a:ext>
            </a:extLst>
          </p:cNvPr>
          <p:cNvGrpSpPr/>
          <p:nvPr/>
        </p:nvGrpSpPr>
        <p:grpSpPr>
          <a:xfrm>
            <a:off x="5390758" y="1524605"/>
            <a:ext cx="448052" cy="376032"/>
            <a:chOff x="853792" y="625550"/>
            <a:chExt cx="1787808" cy="1500435"/>
          </a:xfrm>
        </p:grpSpPr>
        <p:sp>
          <p:nvSpPr>
            <p:cNvPr id="67" name="フレーム 66">
              <a:extLst>
                <a:ext uri="{FF2B5EF4-FFF2-40B4-BE49-F238E27FC236}">
                  <a16:creationId xmlns:a16="http://schemas.microsoft.com/office/drawing/2014/main" id="{4416B5E2-C905-7309-E3C3-634D702ED07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2D0EB4D9-76E8-3A8E-DF40-D680A0AE21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FF0D6572-BE70-3DE7-E639-F54CCAF17496}"/>
              </a:ext>
            </a:extLst>
          </p:cNvPr>
          <p:cNvSpPr txBox="1"/>
          <p:nvPr/>
        </p:nvSpPr>
        <p:spPr>
          <a:xfrm>
            <a:off x="8466874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545D1DC5-ECBE-E6C7-244D-0FC1B5E12A6C}"/>
              </a:ext>
            </a:extLst>
          </p:cNvPr>
          <p:cNvGrpSpPr/>
          <p:nvPr/>
        </p:nvGrpSpPr>
        <p:grpSpPr>
          <a:xfrm>
            <a:off x="7867242" y="1524605"/>
            <a:ext cx="448052" cy="376032"/>
            <a:chOff x="853792" y="625550"/>
            <a:chExt cx="1787808" cy="1500435"/>
          </a:xfrm>
        </p:grpSpPr>
        <p:sp>
          <p:nvSpPr>
            <p:cNvPr id="72" name="フレーム 71">
              <a:extLst>
                <a:ext uri="{FF2B5EF4-FFF2-40B4-BE49-F238E27FC236}">
                  <a16:creationId xmlns:a16="http://schemas.microsoft.com/office/drawing/2014/main" id="{09AA2A84-1B19-CD11-80A8-5126F3ED3FA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EBFA8250-D124-86BA-C6E2-1AA57FCFA57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A788977A-245F-ED51-E54E-F180C48420F8}"/>
              </a:ext>
            </a:extLst>
          </p:cNvPr>
          <p:cNvSpPr txBox="1"/>
          <p:nvPr/>
        </p:nvSpPr>
        <p:spPr>
          <a:xfrm>
            <a:off x="1037405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0FF69E25-74EC-C15A-B681-3302719DF227}"/>
              </a:ext>
            </a:extLst>
          </p:cNvPr>
          <p:cNvGrpSpPr/>
          <p:nvPr/>
        </p:nvGrpSpPr>
        <p:grpSpPr>
          <a:xfrm>
            <a:off x="437773" y="2215167"/>
            <a:ext cx="448052" cy="376032"/>
            <a:chOff x="853792" y="625550"/>
            <a:chExt cx="1787808" cy="1500435"/>
          </a:xfrm>
        </p:grpSpPr>
        <p:sp>
          <p:nvSpPr>
            <p:cNvPr id="77" name="フレーム 76">
              <a:extLst>
                <a:ext uri="{FF2B5EF4-FFF2-40B4-BE49-F238E27FC236}">
                  <a16:creationId xmlns:a16="http://schemas.microsoft.com/office/drawing/2014/main" id="{A854D4E6-2FBF-FA74-A060-E0A2A5CD94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C01E8315-E4ED-8308-CA63-5D9FFC1A0AE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6067CD66-9691-B248-B9C2-8EF187ED1D79}"/>
              </a:ext>
            </a:extLst>
          </p:cNvPr>
          <p:cNvSpPr txBox="1"/>
          <p:nvPr/>
        </p:nvSpPr>
        <p:spPr>
          <a:xfrm>
            <a:off x="3513899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0891ADC5-30C8-3EE5-CA7B-102B9CDF194D}"/>
              </a:ext>
            </a:extLst>
          </p:cNvPr>
          <p:cNvGrpSpPr/>
          <p:nvPr/>
        </p:nvGrpSpPr>
        <p:grpSpPr>
          <a:xfrm>
            <a:off x="2914267" y="2215167"/>
            <a:ext cx="448052" cy="376032"/>
            <a:chOff x="853792" y="625550"/>
            <a:chExt cx="1787808" cy="1500435"/>
          </a:xfrm>
        </p:grpSpPr>
        <p:sp>
          <p:nvSpPr>
            <p:cNvPr id="82" name="フレーム 81">
              <a:extLst>
                <a:ext uri="{FF2B5EF4-FFF2-40B4-BE49-F238E27FC236}">
                  <a16:creationId xmlns:a16="http://schemas.microsoft.com/office/drawing/2014/main" id="{1F6D2CE0-04AE-FCFF-380E-E06E6308142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65691CA4-0D0A-5C2D-C008-0E89EDDE8DA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058A4AD5-CD77-AE07-8DF9-90AA3311C214}"/>
              </a:ext>
            </a:extLst>
          </p:cNvPr>
          <p:cNvSpPr txBox="1"/>
          <p:nvPr/>
        </p:nvSpPr>
        <p:spPr>
          <a:xfrm>
            <a:off x="5990390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6798FEA5-872F-85E2-CEE1-CF8B5EAE0265}"/>
              </a:ext>
            </a:extLst>
          </p:cNvPr>
          <p:cNvGrpSpPr/>
          <p:nvPr/>
        </p:nvGrpSpPr>
        <p:grpSpPr>
          <a:xfrm>
            <a:off x="5390758" y="2215167"/>
            <a:ext cx="448052" cy="376032"/>
            <a:chOff x="853792" y="625550"/>
            <a:chExt cx="1787808" cy="1500435"/>
          </a:xfrm>
        </p:grpSpPr>
        <p:sp>
          <p:nvSpPr>
            <p:cNvPr id="87" name="フレーム 86">
              <a:extLst>
                <a:ext uri="{FF2B5EF4-FFF2-40B4-BE49-F238E27FC236}">
                  <a16:creationId xmlns:a16="http://schemas.microsoft.com/office/drawing/2014/main" id="{A5AF944C-8EAF-A7E3-7C69-B26A5426FB4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690E575A-1BF6-7DE7-1874-C540C71C7AA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520147EF-3D31-4F34-B7A7-42CECBE0087D}"/>
              </a:ext>
            </a:extLst>
          </p:cNvPr>
          <p:cNvSpPr txBox="1"/>
          <p:nvPr/>
        </p:nvSpPr>
        <p:spPr>
          <a:xfrm>
            <a:off x="8466874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448F1D31-885C-57B9-9FC3-317FBA3F89AC}"/>
              </a:ext>
            </a:extLst>
          </p:cNvPr>
          <p:cNvGrpSpPr/>
          <p:nvPr/>
        </p:nvGrpSpPr>
        <p:grpSpPr>
          <a:xfrm>
            <a:off x="7867242" y="2215167"/>
            <a:ext cx="448052" cy="376032"/>
            <a:chOff x="853792" y="625550"/>
            <a:chExt cx="1787808" cy="1500435"/>
          </a:xfrm>
        </p:grpSpPr>
        <p:sp>
          <p:nvSpPr>
            <p:cNvPr id="92" name="フレーム 91">
              <a:extLst>
                <a:ext uri="{FF2B5EF4-FFF2-40B4-BE49-F238E27FC236}">
                  <a16:creationId xmlns:a16="http://schemas.microsoft.com/office/drawing/2014/main" id="{424F1FD8-4241-ACC6-A631-20C68F81F00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6F3DA9C4-0AE1-4409-84F1-BA1E20058B3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53E65064-F60E-DBDF-3000-3F87E8807E0D}"/>
              </a:ext>
            </a:extLst>
          </p:cNvPr>
          <p:cNvSpPr txBox="1"/>
          <p:nvPr/>
        </p:nvSpPr>
        <p:spPr>
          <a:xfrm>
            <a:off x="1037405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B325423C-97D0-2AD4-BC08-F3E58EC6B3C0}"/>
              </a:ext>
            </a:extLst>
          </p:cNvPr>
          <p:cNvGrpSpPr/>
          <p:nvPr/>
        </p:nvGrpSpPr>
        <p:grpSpPr>
          <a:xfrm>
            <a:off x="437773" y="2905254"/>
            <a:ext cx="448052" cy="376032"/>
            <a:chOff x="853792" y="625550"/>
            <a:chExt cx="1787808" cy="1500435"/>
          </a:xfrm>
        </p:grpSpPr>
        <p:sp>
          <p:nvSpPr>
            <p:cNvPr id="97" name="フレーム 96">
              <a:extLst>
                <a:ext uri="{FF2B5EF4-FFF2-40B4-BE49-F238E27FC236}">
                  <a16:creationId xmlns:a16="http://schemas.microsoft.com/office/drawing/2014/main" id="{85752DA3-06DE-A9DB-8CEA-722391E3E99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1288E4D1-040C-76F0-412F-DBB81ABD482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00" name="テキスト ボックス 99">
            <a:extLst>
              <a:ext uri="{FF2B5EF4-FFF2-40B4-BE49-F238E27FC236}">
                <a16:creationId xmlns:a16="http://schemas.microsoft.com/office/drawing/2014/main" id="{58F5907D-0056-F108-0CD5-F01E1A4BCA96}"/>
              </a:ext>
            </a:extLst>
          </p:cNvPr>
          <p:cNvSpPr txBox="1"/>
          <p:nvPr/>
        </p:nvSpPr>
        <p:spPr>
          <a:xfrm>
            <a:off x="3513899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A52C0406-F4DE-7BDE-538C-DDF0A4B97FD9}"/>
              </a:ext>
            </a:extLst>
          </p:cNvPr>
          <p:cNvGrpSpPr/>
          <p:nvPr/>
        </p:nvGrpSpPr>
        <p:grpSpPr>
          <a:xfrm>
            <a:off x="2914267" y="2905254"/>
            <a:ext cx="448052" cy="376032"/>
            <a:chOff x="853792" y="625550"/>
            <a:chExt cx="1787808" cy="1500435"/>
          </a:xfrm>
        </p:grpSpPr>
        <p:sp>
          <p:nvSpPr>
            <p:cNvPr id="102" name="フレーム 101">
              <a:extLst>
                <a:ext uri="{FF2B5EF4-FFF2-40B4-BE49-F238E27FC236}">
                  <a16:creationId xmlns:a16="http://schemas.microsoft.com/office/drawing/2014/main" id="{E046D024-CB17-85D0-0979-BDE82038B1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2C4A35AF-7F62-FE02-352A-60F0EE010DB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05" name="テキスト ボックス 104">
            <a:extLst>
              <a:ext uri="{FF2B5EF4-FFF2-40B4-BE49-F238E27FC236}">
                <a16:creationId xmlns:a16="http://schemas.microsoft.com/office/drawing/2014/main" id="{B44D7DF7-8EDE-E966-9430-8138C591491D}"/>
              </a:ext>
            </a:extLst>
          </p:cNvPr>
          <p:cNvSpPr txBox="1"/>
          <p:nvPr/>
        </p:nvSpPr>
        <p:spPr>
          <a:xfrm>
            <a:off x="5990390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06" name="グループ化 105">
            <a:extLst>
              <a:ext uri="{FF2B5EF4-FFF2-40B4-BE49-F238E27FC236}">
                <a16:creationId xmlns:a16="http://schemas.microsoft.com/office/drawing/2014/main" id="{E7A072AB-9EBF-6D82-0B37-C252637EB439}"/>
              </a:ext>
            </a:extLst>
          </p:cNvPr>
          <p:cNvGrpSpPr/>
          <p:nvPr/>
        </p:nvGrpSpPr>
        <p:grpSpPr>
          <a:xfrm>
            <a:off x="5390758" y="2905254"/>
            <a:ext cx="448052" cy="376032"/>
            <a:chOff x="853792" y="625550"/>
            <a:chExt cx="1787808" cy="1500435"/>
          </a:xfrm>
        </p:grpSpPr>
        <p:sp>
          <p:nvSpPr>
            <p:cNvPr id="107" name="フレーム 106">
              <a:extLst>
                <a:ext uri="{FF2B5EF4-FFF2-40B4-BE49-F238E27FC236}">
                  <a16:creationId xmlns:a16="http://schemas.microsoft.com/office/drawing/2014/main" id="{EEAF62A3-B88B-1644-27A8-2E54E655908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71DE47F0-E680-0414-41D7-F9CA3F2114D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10" name="テキスト ボックス 109">
            <a:extLst>
              <a:ext uri="{FF2B5EF4-FFF2-40B4-BE49-F238E27FC236}">
                <a16:creationId xmlns:a16="http://schemas.microsoft.com/office/drawing/2014/main" id="{A70E7FB9-BD60-FE8C-FEC2-2C5B9FC2ABC5}"/>
              </a:ext>
            </a:extLst>
          </p:cNvPr>
          <p:cNvSpPr txBox="1"/>
          <p:nvPr/>
        </p:nvSpPr>
        <p:spPr>
          <a:xfrm>
            <a:off x="8466874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41A0F9E4-1DB0-985F-F8DA-D30C37F8669F}"/>
              </a:ext>
            </a:extLst>
          </p:cNvPr>
          <p:cNvGrpSpPr/>
          <p:nvPr/>
        </p:nvGrpSpPr>
        <p:grpSpPr>
          <a:xfrm>
            <a:off x="7867242" y="2905254"/>
            <a:ext cx="448052" cy="376032"/>
            <a:chOff x="853792" y="625550"/>
            <a:chExt cx="1787808" cy="1500435"/>
          </a:xfrm>
        </p:grpSpPr>
        <p:sp>
          <p:nvSpPr>
            <p:cNvPr id="112" name="フレーム 111">
              <a:extLst>
                <a:ext uri="{FF2B5EF4-FFF2-40B4-BE49-F238E27FC236}">
                  <a16:creationId xmlns:a16="http://schemas.microsoft.com/office/drawing/2014/main" id="{DE7C0E0B-C6B0-B208-197E-00C4A8F3377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F2124438-2623-8E15-F625-211F867D963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15" name="テキスト ボックス 114">
            <a:extLst>
              <a:ext uri="{FF2B5EF4-FFF2-40B4-BE49-F238E27FC236}">
                <a16:creationId xmlns:a16="http://schemas.microsoft.com/office/drawing/2014/main" id="{169B160E-2680-140F-C765-6666ABE64C02}"/>
              </a:ext>
            </a:extLst>
          </p:cNvPr>
          <p:cNvSpPr txBox="1"/>
          <p:nvPr/>
        </p:nvSpPr>
        <p:spPr>
          <a:xfrm>
            <a:off x="1037405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7845FB32-A8AB-54B8-B8F4-B2D231155F0E}"/>
              </a:ext>
            </a:extLst>
          </p:cNvPr>
          <p:cNvGrpSpPr/>
          <p:nvPr/>
        </p:nvGrpSpPr>
        <p:grpSpPr>
          <a:xfrm>
            <a:off x="437773" y="3593435"/>
            <a:ext cx="448052" cy="376032"/>
            <a:chOff x="853792" y="625550"/>
            <a:chExt cx="1787808" cy="1500435"/>
          </a:xfrm>
        </p:grpSpPr>
        <p:sp>
          <p:nvSpPr>
            <p:cNvPr id="117" name="フレーム 116">
              <a:extLst>
                <a:ext uri="{FF2B5EF4-FFF2-40B4-BE49-F238E27FC236}">
                  <a16:creationId xmlns:a16="http://schemas.microsoft.com/office/drawing/2014/main" id="{2D29E382-BB94-6CC5-FB53-F8D8704C089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E72A2C9A-FB2F-A571-8469-78901B99347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20" name="テキスト ボックス 119">
            <a:extLst>
              <a:ext uri="{FF2B5EF4-FFF2-40B4-BE49-F238E27FC236}">
                <a16:creationId xmlns:a16="http://schemas.microsoft.com/office/drawing/2014/main" id="{2E0AD49C-7582-622D-0C1B-2B07BAE5646E}"/>
              </a:ext>
            </a:extLst>
          </p:cNvPr>
          <p:cNvSpPr txBox="1"/>
          <p:nvPr/>
        </p:nvSpPr>
        <p:spPr>
          <a:xfrm>
            <a:off x="3513899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21" name="グループ化 120">
            <a:extLst>
              <a:ext uri="{FF2B5EF4-FFF2-40B4-BE49-F238E27FC236}">
                <a16:creationId xmlns:a16="http://schemas.microsoft.com/office/drawing/2014/main" id="{92376376-D4AA-48E3-59BE-D3F99B25D0FC}"/>
              </a:ext>
            </a:extLst>
          </p:cNvPr>
          <p:cNvGrpSpPr/>
          <p:nvPr/>
        </p:nvGrpSpPr>
        <p:grpSpPr>
          <a:xfrm>
            <a:off x="2914267" y="3593435"/>
            <a:ext cx="448052" cy="376032"/>
            <a:chOff x="853792" y="625550"/>
            <a:chExt cx="1787808" cy="1500435"/>
          </a:xfrm>
        </p:grpSpPr>
        <p:sp>
          <p:nvSpPr>
            <p:cNvPr id="122" name="フレーム 121">
              <a:extLst>
                <a:ext uri="{FF2B5EF4-FFF2-40B4-BE49-F238E27FC236}">
                  <a16:creationId xmlns:a16="http://schemas.microsoft.com/office/drawing/2014/main" id="{30145862-C328-042D-2524-18C6D6B223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23" name="フリーフォーム: 図形 122">
              <a:extLst>
                <a:ext uri="{FF2B5EF4-FFF2-40B4-BE49-F238E27FC236}">
                  <a16:creationId xmlns:a16="http://schemas.microsoft.com/office/drawing/2014/main" id="{FDB93E9C-FB3B-BE8F-9501-07800AED3F8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25" name="テキスト ボックス 124">
            <a:extLst>
              <a:ext uri="{FF2B5EF4-FFF2-40B4-BE49-F238E27FC236}">
                <a16:creationId xmlns:a16="http://schemas.microsoft.com/office/drawing/2014/main" id="{48A5158D-0E27-2684-8D9A-A6FDB95103B8}"/>
              </a:ext>
            </a:extLst>
          </p:cNvPr>
          <p:cNvSpPr txBox="1"/>
          <p:nvPr/>
        </p:nvSpPr>
        <p:spPr>
          <a:xfrm>
            <a:off x="5990390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19B828A7-8606-026D-5668-A98244BEAC69}"/>
              </a:ext>
            </a:extLst>
          </p:cNvPr>
          <p:cNvGrpSpPr/>
          <p:nvPr/>
        </p:nvGrpSpPr>
        <p:grpSpPr>
          <a:xfrm>
            <a:off x="5390758" y="3593435"/>
            <a:ext cx="448052" cy="376032"/>
            <a:chOff x="853792" y="625550"/>
            <a:chExt cx="1787808" cy="1500435"/>
          </a:xfrm>
        </p:grpSpPr>
        <p:sp>
          <p:nvSpPr>
            <p:cNvPr id="127" name="フレーム 126">
              <a:extLst>
                <a:ext uri="{FF2B5EF4-FFF2-40B4-BE49-F238E27FC236}">
                  <a16:creationId xmlns:a16="http://schemas.microsoft.com/office/drawing/2014/main" id="{7EFB0356-731F-EA1F-B47A-54BD9C8DA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28" name="フリーフォーム: 図形 127">
              <a:extLst>
                <a:ext uri="{FF2B5EF4-FFF2-40B4-BE49-F238E27FC236}">
                  <a16:creationId xmlns:a16="http://schemas.microsoft.com/office/drawing/2014/main" id="{E62C14F6-79C5-FBE8-B3B9-89AD06DAD62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30" name="テキスト ボックス 129">
            <a:extLst>
              <a:ext uri="{FF2B5EF4-FFF2-40B4-BE49-F238E27FC236}">
                <a16:creationId xmlns:a16="http://schemas.microsoft.com/office/drawing/2014/main" id="{6754F112-B5DB-AE6A-75F0-EAD3EDCFC9C0}"/>
              </a:ext>
            </a:extLst>
          </p:cNvPr>
          <p:cNvSpPr txBox="1"/>
          <p:nvPr/>
        </p:nvSpPr>
        <p:spPr>
          <a:xfrm>
            <a:off x="8466874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15BE0248-D433-D202-0F8F-82A31481C0F4}"/>
              </a:ext>
            </a:extLst>
          </p:cNvPr>
          <p:cNvGrpSpPr/>
          <p:nvPr/>
        </p:nvGrpSpPr>
        <p:grpSpPr>
          <a:xfrm>
            <a:off x="7867242" y="3593435"/>
            <a:ext cx="448052" cy="376032"/>
            <a:chOff x="853792" y="625550"/>
            <a:chExt cx="1787808" cy="1500435"/>
          </a:xfrm>
        </p:grpSpPr>
        <p:sp>
          <p:nvSpPr>
            <p:cNvPr id="132" name="フレーム 131">
              <a:extLst>
                <a:ext uri="{FF2B5EF4-FFF2-40B4-BE49-F238E27FC236}">
                  <a16:creationId xmlns:a16="http://schemas.microsoft.com/office/drawing/2014/main" id="{F5487FB7-DC26-2E15-FA69-062747729C1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5E478469-A8A9-B3E2-5F19-E9D7162A18E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35" name="テキスト ボックス 134">
            <a:extLst>
              <a:ext uri="{FF2B5EF4-FFF2-40B4-BE49-F238E27FC236}">
                <a16:creationId xmlns:a16="http://schemas.microsoft.com/office/drawing/2014/main" id="{353B9FBB-09F5-C130-7317-F7DBCA15F83F}"/>
              </a:ext>
            </a:extLst>
          </p:cNvPr>
          <p:cNvSpPr txBox="1"/>
          <p:nvPr/>
        </p:nvSpPr>
        <p:spPr>
          <a:xfrm>
            <a:off x="1037405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36" name="グループ化 135">
            <a:extLst>
              <a:ext uri="{FF2B5EF4-FFF2-40B4-BE49-F238E27FC236}">
                <a16:creationId xmlns:a16="http://schemas.microsoft.com/office/drawing/2014/main" id="{562B5FAF-6D14-2917-5B6A-EB80B13196C9}"/>
              </a:ext>
            </a:extLst>
          </p:cNvPr>
          <p:cNvGrpSpPr/>
          <p:nvPr/>
        </p:nvGrpSpPr>
        <p:grpSpPr>
          <a:xfrm>
            <a:off x="437773" y="4279235"/>
            <a:ext cx="448052" cy="376032"/>
            <a:chOff x="853792" y="625550"/>
            <a:chExt cx="1787808" cy="1500435"/>
          </a:xfrm>
        </p:grpSpPr>
        <p:sp>
          <p:nvSpPr>
            <p:cNvPr id="137" name="フレーム 136">
              <a:extLst>
                <a:ext uri="{FF2B5EF4-FFF2-40B4-BE49-F238E27FC236}">
                  <a16:creationId xmlns:a16="http://schemas.microsoft.com/office/drawing/2014/main" id="{DD5203E8-9482-E9CA-669E-4382238BE15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38" name="フリーフォーム: 図形 137">
              <a:extLst>
                <a:ext uri="{FF2B5EF4-FFF2-40B4-BE49-F238E27FC236}">
                  <a16:creationId xmlns:a16="http://schemas.microsoft.com/office/drawing/2014/main" id="{C7F9B997-987A-4C65-4161-3D95D5AECFC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40" name="テキスト ボックス 139">
            <a:extLst>
              <a:ext uri="{FF2B5EF4-FFF2-40B4-BE49-F238E27FC236}">
                <a16:creationId xmlns:a16="http://schemas.microsoft.com/office/drawing/2014/main" id="{0A2C112F-8709-CBF0-7E7F-9937E148DDD4}"/>
              </a:ext>
            </a:extLst>
          </p:cNvPr>
          <p:cNvSpPr txBox="1"/>
          <p:nvPr/>
        </p:nvSpPr>
        <p:spPr>
          <a:xfrm>
            <a:off x="3513899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0082D91C-067C-C297-4417-79097CBACA4E}"/>
              </a:ext>
            </a:extLst>
          </p:cNvPr>
          <p:cNvGrpSpPr/>
          <p:nvPr/>
        </p:nvGrpSpPr>
        <p:grpSpPr>
          <a:xfrm>
            <a:off x="2914267" y="4279235"/>
            <a:ext cx="448052" cy="376032"/>
            <a:chOff x="853792" y="625550"/>
            <a:chExt cx="1787808" cy="1500435"/>
          </a:xfrm>
        </p:grpSpPr>
        <p:sp>
          <p:nvSpPr>
            <p:cNvPr id="142" name="フレーム 141">
              <a:extLst>
                <a:ext uri="{FF2B5EF4-FFF2-40B4-BE49-F238E27FC236}">
                  <a16:creationId xmlns:a16="http://schemas.microsoft.com/office/drawing/2014/main" id="{D9C51EF5-979D-1670-2017-A708EFCE889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43" name="フリーフォーム: 図形 142">
              <a:extLst>
                <a:ext uri="{FF2B5EF4-FFF2-40B4-BE49-F238E27FC236}">
                  <a16:creationId xmlns:a16="http://schemas.microsoft.com/office/drawing/2014/main" id="{6D498BA5-026D-8C8D-834A-D5E13F2A21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45" name="テキスト ボックス 144">
            <a:extLst>
              <a:ext uri="{FF2B5EF4-FFF2-40B4-BE49-F238E27FC236}">
                <a16:creationId xmlns:a16="http://schemas.microsoft.com/office/drawing/2014/main" id="{72B716CF-F377-1B32-7D6C-F763E43EDDA5}"/>
              </a:ext>
            </a:extLst>
          </p:cNvPr>
          <p:cNvSpPr txBox="1"/>
          <p:nvPr/>
        </p:nvSpPr>
        <p:spPr>
          <a:xfrm>
            <a:off x="5990390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46" name="グループ化 145">
            <a:extLst>
              <a:ext uri="{FF2B5EF4-FFF2-40B4-BE49-F238E27FC236}">
                <a16:creationId xmlns:a16="http://schemas.microsoft.com/office/drawing/2014/main" id="{C6E5BF2C-18ED-CE97-BC09-F724A5386727}"/>
              </a:ext>
            </a:extLst>
          </p:cNvPr>
          <p:cNvGrpSpPr/>
          <p:nvPr/>
        </p:nvGrpSpPr>
        <p:grpSpPr>
          <a:xfrm>
            <a:off x="5390758" y="4279235"/>
            <a:ext cx="448052" cy="376032"/>
            <a:chOff x="853792" y="625550"/>
            <a:chExt cx="1787808" cy="1500435"/>
          </a:xfrm>
        </p:grpSpPr>
        <p:sp>
          <p:nvSpPr>
            <p:cNvPr id="147" name="フレーム 146">
              <a:extLst>
                <a:ext uri="{FF2B5EF4-FFF2-40B4-BE49-F238E27FC236}">
                  <a16:creationId xmlns:a16="http://schemas.microsoft.com/office/drawing/2014/main" id="{ACC78AE4-9905-816E-5907-AA4A923533E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48" name="フリーフォーム: 図形 147">
              <a:extLst>
                <a:ext uri="{FF2B5EF4-FFF2-40B4-BE49-F238E27FC236}">
                  <a16:creationId xmlns:a16="http://schemas.microsoft.com/office/drawing/2014/main" id="{B4F85DA0-5191-7918-8189-039527CF699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50" name="テキスト ボックス 149">
            <a:extLst>
              <a:ext uri="{FF2B5EF4-FFF2-40B4-BE49-F238E27FC236}">
                <a16:creationId xmlns:a16="http://schemas.microsoft.com/office/drawing/2014/main" id="{3A86816E-497A-2B56-5801-0C6E6E1A7E71}"/>
              </a:ext>
            </a:extLst>
          </p:cNvPr>
          <p:cNvSpPr txBox="1"/>
          <p:nvPr/>
        </p:nvSpPr>
        <p:spPr>
          <a:xfrm>
            <a:off x="8466874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51" name="グループ化 150">
            <a:extLst>
              <a:ext uri="{FF2B5EF4-FFF2-40B4-BE49-F238E27FC236}">
                <a16:creationId xmlns:a16="http://schemas.microsoft.com/office/drawing/2014/main" id="{9F4D4C1C-7276-526A-753C-DF6354BE6104}"/>
              </a:ext>
            </a:extLst>
          </p:cNvPr>
          <p:cNvGrpSpPr/>
          <p:nvPr/>
        </p:nvGrpSpPr>
        <p:grpSpPr>
          <a:xfrm>
            <a:off x="7867242" y="4279235"/>
            <a:ext cx="448052" cy="376032"/>
            <a:chOff x="853792" y="625550"/>
            <a:chExt cx="1787808" cy="1500435"/>
          </a:xfrm>
        </p:grpSpPr>
        <p:sp>
          <p:nvSpPr>
            <p:cNvPr id="152" name="フレーム 151">
              <a:extLst>
                <a:ext uri="{FF2B5EF4-FFF2-40B4-BE49-F238E27FC236}">
                  <a16:creationId xmlns:a16="http://schemas.microsoft.com/office/drawing/2014/main" id="{ECE7E3BB-6ED5-4B83-F959-E0047674307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3" name="フリーフォーム: 図形 152">
              <a:extLst>
                <a:ext uri="{FF2B5EF4-FFF2-40B4-BE49-F238E27FC236}">
                  <a16:creationId xmlns:a16="http://schemas.microsoft.com/office/drawing/2014/main" id="{7A376A72-83E9-A7F4-48FE-ED1DB7B64C8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55" name="テキスト ボックス 154">
            <a:extLst>
              <a:ext uri="{FF2B5EF4-FFF2-40B4-BE49-F238E27FC236}">
                <a16:creationId xmlns:a16="http://schemas.microsoft.com/office/drawing/2014/main" id="{F43FDF4C-5C52-883C-EDFE-6A3BF8CB584D}"/>
              </a:ext>
            </a:extLst>
          </p:cNvPr>
          <p:cNvSpPr txBox="1"/>
          <p:nvPr/>
        </p:nvSpPr>
        <p:spPr>
          <a:xfrm>
            <a:off x="1037405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56" name="グループ化 155">
            <a:extLst>
              <a:ext uri="{FF2B5EF4-FFF2-40B4-BE49-F238E27FC236}">
                <a16:creationId xmlns:a16="http://schemas.microsoft.com/office/drawing/2014/main" id="{46F55DAD-A1B4-CE00-E6EA-D7BFF9B4C046}"/>
              </a:ext>
            </a:extLst>
          </p:cNvPr>
          <p:cNvGrpSpPr/>
          <p:nvPr/>
        </p:nvGrpSpPr>
        <p:grpSpPr>
          <a:xfrm>
            <a:off x="437773" y="4965035"/>
            <a:ext cx="448052" cy="376032"/>
            <a:chOff x="853792" y="625550"/>
            <a:chExt cx="1787808" cy="1500435"/>
          </a:xfrm>
        </p:grpSpPr>
        <p:sp>
          <p:nvSpPr>
            <p:cNvPr id="157" name="フレーム 156">
              <a:extLst>
                <a:ext uri="{FF2B5EF4-FFF2-40B4-BE49-F238E27FC236}">
                  <a16:creationId xmlns:a16="http://schemas.microsoft.com/office/drawing/2014/main" id="{CEB6E56B-A03A-E1E2-2145-F418CDA57B1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8" name="フリーフォーム: 図形 157">
              <a:extLst>
                <a:ext uri="{FF2B5EF4-FFF2-40B4-BE49-F238E27FC236}">
                  <a16:creationId xmlns:a16="http://schemas.microsoft.com/office/drawing/2014/main" id="{E0256906-D8DC-3AD0-556F-751FB607D71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60" name="テキスト ボックス 159">
            <a:extLst>
              <a:ext uri="{FF2B5EF4-FFF2-40B4-BE49-F238E27FC236}">
                <a16:creationId xmlns:a16="http://schemas.microsoft.com/office/drawing/2014/main" id="{755E1FEC-2163-B671-673D-502A57FFA1F9}"/>
              </a:ext>
            </a:extLst>
          </p:cNvPr>
          <p:cNvSpPr txBox="1"/>
          <p:nvPr/>
        </p:nvSpPr>
        <p:spPr>
          <a:xfrm>
            <a:off x="3513899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BB97344A-3616-E755-9C50-EF129AFCB381}"/>
              </a:ext>
            </a:extLst>
          </p:cNvPr>
          <p:cNvGrpSpPr/>
          <p:nvPr/>
        </p:nvGrpSpPr>
        <p:grpSpPr>
          <a:xfrm>
            <a:off x="2914267" y="4965035"/>
            <a:ext cx="448052" cy="376032"/>
            <a:chOff x="853792" y="625550"/>
            <a:chExt cx="1787808" cy="1500435"/>
          </a:xfrm>
        </p:grpSpPr>
        <p:sp>
          <p:nvSpPr>
            <p:cNvPr id="162" name="フレーム 161">
              <a:extLst>
                <a:ext uri="{FF2B5EF4-FFF2-40B4-BE49-F238E27FC236}">
                  <a16:creationId xmlns:a16="http://schemas.microsoft.com/office/drawing/2014/main" id="{F89B89CA-14E4-F7A2-E4D3-A1EA4498706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63" name="フリーフォーム: 図形 162">
              <a:extLst>
                <a:ext uri="{FF2B5EF4-FFF2-40B4-BE49-F238E27FC236}">
                  <a16:creationId xmlns:a16="http://schemas.microsoft.com/office/drawing/2014/main" id="{903E0AA6-52F3-47DB-6631-967C239FA4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65" name="テキスト ボックス 164">
            <a:extLst>
              <a:ext uri="{FF2B5EF4-FFF2-40B4-BE49-F238E27FC236}">
                <a16:creationId xmlns:a16="http://schemas.microsoft.com/office/drawing/2014/main" id="{F63DE662-4269-C249-A3E8-E3A1F9D80C55}"/>
              </a:ext>
            </a:extLst>
          </p:cNvPr>
          <p:cNvSpPr txBox="1"/>
          <p:nvPr/>
        </p:nvSpPr>
        <p:spPr>
          <a:xfrm>
            <a:off x="5990390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66" name="グループ化 165">
            <a:extLst>
              <a:ext uri="{FF2B5EF4-FFF2-40B4-BE49-F238E27FC236}">
                <a16:creationId xmlns:a16="http://schemas.microsoft.com/office/drawing/2014/main" id="{107D0725-67E4-9C0B-0887-85E09956213C}"/>
              </a:ext>
            </a:extLst>
          </p:cNvPr>
          <p:cNvGrpSpPr/>
          <p:nvPr/>
        </p:nvGrpSpPr>
        <p:grpSpPr>
          <a:xfrm>
            <a:off x="5390758" y="4965035"/>
            <a:ext cx="448052" cy="376032"/>
            <a:chOff x="853792" y="625550"/>
            <a:chExt cx="1787808" cy="1500435"/>
          </a:xfrm>
        </p:grpSpPr>
        <p:sp>
          <p:nvSpPr>
            <p:cNvPr id="167" name="フレーム 166">
              <a:extLst>
                <a:ext uri="{FF2B5EF4-FFF2-40B4-BE49-F238E27FC236}">
                  <a16:creationId xmlns:a16="http://schemas.microsoft.com/office/drawing/2014/main" id="{39AEB65D-05DB-89CD-1F4C-BA8A0539E59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68" name="フリーフォーム: 図形 167">
              <a:extLst>
                <a:ext uri="{FF2B5EF4-FFF2-40B4-BE49-F238E27FC236}">
                  <a16:creationId xmlns:a16="http://schemas.microsoft.com/office/drawing/2014/main" id="{3F55DFBF-1A2D-BA50-C28A-52202AC98A2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70" name="テキスト ボックス 169">
            <a:extLst>
              <a:ext uri="{FF2B5EF4-FFF2-40B4-BE49-F238E27FC236}">
                <a16:creationId xmlns:a16="http://schemas.microsoft.com/office/drawing/2014/main" id="{53EE63BC-5A5F-5ADE-4EF8-3118D3E9EFD9}"/>
              </a:ext>
            </a:extLst>
          </p:cNvPr>
          <p:cNvSpPr txBox="1"/>
          <p:nvPr/>
        </p:nvSpPr>
        <p:spPr>
          <a:xfrm>
            <a:off x="8466874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2D14CC3C-4AEE-8B1F-EDDD-AD9C997FAA60}"/>
              </a:ext>
            </a:extLst>
          </p:cNvPr>
          <p:cNvGrpSpPr/>
          <p:nvPr/>
        </p:nvGrpSpPr>
        <p:grpSpPr>
          <a:xfrm>
            <a:off x="7867242" y="4965035"/>
            <a:ext cx="448052" cy="376032"/>
            <a:chOff x="853792" y="625550"/>
            <a:chExt cx="1787808" cy="1500435"/>
          </a:xfrm>
        </p:grpSpPr>
        <p:sp>
          <p:nvSpPr>
            <p:cNvPr id="172" name="フレーム 171">
              <a:extLst>
                <a:ext uri="{FF2B5EF4-FFF2-40B4-BE49-F238E27FC236}">
                  <a16:creationId xmlns:a16="http://schemas.microsoft.com/office/drawing/2014/main" id="{B3C4A27F-CDFE-1126-D494-601B59FE6F9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73" name="フリーフォーム: 図形 172">
              <a:extLst>
                <a:ext uri="{FF2B5EF4-FFF2-40B4-BE49-F238E27FC236}">
                  <a16:creationId xmlns:a16="http://schemas.microsoft.com/office/drawing/2014/main" id="{EBD2C336-04A8-ED45-3903-8A181C4880F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75" name="テキスト ボックス 174">
            <a:extLst>
              <a:ext uri="{FF2B5EF4-FFF2-40B4-BE49-F238E27FC236}">
                <a16:creationId xmlns:a16="http://schemas.microsoft.com/office/drawing/2014/main" id="{03C2E860-FF46-F62E-6D4D-F8B436644B3A}"/>
              </a:ext>
            </a:extLst>
          </p:cNvPr>
          <p:cNvSpPr txBox="1"/>
          <p:nvPr/>
        </p:nvSpPr>
        <p:spPr>
          <a:xfrm>
            <a:off x="1037405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569B9E17-4BE0-E715-7FEF-8423683F9F99}"/>
              </a:ext>
            </a:extLst>
          </p:cNvPr>
          <p:cNvGrpSpPr/>
          <p:nvPr/>
        </p:nvGrpSpPr>
        <p:grpSpPr>
          <a:xfrm>
            <a:off x="437773" y="5643215"/>
            <a:ext cx="448052" cy="376032"/>
            <a:chOff x="853792" y="625550"/>
            <a:chExt cx="1787808" cy="1500435"/>
          </a:xfrm>
        </p:grpSpPr>
        <p:sp>
          <p:nvSpPr>
            <p:cNvPr id="177" name="フレーム 176">
              <a:extLst>
                <a:ext uri="{FF2B5EF4-FFF2-40B4-BE49-F238E27FC236}">
                  <a16:creationId xmlns:a16="http://schemas.microsoft.com/office/drawing/2014/main" id="{CDA27A30-E17C-625F-C71A-23468AF1F0B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78" name="フリーフォーム: 図形 177">
              <a:extLst>
                <a:ext uri="{FF2B5EF4-FFF2-40B4-BE49-F238E27FC236}">
                  <a16:creationId xmlns:a16="http://schemas.microsoft.com/office/drawing/2014/main" id="{84A55A34-E538-7153-3941-BE5D43FF27A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0" name="テキスト ボックス 179">
            <a:extLst>
              <a:ext uri="{FF2B5EF4-FFF2-40B4-BE49-F238E27FC236}">
                <a16:creationId xmlns:a16="http://schemas.microsoft.com/office/drawing/2014/main" id="{901721BE-89DF-1467-F833-00485BE11052}"/>
              </a:ext>
            </a:extLst>
          </p:cNvPr>
          <p:cNvSpPr txBox="1"/>
          <p:nvPr/>
        </p:nvSpPr>
        <p:spPr>
          <a:xfrm>
            <a:off x="3513899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81" name="グループ化 180">
            <a:extLst>
              <a:ext uri="{FF2B5EF4-FFF2-40B4-BE49-F238E27FC236}">
                <a16:creationId xmlns:a16="http://schemas.microsoft.com/office/drawing/2014/main" id="{9CC19686-BD8A-FCB8-D371-82C851B99990}"/>
              </a:ext>
            </a:extLst>
          </p:cNvPr>
          <p:cNvGrpSpPr/>
          <p:nvPr/>
        </p:nvGrpSpPr>
        <p:grpSpPr>
          <a:xfrm>
            <a:off x="2914267" y="5643215"/>
            <a:ext cx="448052" cy="376032"/>
            <a:chOff x="853792" y="625550"/>
            <a:chExt cx="1787808" cy="1500435"/>
          </a:xfrm>
        </p:grpSpPr>
        <p:sp>
          <p:nvSpPr>
            <p:cNvPr id="182" name="フレーム 181">
              <a:extLst>
                <a:ext uri="{FF2B5EF4-FFF2-40B4-BE49-F238E27FC236}">
                  <a16:creationId xmlns:a16="http://schemas.microsoft.com/office/drawing/2014/main" id="{1512F78F-639E-BEAB-4A1D-AC278247F80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83" name="フリーフォーム: 図形 182">
              <a:extLst>
                <a:ext uri="{FF2B5EF4-FFF2-40B4-BE49-F238E27FC236}">
                  <a16:creationId xmlns:a16="http://schemas.microsoft.com/office/drawing/2014/main" id="{F2BAF02C-B574-9534-DB63-EC198E00760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5" name="テキスト ボックス 184">
            <a:extLst>
              <a:ext uri="{FF2B5EF4-FFF2-40B4-BE49-F238E27FC236}">
                <a16:creationId xmlns:a16="http://schemas.microsoft.com/office/drawing/2014/main" id="{58D404B7-D44D-0DDD-4885-64355A9AAC47}"/>
              </a:ext>
            </a:extLst>
          </p:cNvPr>
          <p:cNvSpPr txBox="1"/>
          <p:nvPr/>
        </p:nvSpPr>
        <p:spPr>
          <a:xfrm>
            <a:off x="5990390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F845E73A-5ACF-7379-15E0-E6EC36F12781}"/>
              </a:ext>
            </a:extLst>
          </p:cNvPr>
          <p:cNvGrpSpPr/>
          <p:nvPr/>
        </p:nvGrpSpPr>
        <p:grpSpPr>
          <a:xfrm>
            <a:off x="5390758" y="5643215"/>
            <a:ext cx="448052" cy="376032"/>
            <a:chOff x="853792" y="625550"/>
            <a:chExt cx="1787808" cy="1500435"/>
          </a:xfrm>
        </p:grpSpPr>
        <p:sp>
          <p:nvSpPr>
            <p:cNvPr id="187" name="フレーム 186">
              <a:extLst>
                <a:ext uri="{FF2B5EF4-FFF2-40B4-BE49-F238E27FC236}">
                  <a16:creationId xmlns:a16="http://schemas.microsoft.com/office/drawing/2014/main" id="{3D5E3309-786B-2BF4-399F-5DAD228C93F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88" name="フリーフォーム: 図形 187">
              <a:extLst>
                <a:ext uri="{FF2B5EF4-FFF2-40B4-BE49-F238E27FC236}">
                  <a16:creationId xmlns:a16="http://schemas.microsoft.com/office/drawing/2014/main" id="{A09E5849-F3A6-2BCE-2135-5C6E3A638A1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90" name="テキスト ボックス 189">
            <a:extLst>
              <a:ext uri="{FF2B5EF4-FFF2-40B4-BE49-F238E27FC236}">
                <a16:creationId xmlns:a16="http://schemas.microsoft.com/office/drawing/2014/main" id="{77DBEE78-2F71-FD12-4B9C-5DD435CDD002}"/>
              </a:ext>
            </a:extLst>
          </p:cNvPr>
          <p:cNvSpPr txBox="1"/>
          <p:nvPr/>
        </p:nvSpPr>
        <p:spPr>
          <a:xfrm>
            <a:off x="8466874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5F06D29F-ABFA-BCF4-8CCF-A6DA0E63D5D9}"/>
              </a:ext>
            </a:extLst>
          </p:cNvPr>
          <p:cNvGrpSpPr/>
          <p:nvPr/>
        </p:nvGrpSpPr>
        <p:grpSpPr>
          <a:xfrm>
            <a:off x="7867242" y="5643215"/>
            <a:ext cx="448052" cy="376032"/>
            <a:chOff x="853792" y="625550"/>
            <a:chExt cx="1787808" cy="1500435"/>
          </a:xfrm>
        </p:grpSpPr>
        <p:sp>
          <p:nvSpPr>
            <p:cNvPr id="192" name="フレーム 191">
              <a:extLst>
                <a:ext uri="{FF2B5EF4-FFF2-40B4-BE49-F238E27FC236}">
                  <a16:creationId xmlns:a16="http://schemas.microsoft.com/office/drawing/2014/main" id="{43130784-57D8-BCB0-4801-D1C7C7E12FC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93" name="フリーフォーム: 図形 192">
              <a:extLst>
                <a:ext uri="{FF2B5EF4-FFF2-40B4-BE49-F238E27FC236}">
                  <a16:creationId xmlns:a16="http://schemas.microsoft.com/office/drawing/2014/main" id="{6D4FDA78-47CC-DC69-7850-DA59A596DF3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95" name="テキスト ボックス 194">
            <a:extLst>
              <a:ext uri="{FF2B5EF4-FFF2-40B4-BE49-F238E27FC236}">
                <a16:creationId xmlns:a16="http://schemas.microsoft.com/office/drawing/2014/main" id="{10057520-B0C3-030C-37AF-D06062BBEC5C}"/>
              </a:ext>
            </a:extLst>
          </p:cNvPr>
          <p:cNvSpPr txBox="1"/>
          <p:nvPr/>
        </p:nvSpPr>
        <p:spPr>
          <a:xfrm>
            <a:off x="1037405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196" name="グループ化 195">
            <a:extLst>
              <a:ext uri="{FF2B5EF4-FFF2-40B4-BE49-F238E27FC236}">
                <a16:creationId xmlns:a16="http://schemas.microsoft.com/office/drawing/2014/main" id="{ADA83A77-B36E-AE86-96B2-F84534FFEA21}"/>
              </a:ext>
            </a:extLst>
          </p:cNvPr>
          <p:cNvGrpSpPr/>
          <p:nvPr/>
        </p:nvGrpSpPr>
        <p:grpSpPr>
          <a:xfrm>
            <a:off x="437773" y="6329015"/>
            <a:ext cx="448052" cy="376032"/>
            <a:chOff x="853792" y="625550"/>
            <a:chExt cx="1787808" cy="1500435"/>
          </a:xfrm>
        </p:grpSpPr>
        <p:sp>
          <p:nvSpPr>
            <p:cNvPr id="197" name="フレーム 196">
              <a:extLst>
                <a:ext uri="{FF2B5EF4-FFF2-40B4-BE49-F238E27FC236}">
                  <a16:creationId xmlns:a16="http://schemas.microsoft.com/office/drawing/2014/main" id="{44241BC1-4EC3-8A8E-0357-73E6DE658A6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98" name="フリーフォーム: 図形 197">
              <a:extLst>
                <a:ext uri="{FF2B5EF4-FFF2-40B4-BE49-F238E27FC236}">
                  <a16:creationId xmlns:a16="http://schemas.microsoft.com/office/drawing/2014/main" id="{627FB4D7-155C-64E1-444B-368E9690F31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00" name="テキスト ボックス 199">
            <a:extLst>
              <a:ext uri="{FF2B5EF4-FFF2-40B4-BE49-F238E27FC236}">
                <a16:creationId xmlns:a16="http://schemas.microsoft.com/office/drawing/2014/main" id="{C22EF6FD-BDB3-727C-DF2C-AB07E1823B9A}"/>
              </a:ext>
            </a:extLst>
          </p:cNvPr>
          <p:cNvSpPr txBox="1"/>
          <p:nvPr/>
        </p:nvSpPr>
        <p:spPr>
          <a:xfrm>
            <a:off x="3513899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F6369746-EA4D-3B91-D3B7-2DE713845C9E}"/>
              </a:ext>
            </a:extLst>
          </p:cNvPr>
          <p:cNvGrpSpPr/>
          <p:nvPr/>
        </p:nvGrpSpPr>
        <p:grpSpPr>
          <a:xfrm>
            <a:off x="2914267" y="6329015"/>
            <a:ext cx="448052" cy="376032"/>
            <a:chOff x="853792" y="625550"/>
            <a:chExt cx="1787808" cy="1500435"/>
          </a:xfrm>
        </p:grpSpPr>
        <p:sp>
          <p:nvSpPr>
            <p:cNvPr id="202" name="フレーム 201">
              <a:extLst>
                <a:ext uri="{FF2B5EF4-FFF2-40B4-BE49-F238E27FC236}">
                  <a16:creationId xmlns:a16="http://schemas.microsoft.com/office/drawing/2014/main" id="{3E8CCED1-6D5C-5254-E7B3-D787B64DB4F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03" name="フリーフォーム: 図形 202">
              <a:extLst>
                <a:ext uri="{FF2B5EF4-FFF2-40B4-BE49-F238E27FC236}">
                  <a16:creationId xmlns:a16="http://schemas.microsoft.com/office/drawing/2014/main" id="{63253B47-C656-4165-CE23-E01F36317BA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05" name="テキスト ボックス 204">
            <a:extLst>
              <a:ext uri="{FF2B5EF4-FFF2-40B4-BE49-F238E27FC236}">
                <a16:creationId xmlns:a16="http://schemas.microsoft.com/office/drawing/2014/main" id="{427356F7-2B22-59F5-80DC-7A1C9DC73BE1}"/>
              </a:ext>
            </a:extLst>
          </p:cNvPr>
          <p:cNvSpPr txBox="1"/>
          <p:nvPr/>
        </p:nvSpPr>
        <p:spPr>
          <a:xfrm>
            <a:off x="5990390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61501714-1726-4538-CB49-3FDA96B5D824}"/>
              </a:ext>
            </a:extLst>
          </p:cNvPr>
          <p:cNvGrpSpPr/>
          <p:nvPr/>
        </p:nvGrpSpPr>
        <p:grpSpPr>
          <a:xfrm>
            <a:off x="5390758" y="6329015"/>
            <a:ext cx="448052" cy="376032"/>
            <a:chOff x="853792" y="625550"/>
            <a:chExt cx="1787808" cy="1500435"/>
          </a:xfrm>
        </p:grpSpPr>
        <p:sp>
          <p:nvSpPr>
            <p:cNvPr id="207" name="フレーム 206">
              <a:extLst>
                <a:ext uri="{FF2B5EF4-FFF2-40B4-BE49-F238E27FC236}">
                  <a16:creationId xmlns:a16="http://schemas.microsoft.com/office/drawing/2014/main" id="{E9ACDF34-E6BC-3611-775E-09C2D035ADF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08" name="フリーフォーム: 図形 207">
              <a:extLst>
                <a:ext uri="{FF2B5EF4-FFF2-40B4-BE49-F238E27FC236}">
                  <a16:creationId xmlns:a16="http://schemas.microsoft.com/office/drawing/2014/main" id="{EA091B07-2CFD-121B-040C-4E8688C4A15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10" name="テキスト ボックス 209">
            <a:extLst>
              <a:ext uri="{FF2B5EF4-FFF2-40B4-BE49-F238E27FC236}">
                <a16:creationId xmlns:a16="http://schemas.microsoft.com/office/drawing/2014/main" id="{C9F27D9D-9DCE-14C0-A56E-64FF59AF12DA}"/>
              </a:ext>
            </a:extLst>
          </p:cNvPr>
          <p:cNvSpPr txBox="1"/>
          <p:nvPr/>
        </p:nvSpPr>
        <p:spPr>
          <a:xfrm>
            <a:off x="8466874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点検済</a:t>
            </a:r>
          </a:p>
        </p:txBody>
      </p:sp>
      <p:grpSp>
        <p:nvGrpSpPr>
          <p:cNvPr id="211" name="グループ化 210">
            <a:extLst>
              <a:ext uri="{FF2B5EF4-FFF2-40B4-BE49-F238E27FC236}">
                <a16:creationId xmlns:a16="http://schemas.microsoft.com/office/drawing/2014/main" id="{CB815291-3E28-0CB3-0007-6DB6D30CBF8D}"/>
              </a:ext>
            </a:extLst>
          </p:cNvPr>
          <p:cNvGrpSpPr/>
          <p:nvPr/>
        </p:nvGrpSpPr>
        <p:grpSpPr>
          <a:xfrm>
            <a:off x="7867242" y="6329015"/>
            <a:ext cx="448052" cy="376032"/>
            <a:chOff x="853792" y="625550"/>
            <a:chExt cx="1787808" cy="1500435"/>
          </a:xfrm>
        </p:grpSpPr>
        <p:sp>
          <p:nvSpPr>
            <p:cNvPr id="212" name="フレーム 211">
              <a:extLst>
                <a:ext uri="{FF2B5EF4-FFF2-40B4-BE49-F238E27FC236}">
                  <a16:creationId xmlns:a16="http://schemas.microsoft.com/office/drawing/2014/main" id="{1BE31AFD-A8DE-672A-9486-6111C01FC3C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13" name="フリーフォーム: 図形 212">
              <a:extLst>
                <a:ext uri="{FF2B5EF4-FFF2-40B4-BE49-F238E27FC236}">
                  <a16:creationId xmlns:a16="http://schemas.microsoft.com/office/drawing/2014/main" id="{396155EA-D616-CD73-48F5-3B0A21A8DB6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</p:spTree>
    <p:extLst>
      <p:ext uri="{BB962C8B-B14F-4D97-AF65-F5344CB8AC3E}">
        <p14:creationId xmlns:p14="http://schemas.microsoft.com/office/powerpoint/2010/main" val="36895443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163</TotalTime>
  <Words>110</Words>
  <Application>Microsoft Office PowerPoint</Application>
  <PresentationFormat>A4 210 x 297 mm</PresentationFormat>
  <Paragraphs>110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mnp0027_点検済</dc:title>
  <dc:subject>mnp0027_点検済</dc:subject>
  <dc:creator>でじけろお</dc:creator>
  <cp:revision>1</cp:revision>
  <dcterms:created xsi:type="dcterms:W3CDTF">2018-05-20T00:31:01Z</dcterms:created>
  <dcterms:modified xsi:type="dcterms:W3CDTF">2026-02-03T12:33:07Z</dcterms:modified>
  <cp:version>1</cp:version>
</cp:coreProperties>
</file>

<file path=docProps/thumbnail.jpeg>
</file>