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867A42-83D9-5CC3-6289-8D8D7B48E06C}"/>
              </a:ext>
            </a:extLst>
          </p:cNvPr>
          <p:cNvGrpSpPr/>
          <p:nvPr/>
        </p:nvGrpSpPr>
        <p:grpSpPr>
          <a:xfrm>
            <a:off x="853792" y="625550"/>
            <a:ext cx="1787808" cy="1500435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4E5309CE-54B8-2B28-E89F-5BC66EA9EFC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662F3-11FA-8CC5-4560-BB2C43563EE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381423" y="5740470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D4D415F-5F1F-AE24-241C-6AFC0538B7B9}"/>
              </a:ext>
            </a:extLst>
          </p:cNvPr>
          <p:cNvGrpSpPr/>
          <p:nvPr/>
        </p:nvGrpSpPr>
        <p:grpSpPr>
          <a:xfrm>
            <a:off x="853792" y="4049783"/>
            <a:ext cx="1787808" cy="1500435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98DEB86D-9605-4626-BBF0-DD81F303935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AA6B6EC-75F3-C767-35D4-40570FE996E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6770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08F5E64-6B9A-A717-A23C-EAB1FEFB1D76}"/>
              </a:ext>
            </a:extLst>
          </p:cNvPr>
          <p:cNvGrpSpPr/>
          <p:nvPr/>
        </p:nvGrpSpPr>
        <p:grpSpPr>
          <a:xfrm>
            <a:off x="4149442" y="625550"/>
            <a:ext cx="1787808" cy="1500435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8255A7F8-6729-3C01-C827-184A85A30F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86AA19-A843-5760-B2FF-209BC71CA0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9917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063558-9253-A167-82BD-86573F77FCB7}"/>
              </a:ext>
            </a:extLst>
          </p:cNvPr>
          <p:cNvGrpSpPr/>
          <p:nvPr/>
        </p:nvGrpSpPr>
        <p:grpSpPr>
          <a:xfrm>
            <a:off x="7464142" y="625550"/>
            <a:ext cx="1787808" cy="1500435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1398507-1182-91C6-823D-50036965675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C561B32-5541-D3DF-E989-717635FE6E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6770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DB3E19F-037F-3A76-846F-FCF0FB6BF109}"/>
              </a:ext>
            </a:extLst>
          </p:cNvPr>
          <p:cNvGrpSpPr/>
          <p:nvPr/>
        </p:nvGrpSpPr>
        <p:grpSpPr>
          <a:xfrm>
            <a:off x="4149442" y="4054550"/>
            <a:ext cx="1787808" cy="1500435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AE33A236-CDE5-29D6-1077-6AF182F044B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57F0D-4347-5D75-4727-FAC5ADAB503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9917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46681D3-C29C-4710-52A8-3AD02190ECCD}"/>
              </a:ext>
            </a:extLst>
          </p:cNvPr>
          <p:cNvGrpSpPr/>
          <p:nvPr/>
        </p:nvGrpSpPr>
        <p:grpSpPr>
          <a:xfrm>
            <a:off x="7464142" y="4054550"/>
            <a:ext cx="1787808" cy="1500435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F451993-150B-A658-DB09-7F9D9C58ABB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7D330AA-51D5-9C1D-FAD0-4ABDF25EA4C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12251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E62CB-6F9A-E9E0-A507-87B3DC888E90}"/>
              </a:ext>
            </a:extLst>
          </p:cNvPr>
          <p:cNvGrpSpPr/>
          <p:nvPr/>
        </p:nvGrpSpPr>
        <p:grpSpPr>
          <a:xfrm>
            <a:off x="1142625" y="414197"/>
            <a:ext cx="1016744" cy="853312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C0208BA-8759-6E90-31A9-180F8DAD859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3C4AD0-B18C-5866-4FCC-F1377F9BD5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914254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6C8E1C-4B50-3B25-9B5F-FD6382796FED}"/>
              </a:ext>
            </a:extLst>
          </p:cNvPr>
          <p:cNvGrpSpPr/>
          <p:nvPr/>
        </p:nvGrpSpPr>
        <p:grpSpPr>
          <a:xfrm>
            <a:off x="4444628" y="414197"/>
            <a:ext cx="1016744" cy="853312"/>
            <a:chOff x="853792" y="625550"/>
            <a:chExt cx="1787808" cy="1500435"/>
          </a:xfrm>
        </p:grpSpPr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A92BDAF1-8993-9EB3-37E3-10B273F3757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FBD82D-3A79-38DA-76F9-243470D8CE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7222613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68B03-DBD6-5841-86AF-99C36C03E80D}"/>
              </a:ext>
            </a:extLst>
          </p:cNvPr>
          <p:cNvGrpSpPr/>
          <p:nvPr/>
        </p:nvGrpSpPr>
        <p:grpSpPr>
          <a:xfrm>
            <a:off x="7752987" y="414197"/>
            <a:ext cx="1016744" cy="853312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05D03725-788D-8953-602C-D1DC8283C1F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D38176-8D5A-E9C3-21A6-D2D81E2FF89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612251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5D3454-42A7-1D06-1095-8F39C9FC6D86}"/>
              </a:ext>
            </a:extLst>
          </p:cNvPr>
          <p:cNvGrpSpPr/>
          <p:nvPr/>
        </p:nvGrpSpPr>
        <p:grpSpPr>
          <a:xfrm>
            <a:off x="1142625" y="2693847"/>
            <a:ext cx="1016744" cy="853312"/>
            <a:chOff x="853792" y="625550"/>
            <a:chExt cx="1787808" cy="1500435"/>
          </a:xfrm>
        </p:grpSpPr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078DA161-7707-2274-985C-53BB4F45FBC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67B0E5C-3D52-1D31-6B19-F922F50905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914254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7133F2-0435-0708-FBC3-A862C70E32F1}"/>
              </a:ext>
            </a:extLst>
          </p:cNvPr>
          <p:cNvGrpSpPr/>
          <p:nvPr/>
        </p:nvGrpSpPr>
        <p:grpSpPr>
          <a:xfrm>
            <a:off x="4444628" y="2693847"/>
            <a:ext cx="1016744" cy="853312"/>
            <a:chOff x="853792" y="625550"/>
            <a:chExt cx="1787808" cy="1500435"/>
          </a:xfrm>
        </p:grpSpPr>
        <p:sp>
          <p:nvSpPr>
            <p:cNvPr id="33" name="フレーム 32">
              <a:extLst>
                <a:ext uri="{FF2B5EF4-FFF2-40B4-BE49-F238E27FC236}">
                  <a16:creationId xmlns:a16="http://schemas.microsoft.com/office/drawing/2014/main" id="{AB8644EB-AA7B-BADD-A880-408CC07D3EB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563A537-472D-19C3-8967-00BE8158AAE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7222613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8D9135D-6887-6A49-5234-5551887B1CBD}"/>
              </a:ext>
            </a:extLst>
          </p:cNvPr>
          <p:cNvGrpSpPr/>
          <p:nvPr/>
        </p:nvGrpSpPr>
        <p:grpSpPr>
          <a:xfrm>
            <a:off x="7752987" y="2693847"/>
            <a:ext cx="1016744" cy="853312"/>
            <a:chOff x="853792" y="625550"/>
            <a:chExt cx="1787808" cy="1500435"/>
          </a:xfrm>
        </p:grpSpPr>
        <p:sp>
          <p:nvSpPr>
            <p:cNvPr id="38" name="フレーム 37">
              <a:extLst>
                <a:ext uri="{FF2B5EF4-FFF2-40B4-BE49-F238E27FC236}">
                  <a16:creationId xmlns:a16="http://schemas.microsoft.com/office/drawing/2014/main" id="{02F4EF0D-D5F7-655E-9B21-E1DD78334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40D4671-AD69-6CC0-1DC8-69971F3BBD5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612251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6C8DC26-559D-4565-F2F1-30BF51B19323}"/>
              </a:ext>
            </a:extLst>
          </p:cNvPr>
          <p:cNvGrpSpPr/>
          <p:nvPr/>
        </p:nvGrpSpPr>
        <p:grpSpPr>
          <a:xfrm>
            <a:off x="1142625" y="4973497"/>
            <a:ext cx="1016744" cy="853312"/>
            <a:chOff x="853792" y="625550"/>
            <a:chExt cx="1787808" cy="1500435"/>
          </a:xfrm>
        </p:grpSpPr>
        <p:sp>
          <p:nvSpPr>
            <p:cNvPr id="43" name="フレーム 42">
              <a:extLst>
                <a:ext uri="{FF2B5EF4-FFF2-40B4-BE49-F238E27FC236}">
                  <a16:creationId xmlns:a16="http://schemas.microsoft.com/office/drawing/2014/main" id="{F2F75092-0346-B214-6EC9-BE635A20FAD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F659FB2-E03A-5FE9-6843-72D4F5D12252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914254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3BC1C8C-5930-1EE2-2170-A3D1298D7F1B}"/>
              </a:ext>
            </a:extLst>
          </p:cNvPr>
          <p:cNvGrpSpPr/>
          <p:nvPr/>
        </p:nvGrpSpPr>
        <p:grpSpPr>
          <a:xfrm>
            <a:off x="4444628" y="4973497"/>
            <a:ext cx="1016744" cy="853312"/>
            <a:chOff x="853792" y="625550"/>
            <a:chExt cx="1787808" cy="1500435"/>
          </a:xfrm>
        </p:grpSpPr>
        <p:sp>
          <p:nvSpPr>
            <p:cNvPr id="48" name="フレーム 47">
              <a:extLst>
                <a:ext uri="{FF2B5EF4-FFF2-40B4-BE49-F238E27FC236}">
                  <a16:creationId xmlns:a16="http://schemas.microsoft.com/office/drawing/2014/main" id="{D5722D1E-4C44-2655-85FE-701613258BF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1C8A28-ABCE-7FCD-4DEF-E995841FFCE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7222613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FA08175-05D5-E011-1B84-77DF2AD0242B}"/>
              </a:ext>
            </a:extLst>
          </p:cNvPr>
          <p:cNvGrpSpPr/>
          <p:nvPr/>
        </p:nvGrpSpPr>
        <p:grpSpPr>
          <a:xfrm>
            <a:off x="7752987" y="4973497"/>
            <a:ext cx="1016744" cy="853312"/>
            <a:chOff x="853792" y="625550"/>
            <a:chExt cx="1787808" cy="1500435"/>
          </a:xfrm>
        </p:grpSpPr>
        <p:sp>
          <p:nvSpPr>
            <p:cNvPr id="53" name="フレーム 52">
              <a:extLst>
                <a:ext uri="{FF2B5EF4-FFF2-40B4-BE49-F238E27FC236}">
                  <a16:creationId xmlns:a16="http://schemas.microsoft.com/office/drawing/2014/main" id="{DF421AE1-B815-C94A-DF92-1875E0B611B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ED39682-39F6-F453-4846-294521B6A01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570974" y="454151"/>
            <a:ext cx="839242" cy="704342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552164" y="454151"/>
            <a:ext cx="839242" cy="70434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6024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533364" y="454151"/>
            <a:ext cx="839242" cy="704342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5836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505039" y="454151"/>
            <a:ext cx="839242" cy="704342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555328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495753" y="454151"/>
            <a:ext cx="839242" cy="704342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546042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570974" y="3894732"/>
            <a:ext cx="839242" cy="704342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62126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552164" y="3894732"/>
            <a:ext cx="839242" cy="704342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6024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533364" y="3894732"/>
            <a:ext cx="839242" cy="704342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5836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505039" y="3894732"/>
            <a:ext cx="839242" cy="704342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555328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495753" y="3894732"/>
            <a:ext cx="839242" cy="704342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546042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6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600301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902300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291406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600301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902300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291406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600301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902300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291406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600301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902300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291406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600301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902300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291406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600301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902300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302368" y="304800"/>
            <a:ext cx="495916" cy="416202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4111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403020" y="304800"/>
            <a:ext cx="495916" cy="416202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40476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503656" y="304800"/>
            <a:ext cx="495916" cy="416202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505399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604261" y="304800"/>
            <a:ext cx="495916" cy="416202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606004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704804" y="304800"/>
            <a:ext cx="495916" cy="416202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706547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800179" y="304800"/>
            <a:ext cx="495916" cy="416202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801922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95321" y="304800"/>
            <a:ext cx="495916" cy="416202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897064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90695" y="304800"/>
            <a:ext cx="495916" cy="416202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992439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97307" y="304800"/>
            <a:ext cx="495916" cy="416202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9099051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302368" y="2593975"/>
            <a:ext cx="495916" cy="416202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304111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403020" y="2593975"/>
            <a:ext cx="495916" cy="416202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404763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503656" y="2593975"/>
            <a:ext cx="495916" cy="416202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505399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604261" y="2593975"/>
            <a:ext cx="495916" cy="416202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606004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704804" y="2593975"/>
            <a:ext cx="495916" cy="416202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706547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800179" y="2593975"/>
            <a:ext cx="495916" cy="416202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801922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95321" y="2593975"/>
            <a:ext cx="495916" cy="416202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897064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90695" y="2593975"/>
            <a:ext cx="495916" cy="416202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992439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97307" y="2593975"/>
            <a:ext cx="495916" cy="416202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9099051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302368" y="4883150"/>
            <a:ext cx="495916" cy="416202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304111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403020" y="4883150"/>
            <a:ext cx="495916" cy="416202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404763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503656" y="4883150"/>
            <a:ext cx="495916" cy="416202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505399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604261" y="4883150"/>
            <a:ext cx="495916" cy="416202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606004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704804" y="4883150"/>
            <a:ext cx="495916" cy="416202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706547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800179" y="4883150"/>
            <a:ext cx="495916" cy="416202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801922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95321" y="4883150"/>
            <a:ext cx="495916" cy="416202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897064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90695" y="4883150"/>
            <a:ext cx="495916" cy="416202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992439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97307" y="4883150"/>
            <a:ext cx="495916" cy="416202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9099051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7405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437773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513899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2914267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5990390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390758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466874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867242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037405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437773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513899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2914267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5990390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390758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466874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867242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037405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437773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513899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2914267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5990390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390758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466874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867242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037405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437773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513899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2914267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5990390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390758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466874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867242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037405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437773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513899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2914267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5990390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390758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466874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867242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037405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437773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513899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2914267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5990390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390758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466874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867242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037405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437773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513899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2914267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5990390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390758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466874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867242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037405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437773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513899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2914267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5990390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390758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466874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867242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037405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437773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513899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2914267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5990390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390758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466874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867242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037405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437773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513899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2914267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5990390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390758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466874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867242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mnp0028_回答済</dc:title>
  <dc:subject>mnp0028_回答済</dc:subject>
  <dc:creator>でじけろお</dc:creator>
  <cp:revision>1</cp:revision>
  <dcterms:created xsi:type="dcterms:W3CDTF">2018-05-20T00:31:01Z</dcterms:created>
  <dcterms:modified xsi:type="dcterms:W3CDTF">2026-02-03T12:45:38Z</dcterms:modified>
  <cp:version>1</cp:version>
</cp:coreProperties>
</file>