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9" r:id="rId2"/>
    <p:sldId id="267" r:id="rId3"/>
    <p:sldId id="268" r:id="rId4"/>
    <p:sldId id="270" r:id="rId5"/>
    <p:sldId id="269" r:id="rId6"/>
    <p:sldId id="271" r:id="rId7"/>
  </p:sldIdLst>
  <p:sldSz cx="9906000" cy="6858000" type="A4"/>
  <p:notesSz cx="7100888" cy="10233025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61" d="100"/>
          <a:sy n="61" d="100"/>
        </p:scale>
        <p:origin x="72" y="5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直線コネクタ 12">
            <a:extLst>
              <a:ext uri="{FF2B5EF4-FFF2-40B4-BE49-F238E27FC236}">
                <a16:creationId xmlns:a16="http://schemas.microsoft.com/office/drawing/2014/main" id="{A9303D89-CCA7-9D9B-A1EB-50D063D61ECD}"/>
              </a:ext>
            </a:extLst>
          </p:cNvPr>
          <p:cNvCxnSpPr/>
          <p:nvPr/>
        </p:nvCxnSpPr>
        <p:spPr>
          <a:xfrm>
            <a:off x="0" y="3424238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線コネクタ 18">
            <a:extLst>
              <a:ext uri="{FF2B5EF4-FFF2-40B4-BE49-F238E27FC236}">
                <a16:creationId xmlns:a16="http://schemas.microsoft.com/office/drawing/2014/main" id="{9696A120-2E93-C53A-D415-E969742F4A89}"/>
              </a:ext>
            </a:extLst>
          </p:cNvPr>
          <p:cNvCxnSpPr>
            <a:cxnSpLocks/>
          </p:cNvCxnSpPr>
          <p:nvPr/>
        </p:nvCxnSpPr>
        <p:spPr>
          <a:xfrm>
            <a:off x="3302000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線コネクタ 19">
            <a:extLst>
              <a:ext uri="{FF2B5EF4-FFF2-40B4-BE49-F238E27FC236}">
                <a16:creationId xmlns:a16="http://schemas.microsoft.com/office/drawing/2014/main" id="{59A8BFCF-D744-6BF2-B4A0-5D133E1E2CA3}"/>
              </a:ext>
            </a:extLst>
          </p:cNvPr>
          <p:cNvCxnSpPr>
            <a:cxnSpLocks/>
          </p:cNvCxnSpPr>
          <p:nvPr/>
        </p:nvCxnSpPr>
        <p:spPr>
          <a:xfrm>
            <a:off x="6604000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2F67F245-2416-7350-6F81-04116BDF4F0B}"/>
              </a:ext>
            </a:extLst>
          </p:cNvPr>
          <p:cNvSpPr txBox="1"/>
          <p:nvPr/>
        </p:nvSpPr>
        <p:spPr>
          <a:xfrm>
            <a:off x="381423" y="2316237"/>
            <a:ext cx="2539157" cy="1015663"/>
          </a:xfrm>
          <a:prstGeom prst="rect">
            <a:avLst/>
          </a:prstGeom>
          <a:noFill/>
        </p:spPr>
        <p:txBody>
          <a:bodyPr wrap="none" lIns="0" tIns="0" rIns="0" bIns="0" rtlCol="0" anchor="t" anchorCtr="0">
            <a:spAutoFit/>
          </a:bodyPr>
          <a:lstStyle/>
          <a:p>
            <a:pPr algn="ctr"/>
            <a:r>
              <a:rPr kumimoji="1" lang="ja-JP" altLang="en-US" sz="6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報告済</a:t>
            </a:r>
          </a:p>
        </p:txBody>
      </p:sp>
      <p:grpSp>
        <p:nvGrpSpPr>
          <p:cNvPr id="12" name="グループ化 11">
            <a:extLst>
              <a:ext uri="{FF2B5EF4-FFF2-40B4-BE49-F238E27FC236}">
                <a16:creationId xmlns:a16="http://schemas.microsoft.com/office/drawing/2014/main" id="{9F867A42-83D9-5CC3-6289-8D8D7B48E06C}"/>
              </a:ext>
            </a:extLst>
          </p:cNvPr>
          <p:cNvGrpSpPr/>
          <p:nvPr/>
        </p:nvGrpSpPr>
        <p:grpSpPr>
          <a:xfrm>
            <a:off x="853792" y="625550"/>
            <a:ext cx="1787808" cy="1500435"/>
            <a:chOff x="853792" y="625550"/>
            <a:chExt cx="1787808" cy="1500435"/>
          </a:xfrm>
        </p:grpSpPr>
        <p:sp>
          <p:nvSpPr>
            <p:cNvPr id="5" name="フレーム 4">
              <a:extLst>
                <a:ext uri="{FF2B5EF4-FFF2-40B4-BE49-F238E27FC236}">
                  <a16:creationId xmlns:a16="http://schemas.microsoft.com/office/drawing/2014/main" id="{4E5309CE-54B8-2B28-E89F-5BC66EA9EFC9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1" name="フリーフォーム: 図形 10">
              <a:extLst>
                <a:ext uri="{FF2B5EF4-FFF2-40B4-BE49-F238E27FC236}">
                  <a16:creationId xmlns:a16="http://schemas.microsoft.com/office/drawing/2014/main" id="{5A8662F3-11FA-8CC5-4560-BB2C43563EE8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2109823A-58BB-E3DD-B556-CBA431F14692}"/>
              </a:ext>
            </a:extLst>
          </p:cNvPr>
          <p:cNvSpPr txBox="1"/>
          <p:nvPr/>
        </p:nvSpPr>
        <p:spPr>
          <a:xfrm>
            <a:off x="381423" y="5740470"/>
            <a:ext cx="2539157" cy="1015663"/>
          </a:xfrm>
          <a:prstGeom prst="rect">
            <a:avLst/>
          </a:prstGeom>
          <a:noFill/>
        </p:spPr>
        <p:txBody>
          <a:bodyPr wrap="none" lIns="0" tIns="0" rIns="0" bIns="0" rtlCol="0" anchor="t" anchorCtr="0">
            <a:spAutoFit/>
          </a:bodyPr>
          <a:lstStyle/>
          <a:p>
            <a:pPr algn="ctr"/>
            <a:r>
              <a:rPr kumimoji="1" lang="ja-JP" altLang="en-US" sz="6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報告済</a:t>
            </a:r>
          </a:p>
        </p:txBody>
      </p:sp>
      <p:grpSp>
        <p:nvGrpSpPr>
          <p:cNvPr id="22" name="グループ化 21">
            <a:extLst>
              <a:ext uri="{FF2B5EF4-FFF2-40B4-BE49-F238E27FC236}">
                <a16:creationId xmlns:a16="http://schemas.microsoft.com/office/drawing/2014/main" id="{2D4D415F-5F1F-AE24-241C-6AFC0538B7B9}"/>
              </a:ext>
            </a:extLst>
          </p:cNvPr>
          <p:cNvGrpSpPr/>
          <p:nvPr/>
        </p:nvGrpSpPr>
        <p:grpSpPr>
          <a:xfrm>
            <a:off x="853792" y="4049783"/>
            <a:ext cx="1787808" cy="1500435"/>
            <a:chOff x="853792" y="625550"/>
            <a:chExt cx="1787808" cy="1500435"/>
          </a:xfrm>
        </p:grpSpPr>
        <p:sp>
          <p:nvSpPr>
            <p:cNvPr id="23" name="フレーム 22">
              <a:extLst>
                <a:ext uri="{FF2B5EF4-FFF2-40B4-BE49-F238E27FC236}">
                  <a16:creationId xmlns:a16="http://schemas.microsoft.com/office/drawing/2014/main" id="{98DEB86D-9605-4626-BBF0-DD81F3039357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24" name="フリーフォーム: 図形 23">
              <a:extLst>
                <a:ext uri="{FF2B5EF4-FFF2-40B4-BE49-F238E27FC236}">
                  <a16:creationId xmlns:a16="http://schemas.microsoft.com/office/drawing/2014/main" id="{AAA6B6EC-75F3-C767-35D4-40570FE996E0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1F573830-5678-D9DF-F53B-A548C7124EE4}"/>
              </a:ext>
            </a:extLst>
          </p:cNvPr>
          <p:cNvSpPr txBox="1"/>
          <p:nvPr/>
        </p:nvSpPr>
        <p:spPr>
          <a:xfrm>
            <a:off x="3677073" y="2316237"/>
            <a:ext cx="2539157" cy="1015663"/>
          </a:xfrm>
          <a:prstGeom prst="rect">
            <a:avLst/>
          </a:prstGeom>
          <a:noFill/>
        </p:spPr>
        <p:txBody>
          <a:bodyPr wrap="none" lIns="0" tIns="0" rIns="0" bIns="0" rtlCol="0" anchor="t" anchorCtr="0">
            <a:spAutoFit/>
          </a:bodyPr>
          <a:lstStyle/>
          <a:p>
            <a:pPr algn="ctr"/>
            <a:r>
              <a:rPr kumimoji="1" lang="ja-JP" altLang="en-US" sz="6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報告済</a:t>
            </a:r>
          </a:p>
        </p:txBody>
      </p:sp>
      <p:grpSp>
        <p:nvGrpSpPr>
          <p:cNvPr id="31" name="グループ化 30">
            <a:extLst>
              <a:ext uri="{FF2B5EF4-FFF2-40B4-BE49-F238E27FC236}">
                <a16:creationId xmlns:a16="http://schemas.microsoft.com/office/drawing/2014/main" id="{708F5E64-6B9A-A717-A23C-EAB1FEFB1D76}"/>
              </a:ext>
            </a:extLst>
          </p:cNvPr>
          <p:cNvGrpSpPr/>
          <p:nvPr/>
        </p:nvGrpSpPr>
        <p:grpSpPr>
          <a:xfrm>
            <a:off x="4149442" y="625550"/>
            <a:ext cx="1787808" cy="1500435"/>
            <a:chOff x="853792" y="625550"/>
            <a:chExt cx="1787808" cy="1500435"/>
          </a:xfrm>
        </p:grpSpPr>
        <p:sp>
          <p:nvSpPr>
            <p:cNvPr id="32" name="フレーム 31">
              <a:extLst>
                <a:ext uri="{FF2B5EF4-FFF2-40B4-BE49-F238E27FC236}">
                  <a16:creationId xmlns:a16="http://schemas.microsoft.com/office/drawing/2014/main" id="{8255A7F8-6729-3C01-C827-184A85A30F77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33" name="フリーフォーム: 図形 32">
              <a:extLst>
                <a:ext uri="{FF2B5EF4-FFF2-40B4-BE49-F238E27FC236}">
                  <a16:creationId xmlns:a16="http://schemas.microsoft.com/office/drawing/2014/main" id="{5A86AA19-A843-5760-B2FF-209BC71CA0BA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753E248F-3D4C-B00E-C665-26EA86FBF7C3}"/>
              </a:ext>
            </a:extLst>
          </p:cNvPr>
          <p:cNvSpPr txBox="1"/>
          <p:nvPr/>
        </p:nvSpPr>
        <p:spPr>
          <a:xfrm>
            <a:off x="6991773" y="2316237"/>
            <a:ext cx="2539157" cy="1015663"/>
          </a:xfrm>
          <a:prstGeom prst="rect">
            <a:avLst/>
          </a:prstGeom>
          <a:noFill/>
        </p:spPr>
        <p:txBody>
          <a:bodyPr wrap="none" lIns="0" tIns="0" rIns="0" bIns="0" rtlCol="0" anchor="t" anchorCtr="0">
            <a:spAutoFit/>
          </a:bodyPr>
          <a:lstStyle/>
          <a:p>
            <a:pPr algn="ctr"/>
            <a:r>
              <a:rPr kumimoji="1" lang="ja-JP" altLang="en-US" sz="6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報告済</a:t>
            </a:r>
          </a:p>
        </p:txBody>
      </p:sp>
      <p:grpSp>
        <p:nvGrpSpPr>
          <p:cNvPr id="36" name="グループ化 35">
            <a:extLst>
              <a:ext uri="{FF2B5EF4-FFF2-40B4-BE49-F238E27FC236}">
                <a16:creationId xmlns:a16="http://schemas.microsoft.com/office/drawing/2014/main" id="{42063558-9253-A167-82BD-86573F77FCB7}"/>
              </a:ext>
            </a:extLst>
          </p:cNvPr>
          <p:cNvGrpSpPr/>
          <p:nvPr/>
        </p:nvGrpSpPr>
        <p:grpSpPr>
          <a:xfrm>
            <a:off x="7464142" y="625550"/>
            <a:ext cx="1787808" cy="1500435"/>
            <a:chOff x="853792" y="625550"/>
            <a:chExt cx="1787808" cy="1500435"/>
          </a:xfrm>
        </p:grpSpPr>
        <p:sp>
          <p:nvSpPr>
            <p:cNvPr id="37" name="フレーム 36">
              <a:extLst>
                <a:ext uri="{FF2B5EF4-FFF2-40B4-BE49-F238E27FC236}">
                  <a16:creationId xmlns:a16="http://schemas.microsoft.com/office/drawing/2014/main" id="{E1398507-1182-91C6-823D-50036965675C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38" name="フリーフォーム: 図形 37">
              <a:extLst>
                <a:ext uri="{FF2B5EF4-FFF2-40B4-BE49-F238E27FC236}">
                  <a16:creationId xmlns:a16="http://schemas.microsoft.com/office/drawing/2014/main" id="{8C561B32-5541-D3DF-E989-717635FE6EAB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40" name="テキスト ボックス 39">
            <a:extLst>
              <a:ext uri="{FF2B5EF4-FFF2-40B4-BE49-F238E27FC236}">
                <a16:creationId xmlns:a16="http://schemas.microsoft.com/office/drawing/2014/main" id="{50B0802A-6DE3-42D9-7291-1C65E4E253DD}"/>
              </a:ext>
            </a:extLst>
          </p:cNvPr>
          <p:cNvSpPr txBox="1"/>
          <p:nvPr/>
        </p:nvSpPr>
        <p:spPr>
          <a:xfrm>
            <a:off x="3677073" y="5745237"/>
            <a:ext cx="2539157" cy="1015663"/>
          </a:xfrm>
          <a:prstGeom prst="rect">
            <a:avLst/>
          </a:prstGeom>
          <a:noFill/>
        </p:spPr>
        <p:txBody>
          <a:bodyPr wrap="none" lIns="0" tIns="0" rIns="0" bIns="0" rtlCol="0" anchor="t" anchorCtr="0">
            <a:spAutoFit/>
          </a:bodyPr>
          <a:lstStyle/>
          <a:p>
            <a:pPr algn="ctr"/>
            <a:r>
              <a:rPr kumimoji="1" lang="ja-JP" altLang="en-US" sz="6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報告済</a:t>
            </a:r>
          </a:p>
        </p:txBody>
      </p:sp>
      <p:grpSp>
        <p:nvGrpSpPr>
          <p:cNvPr id="41" name="グループ化 40">
            <a:extLst>
              <a:ext uri="{FF2B5EF4-FFF2-40B4-BE49-F238E27FC236}">
                <a16:creationId xmlns:a16="http://schemas.microsoft.com/office/drawing/2014/main" id="{7DB3E19F-037F-3A76-846F-FCF0FB6BF109}"/>
              </a:ext>
            </a:extLst>
          </p:cNvPr>
          <p:cNvGrpSpPr/>
          <p:nvPr/>
        </p:nvGrpSpPr>
        <p:grpSpPr>
          <a:xfrm>
            <a:off x="4149442" y="4054550"/>
            <a:ext cx="1787808" cy="1500435"/>
            <a:chOff x="853792" y="625550"/>
            <a:chExt cx="1787808" cy="1500435"/>
          </a:xfrm>
        </p:grpSpPr>
        <p:sp>
          <p:nvSpPr>
            <p:cNvPr id="42" name="フレーム 41">
              <a:extLst>
                <a:ext uri="{FF2B5EF4-FFF2-40B4-BE49-F238E27FC236}">
                  <a16:creationId xmlns:a16="http://schemas.microsoft.com/office/drawing/2014/main" id="{AE33A236-CDE5-29D6-1077-6AF182F044BF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43" name="フリーフォーム: 図形 42">
              <a:extLst>
                <a:ext uri="{FF2B5EF4-FFF2-40B4-BE49-F238E27FC236}">
                  <a16:creationId xmlns:a16="http://schemas.microsoft.com/office/drawing/2014/main" id="{82357F0D-4347-5D75-4727-FAC5ADAB503A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45" name="テキスト ボックス 44">
            <a:extLst>
              <a:ext uri="{FF2B5EF4-FFF2-40B4-BE49-F238E27FC236}">
                <a16:creationId xmlns:a16="http://schemas.microsoft.com/office/drawing/2014/main" id="{63F87372-A576-9283-1186-75706F0BC051}"/>
              </a:ext>
            </a:extLst>
          </p:cNvPr>
          <p:cNvSpPr txBox="1"/>
          <p:nvPr/>
        </p:nvSpPr>
        <p:spPr>
          <a:xfrm>
            <a:off x="6991773" y="5745237"/>
            <a:ext cx="2539157" cy="1015663"/>
          </a:xfrm>
          <a:prstGeom prst="rect">
            <a:avLst/>
          </a:prstGeom>
          <a:noFill/>
        </p:spPr>
        <p:txBody>
          <a:bodyPr wrap="none" lIns="0" tIns="0" rIns="0" bIns="0" rtlCol="0" anchor="t" anchorCtr="0">
            <a:spAutoFit/>
          </a:bodyPr>
          <a:lstStyle/>
          <a:p>
            <a:pPr algn="ctr"/>
            <a:r>
              <a:rPr kumimoji="1" lang="ja-JP" altLang="en-US" sz="6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報告済</a:t>
            </a:r>
          </a:p>
        </p:txBody>
      </p:sp>
      <p:grpSp>
        <p:nvGrpSpPr>
          <p:cNvPr id="46" name="グループ化 45">
            <a:extLst>
              <a:ext uri="{FF2B5EF4-FFF2-40B4-BE49-F238E27FC236}">
                <a16:creationId xmlns:a16="http://schemas.microsoft.com/office/drawing/2014/main" id="{346681D3-C29C-4710-52A8-3AD02190ECCD}"/>
              </a:ext>
            </a:extLst>
          </p:cNvPr>
          <p:cNvGrpSpPr/>
          <p:nvPr/>
        </p:nvGrpSpPr>
        <p:grpSpPr>
          <a:xfrm>
            <a:off x="7464142" y="4054550"/>
            <a:ext cx="1787808" cy="1500435"/>
            <a:chOff x="853792" y="625550"/>
            <a:chExt cx="1787808" cy="1500435"/>
          </a:xfrm>
        </p:grpSpPr>
        <p:sp>
          <p:nvSpPr>
            <p:cNvPr id="47" name="フレーム 46">
              <a:extLst>
                <a:ext uri="{FF2B5EF4-FFF2-40B4-BE49-F238E27FC236}">
                  <a16:creationId xmlns:a16="http://schemas.microsoft.com/office/drawing/2014/main" id="{9F451993-150B-A658-DB09-7F9D9C58ABB9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48" name="フリーフォーム: 図形 47">
              <a:extLst>
                <a:ext uri="{FF2B5EF4-FFF2-40B4-BE49-F238E27FC236}">
                  <a16:creationId xmlns:a16="http://schemas.microsoft.com/office/drawing/2014/main" id="{47D330AA-51D5-9C1D-FAD0-4ABDF25EA4CC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4295082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97A6078-51F2-89EA-9EDE-BD992341F6C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直線コネクタ 12">
            <a:extLst>
              <a:ext uri="{FF2B5EF4-FFF2-40B4-BE49-F238E27FC236}">
                <a16:creationId xmlns:a16="http://schemas.microsoft.com/office/drawing/2014/main" id="{684A3C02-9B05-DE67-F866-8926471E12E6}"/>
              </a:ext>
            </a:extLst>
          </p:cNvPr>
          <p:cNvCxnSpPr/>
          <p:nvPr/>
        </p:nvCxnSpPr>
        <p:spPr>
          <a:xfrm>
            <a:off x="0" y="2279650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線コネクタ 18">
            <a:extLst>
              <a:ext uri="{FF2B5EF4-FFF2-40B4-BE49-F238E27FC236}">
                <a16:creationId xmlns:a16="http://schemas.microsoft.com/office/drawing/2014/main" id="{D08A7F7F-2DD8-467F-6F35-0E050649A56A}"/>
              </a:ext>
            </a:extLst>
          </p:cNvPr>
          <p:cNvCxnSpPr>
            <a:cxnSpLocks/>
          </p:cNvCxnSpPr>
          <p:nvPr/>
        </p:nvCxnSpPr>
        <p:spPr>
          <a:xfrm>
            <a:off x="3302000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線コネクタ 19">
            <a:extLst>
              <a:ext uri="{FF2B5EF4-FFF2-40B4-BE49-F238E27FC236}">
                <a16:creationId xmlns:a16="http://schemas.microsoft.com/office/drawing/2014/main" id="{3A3969C3-994B-6105-893D-9D5DB54EFB0D}"/>
              </a:ext>
            </a:extLst>
          </p:cNvPr>
          <p:cNvCxnSpPr>
            <a:cxnSpLocks/>
          </p:cNvCxnSpPr>
          <p:nvPr/>
        </p:nvCxnSpPr>
        <p:spPr>
          <a:xfrm>
            <a:off x="6604000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" name="直線コネクタ 1">
            <a:extLst>
              <a:ext uri="{FF2B5EF4-FFF2-40B4-BE49-F238E27FC236}">
                <a16:creationId xmlns:a16="http://schemas.microsoft.com/office/drawing/2014/main" id="{1CE9FB6C-01C4-1FAE-2850-BCAA6E871CD6}"/>
              </a:ext>
            </a:extLst>
          </p:cNvPr>
          <p:cNvCxnSpPr/>
          <p:nvPr/>
        </p:nvCxnSpPr>
        <p:spPr>
          <a:xfrm>
            <a:off x="0" y="4568825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9AB270D6-C57F-D63F-E86B-92C3735FB645}"/>
              </a:ext>
            </a:extLst>
          </p:cNvPr>
          <p:cNvSpPr txBox="1"/>
          <p:nvPr/>
        </p:nvSpPr>
        <p:spPr>
          <a:xfrm>
            <a:off x="612251" y="1448653"/>
            <a:ext cx="2077492" cy="83099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5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報告済</a:t>
            </a:r>
          </a:p>
        </p:txBody>
      </p: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0A7E62CB-6F9A-E9E0-A507-87B3DC888E90}"/>
              </a:ext>
            </a:extLst>
          </p:cNvPr>
          <p:cNvGrpSpPr/>
          <p:nvPr/>
        </p:nvGrpSpPr>
        <p:grpSpPr>
          <a:xfrm>
            <a:off x="1142625" y="414197"/>
            <a:ext cx="1016744" cy="853312"/>
            <a:chOff x="853792" y="625550"/>
            <a:chExt cx="1787808" cy="1500435"/>
          </a:xfrm>
        </p:grpSpPr>
        <p:sp>
          <p:nvSpPr>
            <p:cNvPr id="5" name="フレーム 4">
              <a:extLst>
                <a:ext uri="{FF2B5EF4-FFF2-40B4-BE49-F238E27FC236}">
                  <a16:creationId xmlns:a16="http://schemas.microsoft.com/office/drawing/2014/main" id="{AC0208BA-8759-6E90-31A9-180F8DAD8590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6" name="フリーフォーム: 図形 5">
              <a:extLst>
                <a:ext uri="{FF2B5EF4-FFF2-40B4-BE49-F238E27FC236}">
                  <a16:creationId xmlns:a16="http://schemas.microsoft.com/office/drawing/2014/main" id="{2C3C4AD0-B18C-5866-4FCC-F1377F9BD550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4CFD836B-2844-DAFE-EB40-ADD1EEB322C5}"/>
              </a:ext>
            </a:extLst>
          </p:cNvPr>
          <p:cNvSpPr txBox="1"/>
          <p:nvPr/>
        </p:nvSpPr>
        <p:spPr>
          <a:xfrm>
            <a:off x="3914254" y="1448653"/>
            <a:ext cx="2077492" cy="83099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5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報告済</a:t>
            </a:r>
          </a:p>
        </p:txBody>
      </p: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696C8E1C-4B50-3B25-9B5F-FD6382796FED}"/>
              </a:ext>
            </a:extLst>
          </p:cNvPr>
          <p:cNvGrpSpPr/>
          <p:nvPr/>
        </p:nvGrpSpPr>
        <p:grpSpPr>
          <a:xfrm>
            <a:off x="4444628" y="414197"/>
            <a:ext cx="1016744" cy="853312"/>
            <a:chOff x="853792" y="625550"/>
            <a:chExt cx="1787808" cy="1500435"/>
          </a:xfrm>
        </p:grpSpPr>
        <p:sp>
          <p:nvSpPr>
            <p:cNvPr id="16" name="フレーム 15">
              <a:extLst>
                <a:ext uri="{FF2B5EF4-FFF2-40B4-BE49-F238E27FC236}">
                  <a16:creationId xmlns:a16="http://schemas.microsoft.com/office/drawing/2014/main" id="{A92BDAF1-8993-9EB3-37E3-10B273F37571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7" name="フリーフォーム: 図形 16">
              <a:extLst>
                <a:ext uri="{FF2B5EF4-FFF2-40B4-BE49-F238E27FC236}">
                  <a16:creationId xmlns:a16="http://schemas.microsoft.com/office/drawing/2014/main" id="{82FBD82D-3A79-38DA-76F9-243470D8CE6A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99664987-195A-7D3B-A081-2B8C8EA40FF9}"/>
              </a:ext>
            </a:extLst>
          </p:cNvPr>
          <p:cNvSpPr txBox="1"/>
          <p:nvPr/>
        </p:nvSpPr>
        <p:spPr>
          <a:xfrm>
            <a:off x="7222613" y="1448653"/>
            <a:ext cx="2077492" cy="83099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5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報告済</a:t>
            </a:r>
          </a:p>
        </p:txBody>
      </p:sp>
      <p:grpSp>
        <p:nvGrpSpPr>
          <p:cNvPr id="22" name="グループ化 21">
            <a:extLst>
              <a:ext uri="{FF2B5EF4-FFF2-40B4-BE49-F238E27FC236}">
                <a16:creationId xmlns:a16="http://schemas.microsoft.com/office/drawing/2014/main" id="{AA368B03-DBD6-5841-86AF-99C36C03E80D}"/>
              </a:ext>
            </a:extLst>
          </p:cNvPr>
          <p:cNvGrpSpPr/>
          <p:nvPr/>
        </p:nvGrpSpPr>
        <p:grpSpPr>
          <a:xfrm>
            <a:off x="7752987" y="414197"/>
            <a:ext cx="1016744" cy="853312"/>
            <a:chOff x="853792" y="625550"/>
            <a:chExt cx="1787808" cy="1500435"/>
          </a:xfrm>
        </p:grpSpPr>
        <p:sp>
          <p:nvSpPr>
            <p:cNvPr id="23" name="フレーム 22">
              <a:extLst>
                <a:ext uri="{FF2B5EF4-FFF2-40B4-BE49-F238E27FC236}">
                  <a16:creationId xmlns:a16="http://schemas.microsoft.com/office/drawing/2014/main" id="{05D03725-788D-8953-602C-D1DC8283C1FF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24" name="フリーフォーム: 図形 23">
              <a:extLst>
                <a:ext uri="{FF2B5EF4-FFF2-40B4-BE49-F238E27FC236}">
                  <a16:creationId xmlns:a16="http://schemas.microsoft.com/office/drawing/2014/main" id="{13D38176-8D5A-E9C3-21A6-D2D81E2FF890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EBC0EFD8-461C-55D6-9F6C-D101E5160825}"/>
              </a:ext>
            </a:extLst>
          </p:cNvPr>
          <p:cNvSpPr txBox="1"/>
          <p:nvPr/>
        </p:nvSpPr>
        <p:spPr>
          <a:xfrm>
            <a:off x="612251" y="3728303"/>
            <a:ext cx="2077492" cy="83099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5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報告済</a:t>
            </a:r>
          </a:p>
        </p:txBody>
      </p:sp>
      <p:grpSp>
        <p:nvGrpSpPr>
          <p:cNvPr id="27" name="グループ化 26">
            <a:extLst>
              <a:ext uri="{FF2B5EF4-FFF2-40B4-BE49-F238E27FC236}">
                <a16:creationId xmlns:a16="http://schemas.microsoft.com/office/drawing/2014/main" id="{3A5D3454-42A7-1D06-1095-8F39C9FC6D86}"/>
              </a:ext>
            </a:extLst>
          </p:cNvPr>
          <p:cNvGrpSpPr/>
          <p:nvPr/>
        </p:nvGrpSpPr>
        <p:grpSpPr>
          <a:xfrm>
            <a:off x="1142625" y="2693847"/>
            <a:ext cx="1016744" cy="853312"/>
            <a:chOff x="853792" y="625550"/>
            <a:chExt cx="1787808" cy="1500435"/>
          </a:xfrm>
        </p:grpSpPr>
        <p:sp>
          <p:nvSpPr>
            <p:cNvPr id="28" name="フレーム 27">
              <a:extLst>
                <a:ext uri="{FF2B5EF4-FFF2-40B4-BE49-F238E27FC236}">
                  <a16:creationId xmlns:a16="http://schemas.microsoft.com/office/drawing/2014/main" id="{078DA161-7707-2274-985C-53BB4F45FBC6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29" name="フリーフォーム: 図形 28">
              <a:extLst>
                <a:ext uri="{FF2B5EF4-FFF2-40B4-BE49-F238E27FC236}">
                  <a16:creationId xmlns:a16="http://schemas.microsoft.com/office/drawing/2014/main" id="{A67B0E5C-3D52-1D31-6B19-F922F509056F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91AB98F2-4EBF-B8C2-DAAD-827B461EAD84}"/>
              </a:ext>
            </a:extLst>
          </p:cNvPr>
          <p:cNvSpPr txBox="1"/>
          <p:nvPr/>
        </p:nvSpPr>
        <p:spPr>
          <a:xfrm>
            <a:off x="3914254" y="3728303"/>
            <a:ext cx="2077492" cy="83099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5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報告済</a:t>
            </a:r>
          </a:p>
        </p:txBody>
      </p:sp>
      <p:grpSp>
        <p:nvGrpSpPr>
          <p:cNvPr id="32" name="グループ化 31">
            <a:extLst>
              <a:ext uri="{FF2B5EF4-FFF2-40B4-BE49-F238E27FC236}">
                <a16:creationId xmlns:a16="http://schemas.microsoft.com/office/drawing/2014/main" id="{347133F2-0435-0708-FBC3-A862C70E32F1}"/>
              </a:ext>
            </a:extLst>
          </p:cNvPr>
          <p:cNvGrpSpPr/>
          <p:nvPr/>
        </p:nvGrpSpPr>
        <p:grpSpPr>
          <a:xfrm>
            <a:off x="4444628" y="2693847"/>
            <a:ext cx="1016744" cy="853312"/>
            <a:chOff x="853792" y="625550"/>
            <a:chExt cx="1787808" cy="1500435"/>
          </a:xfrm>
        </p:grpSpPr>
        <p:sp>
          <p:nvSpPr>
            <p:cNvPr id="33" name="フレーム 32">
              <a:extLst>
                <a:ext uri="{FF2B5EF4-FFF2-40B4-BE49-F238E27FC236}">
                  <a16:creationId xmlns:a16="http://schemas.microsoft.com/office/drawing/2014/main" id="{AB8644EB-AA7B-BADD-A880-408CC07D3EBC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34" name="フリーフォーム: 図形 33">
              <a:extLst>
                <a:ext uri="{FF2B5EF4-FFF2-40B4-BE49-F238E27FC236}">
                  <a16:creationId xmlns:a16="http://schemas.microsoft.com/office/drawing/2014/main" id="{B563A537-472D-19C3-8967-00BE8158AAE3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36" name="テキスト ボックス 35">
            <a:extLst>
              <a:ext uri="{FF2B5EF4-FFF2-40B4-BE49-F238E27FC236}">
                <a16:creationId xmlns:a16="http://schemas.microsoft.com/office/drawing/2014/main" id="{6D8E8920-51F3-38B8-A251-1E5C9C6BB284}"/>
              </a:ext>
            </a:extLst>
          </p:cNvPr>
          <p:cNvSpPr txBox="1"/>
          <p:nvPr/>
        </p:nvSpPr>
        <p:spPr>
          <a:xfrm>
            <a:off x="7222613" y="3728303"/>
            <a:ext cx="2077492" cy="83099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5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報告済</a:t>
            </a:r>
          </a:p>
        </p:txBody>
      </p:sp>
      <p:grpSp>
        <p:nvGrpSpPr>
          <p:cNvPr id="37" name="グループ化 36">
            <a:extLst>
              <a:ext uri="{FF2B5EF4-FFF2-40B4-BE49-F238E27FC236}">
                <a16:creationId xmlns:a16="http://schemas.microsoft.com/office/drawing/2014/main" id="{18D9135D-6887-6A49-5234-5551887B1CBD}"/>
              </a:ext>
            </a:extLst>
          </p:cNvPr>
          <p:cNvGrpSpPr/>
          <p:nvPr/>
        </p:nvGrpSpPr>
        <p:grpSpPr>
          <a:xfrm>
            <a:off x="7752987" y="2693847"/>
            <a:ext cx="1016744" cy="853312"/>
            <a:chOff x="853792" y="625550"/>
            <a:chExt cx="1787808" cy="1500435"/>
          </a:xfrm>
        </p:grpSpPr>
        <p:sp>
          <p:nvSpPr>
            <p:cNvPr id="38" name="フレーム 37">
              <a:extLst>
                <a:ext uri="{FF2B5EF4-FFF2-40B4-BE49-F238E27FC236}">
                  <a16:creationId xmlns:a16="http://schemas.microsoft.com/office/drawing/2014/main" id="{02F4EF0D-D5F7-655E-9B21-E1DD7833438A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39" name="フリーフォーム: 図形 38">
              <a:extLst>
                <a:ext uri="{FF2B5EF4-FFF2-40B4-BE49-F238E27FC236}">
                  <a16:creationId xmlns:a16="http://schemas.microsoft.com/office/drawing/2014/main" id="{040D4671-AD69-6CC0-1DC8-69971F3BBD58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41" name="テキスト ボックス 40">
            <a:extLst>
              <a:ext uri="{FF2B5EF4-FFF2-40B4-BE49-F238E27FC236}">
                <a16:creationId xmlns:a16="http://schemas.microsoft.com/office/drawing/2014/main" id="{7A4251F4-0919-7285-D8E4-F599204CBC5B}"/>
              </a:ext>
            </a:extLst>
          </p:cNvPr>
          <p:cNvSpPr txBox="1"/>
          <p:nvPr/>
        </p:nvSpPr>
        <p:spPr>
          <a:xfrm>
            <a:off x="612251" y="6007953"/>
            <a:ext cx="2077492" cy="83099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5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報告済</a:t>
            </a:r>
          </a:p>
        </p:txBody>
      </p:sp>
      <p:grpSp>
        <p:nvGrpSpPr>
          <p:cNvPr id="42" name="グループ化 41">
            <a:extLst>
              <a:ext uri="{FF2B5EF4-FFF2-40B4-BE49-F238E27FC236}">
                <a16:creationId xmlns:a16="http://schemas.microsoft.com/office/drawing/2014/main" id="{46C8DC26-559D-4565-F2F1-30BF51B19323}"/>
              </a:ext>
            </a:extLst>
          </p:cNvPr>
          <p:cNvGrpSpPr/>
          <p:nvPr/>
        </p:nvGrpSpPr>
        <p:grpSpPr>
          <a:xfrm>
            <a:off x="1142625" y="4973497"/>
            <a:ext cx="1016744" cy="853312"/>
            <a:chOff x="853792" y="625550"/>
            <a:chExt cx="1787808" cy="1500435"/>
          </a:xfrm>
        </p:grpSpPr>
        <p:sp>
          <p:nvSpPr>
            <p:cNvPr id="43" name="フレーム 42">
              <a:extLst>
                <a:ext uri="{FF2B5EF4-FFF2-40B4-BE49-F238E27FC236}">
                  <a16:creationId xmlns:a16="http://schemas.microsoft.com/office/drawing/2014/main" id="{F2F75092-0346-B214-6EC9-BE635A20FAD4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44" name="フリーフォーム: 図形 43">
              <a:extLst>
                <a:ext uri="{FF2B5EF4-FFF2-40B4-BE49-F238E27FC236}">
                  <a16:creationId xmlns:a16="http://schemas.microsoft.com/office/drawing/2014/main" id="{1F659FB2-E03A-5FE9-6843-72D4F5D12252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46" name="テキスト ボックス 45">
            <a:extLst>
              <a:ext uri="{FF2B5EF4-FFF2-40B4-BE49-F238E27FC236}">
                <a16:creationId xmlns:a16="http://schemas.microsoft.com/office/drawing/2014/main" id="{02BDB68F-21C9-5CEC-C8EE-B0025C79CD88}"/>
              </a:ext>
            </a:extLst>
          </p:cNvPr>
          <p:cNvSpPr txBox="1"/>
          <p:nvPr/>
        </p:nvSpPr>
        <p:spPr>
          <a:xfrm>
            <a:off x="3914254" y="6007953"/>
            <a:ext cx="2077492" cy="83099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5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報告済</a:t>
            </a:r>
          </a:p>
        </p:txBody>
      </p:sp>
      <p:grpSp>
        <p:nvGrpSpPr>
          <p:cNvPr id="47" name="グループ化 46">
            <a:extLst>
              <a:ext uri="{FF2B5EF4-FFF2-40B4-BE49-F238E27FC236}">
                <a16:creationId xmlns:a16="http://schemas.microsoft.com/office/drawing/2014/main" id="{53BC1C8C-5930-1EE2-2170-A3D1298D7F1B}"/>
              </a:ext>
            </a:extLst>
          </p:cNvPr>
          <p:cNvGrpSpPr/>
          <p:nvPr/>
        </p:nvGrpSpPr>
        <p:grpSpPr>
          <a:xfrm>
            <a:off x="4444628" y="4973497"/>
            <a:ext cx="1016744" cy="853312"/>
            <a:chOff x="853792" y="625550"/>
            <a:chExt cx="1787808" cy="1500435"/>
          </a:xfrm>
        </p:grpSpPr>
        <p:sp>
          <p:nvSpPr>
            <p:cNvPr id="48" name="フレーム 47">
              <a:extLst>
                <a:ext uri="{FF2B5EF4-FFF2-40B4-BE49-F238E27FC236}">
                  <a16:creationId xmlns:a16="http://schemas.microsoft.com/office/drawing/2014/main" id="{D5722D1E-4C44-2655-85FE-701613258BF5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49" name="フリーフォーム: 図形 48">
              <a:extLst>
                <a:ext uri="{FF2B5EF4-FFF2-40B4-BE49-F238E27FC236}">
                  <a16:creationId xmlns:a16="http://schemas.microsoft.com/office/drawing/2014/main" id="{331C8A28-ABCE-7FCD-4DEF-E995841FFCED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51" name="テキスト ボックス 50">
            <a:extLst>
              <a:ext uri="{FF2B5EF4-FFF2-40B4-BE49-F238E27FC236}">
                <a16:creationId xmlns:a16="http://schemas.microsoft.com/office/drawing/2014/main" id="{DFF24D7A-CC09-3589-0119-336B8FD2275B}"/>
              </a:ext>
            </a:extLst>
          </p:cNvPr>
          <p:cNvSpPr txBox="1"/>
          <p:nvPr/>
        </p:nvSpPr>
        <p:spPr>
          <a:xfrm>
            <a:off x="7222613" y="6007953"/>
            <a:ext cx="2077492" cy="83099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5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報告済</a:t>
            </a:r>
          </a:p>
        </p:txBody>
      </p:sp>
      <p:grpSp>
        <p:nvGrpSpPr>
          <p:cNvPr id="52" name="グループ化 51">
            <a:extLst>
              <a:ext uri="{FF2B5EF4-FFF2-40B4-BE49-F238E27FC236}">
                <a16:creationId xmlns:a16="http://schemas.microsoft.com/office/drawing/2014/main" id="{AFA08175-05D5-E011-1B84-77DF2AD0242B}"/>
              </a:ext>
            </a:extLst>
          </p:cNvPr>
          <p:cNvGrpSpPr/>
          <p:nvPr/>
        </p:nvGrpSpPr>
        <p:grpSpPr>
          <a:xfrm>
            <a:off x="7752987" y="4973497"/>
            <a:ext cx="1016744" cy="853312"/>
            <a:chOff x="853792" y="625550"/>
            <a:chExt cx="1787808" cy="1500435"/>
          </a:xfrm>
        </p:grpSpPr>
        <p:sp>
          <p:nvSpPr>
            <p:cNvPr id="53" name="フレーム 52">
              <a:extLst>
                <a:ext uri="{FF2B5EF4-FFF2-40B4-BE49-F238E27FC236}">
                  <a16:creationId xmlns:a16="http://schemas.microsoft.com/office/drawing/2014/main" id="{DF421AE1-B815-C94A-DF92-1875E0B611BB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54" name="フリーフォーム: 図形 53">
              <a:extLst>
                <a:ext uri="{FF2B5EF4-FFF2-40B4-BE49-F238E27FC236}">
                  <a16:creationId xmlns:a16="http://schemas.microsoft.com/office/drawing/2014/main" id="{7ED39682-39F6-F453-4846-294521B6A015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4629595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5D35698-BA63-AE2D-BA7F-3E320B5BDA5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直線コネクタ 12">
            <a:extLst>
              <a:ext uri="{FF2B5EF4-FFF2-40B4-BE49-F238E27FC236}">
                <a16:creationId xmlns:a16="http://schemas.microsoft.com/office/drawing/2014/main" id="{DA56BBC3-97E9-7A9A-8552-352A1A640953}"/>
              </a:ext>
            </a:extLst>
          </p:cNvPr>
          <p:cNvCxnSpPr/>
          <p:nvPr/>
        </p:nvCxnSpPr>
        <p:spPr>
          <a:xfrm>
            <a:off x="0" y="3424238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線コネクタ 18">
            <a:extLst>
              <a:ext uri="{FF2B5EF4-FFF2-40B4-BE49-F238E27FC236}">
                <a16:creationId xmlns:a16="http://schemas.microsoft.com/office/drawing/2014/main" id="{B2BE1530-2BAA-BBF1-8471-9C2A2419ABCC}"/>
              </a:ext>
            </a:extLst>
          </p:cNvPr>
          <p:cNvCxnSpPr>
            <a:cxnSpLocks/>
          </p:cNvCxnSpPr>
          <p:nvPr/>
        </p:nvCxnSpPr>
        <p:spPr>
          <a:xfrm>
            <a:off x="3962400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線コネクタ 19">
            <a:extLst>
              <a:ext uri="{FF2B5EF4-FFF2-40B4-BE49-F238E27FC236}">
                <a16:creationId xmlns:a16="http://schemas.microsoft.com/office/drawing/2014/main" id="{6A0B451D-AC11-1E54-EAB7-F7C9207029E1}"/>
              </a:ext>
            </a:extLst>
          </p:cNvPr>
          <p:cNvCxnSpPr>
            <a:cxnSpLocks/>
          </p:cNvCxnSpPr>
          <p:nvPr/>
        </p:nvCxnSpPr>
        <p:spPr>
          <a:xfrm>
            <a:off x="5943600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" name="直線コネクタ 1">
            <a:extLst>
              <a:ext uri="{FF2B5EF4-FFF2-40B4-BE49-F238E27FC236}">
                <a16:creationId xmlns:a16="http://schemas.microsoft.com/office/drawing/2014/main" id="{E2E22416-3584-185E-97E7-8C45BD955005}"/>
              </a:ext>
            </a:extLst>
          </p:cNvPr>
          <p:cNvCxnSpPr>
            <a:cxnSpLocks/>
          </p:cNvCxnSpPr>
          <p:nvPr/>
        </p:nvCxnSpPr>
        <p:spPr>
          <a:xfrm>
            <a:off x="1981200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直線コネクタ 2">
            <a:extLst>
              <a:ext uri="{FF2B5EF4-FFF2-40B4-BE49-F238E27FC236}">
                <a16:creationId xmlns:a16="http://schemas.microsoft.com/office/drawing/2014/main" id="{FE6035CA-23FD-1091-8D8D-7F70C18EAF96}"/>
              </a:ext>
            </a:extLst>
          </p:cNvPr>
          <p:cNvCxnSpPr>
            <a:cxnSpLocks/>
          </p:cNvCxnSpPr>
          <p:nvPr/>
        </p:nvCxnSpPr>
        <p:spPr>
          <a:xfrm>
            <a:off x="7924800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D99790A7-39F0-C9A2-FFA8-80A00FA80A81}"/>
              </a:ext>
            </a:extLst>
          </p:cNvPr>
          <p:cNvGrpSpPr/>
          <p:nvPr/>
        </p:nvGrpSpPr>
        <p:grpSpPr>
          <a:xfrm>
            <a:off x="570974" y="454151"/>
            <a:ext cx="839242" cy="704342"/>
            <a:chOff x="853792" y="625550"/>
            <a:chExt cx="1787808" cy="1500435"/>
          </a:xfrm>
        </p:grpSpPr>
        <p:sp>
          <p:nvSpPr>
            <p:cNvPr id="6" name="フレーム 5">
              <a:extLst>
                <a:ext uri="{FF2B5EF4-FFF2-40B4-BE49-F238E27FC236}">
                  <a16:creationId xmlns:a16="http://schemas.microsoft.com/office/drawing/2014/main" id="{34880B97-6177-7E86-88B6-034EF9D0AB95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0BC55ED6-DB53-698C-8211-B199042DE1A3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38A49448-7653-6ADB-FC5C-1871C8E7AAA7}"/>
              </a:ext>
            </a:extLst>
          </p:cNvPr>
          <p:cNvSpPr txBox="1"/>
          <p:nvPr/>
        </p:nvSpPr>
        <p:spPr>
          <a:xfrm>
            <a:off x="621263" y="1343025"/>
            <a:ext cx="738664" cy="1950923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48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報告済</a:t>
            </a:r>
            <a:endParaRPr kumimoji="1" lang="ja-JP" altLang="en-US" sz="48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12" name="グループ化 11">
            <a:extLst>
              <a:ext uri="{FF2B5EF4-FFF2-40B4-BE49-F238E27FC236}">
                <a16:creationId xmlns:a16="http://schemas.microsoft.com/office/drawing/2014/main" id="{997C7AFF-5728-8DD4-1226-5251743E1901}"/>
              </a:ext>
            </a:extLst>
          </p:cNvPr>
          <p:cNvGrpSpPr/>
          <p:nvPr/>
        </p:nvGrpSpPr>
        <p:grpSpPr>
          <a:xfrm>
            <a:off x="2552164" y="454151"/>
            <a:ext cx="839242" cy="704342"/>
            <a:chOff x="853792" y="625550"/>
            <a:chExt cx="1787808" cy="1500435"/>
          </a:xfrm>
        </p:grpSpPr>
        <p:sp>
          <p:nvSpPr>
            <p:cNvPr id="14" name="フレーム 13">
              <a:extLst>
                <a:ext uri="{FF2B5EF4-FFF2-40B4-BE49-F238E27FC236}">
                  <a16:creationId xmlns:a16="http://schemas.microsoft.com/office/drawing/2014/main" id="{3B147597-F3C3-603F-9CFE-643100E3E4B4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5" name="フリーフォーム: 図形 14">
              <a:extLst>
                <a:ext uri="{FF2B5EF4-FFF2-40B4-BE49-F238E27FC236}">
                  <a16:creationId xmlns:a16="http://schemas.microsoft.com/office/drawing/2014/main" id="{F75E8059-FD8B-F46B-CAA9-46F22C525CAB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749AC7CA-EDD0-411D-9D10-EE758CAD3221}"/>
              </a:ext>
            </a:extLst>
          </p:cNvPr>
          <p:cNvSpPr txBox="1"/>
          <p:nvPr/>
        </p:nvSpPr>
        <p:spPr>
          <a:xfrm>
            <a:off x="2602453" y="1343025"/>
            <a:ext cx="738664" cy="1950923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48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報告済</a:t>
            </a:r>
            <a:endParaRPr kumimoji="1" lang="ja-JP" altLang="en-US" sz="48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18" name="グループ化 17">
            <a:extLst>
              <a:ext uri="{FF2B5EF4-FFF2-40B4-BE49-F238E27FC236}">
                <a16:creationId xmlns:a16="http://schemas.microsoft.com/office/drawing/2014/main" id="{A2CD8D7E-F860-F511-C875-D4178BB57406}"/>
              </a:ext>
            </a:extLst>
          </p:cNvPr>
          <p:cNvGrpSpPr/>
          <p:nvPr/>
        </p:nvGrpSpPr>
        <p:grpSpPr>
          <a:xfrm>
            <a:off x="4533364" y="454151"/>
            <a:ext cx="839242" cy="704342"/>
            <a:chOff x="853792" y="625550"/>
            <a:chExt cx="1787808" cy="1500435"/>
          </a:xfrm>
        </p:grpSpPr>
        <p:sp>
          <p:nvSpPr>
            <p:cNvPr id="21" name="フレーム 20">
              <a:extLst>
                <a:ext uri="{FF2B5EF4-FFF2-40B4-BE49-F238E27FC236}">
                  <a16:creationId xmlns:a16="http://schemas.microsoft.com/office/drawing/2014/main" id="{CC83FF57-C301-E337-FFEA-CAB49D34B5DF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22" name="フリーフォーム: 図形 21">
              <a:extLst>
                <a:ext uri="{FF2B5EF4-FFF2-40B4-BE49-F238E27FC236}">
                  <a16:creationId xmlns:a16="http://schemas.microsoft.com/office/drawing/2014/main" id="{9BADC670-9CC7-B86B-F923-DB3F7676A40A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04356C82-110A-277D-093A-BC780CA480F6}"/>
              </a:ext>
            </a:extLst>
          </p:cNvPr>
          <p:cNvSpPr txBox="1"/>
          <p:nvPr/>
        </p:nvSpPr>
        <p:spPr>
          <a:xfrm>
            <a:off x="4583653" y="1343025"/>
            <a:ext cx="738664" cy="1950923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48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報告済</a:t>
            </a:r>
            <a:endParaRPr kumimoji="1" lang="ja-JP" altLang="en-US" sz="48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25" name="グループ化 24">
            <a:extLst>
              <a:ext uri="{FF2B5EF4-FFF2-40B4-BE49-F238E27FC236}">
                <a16:creationId xmlns:a16="http://schemas.microsoft.com/office/drawing/2014/main" id="{7244C1F7-0F10-1681-FF38-2E6210FE2717}"/>
              </a:ext>
            </a:extLst>
          </p:cNvPr>
          <p:cNvGrpSpPr/>
          <p:nvPr/>
        </p:nvGrpSpPr>
        <p:grpSpPr>
          <a:xfrm>
            <a:off x="6505039" y="454151"/>
            <a:ext cx="839242" cy="704342"/>
            <a:chOff x="853792" y="625550"/>
            <a:chExt cx="1787808" cy="1500435"/>
          </a:xfrm>
        </p:grpSpPr>
        <p:sp>
          <p:nvSpPr>
            <p:cNvPr id="26" name="フレーム 25">
              <a:extLst>
                <a:ext uri="{FF2B5EF4-FFF2-40B4-BE49-F238E27FC236}">
                  <a16:creationId xmlns:a16="http://schemas.microsoft.com/office/drawing/2014/main" id="{1FE123C0-F2B5-285B-9512-05245085C78E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27" name="フリーフォーム: 図形 26">
              <a:extLst>
                <a:ext uri="{FF2B5EF4-FFF2-40B4-BE49-F238E27FC236}">
                  <a16:creationId xmlns:a16="http://schemas.microsoft.com/office/drawing/2014/main" id="{27D6D7B3-4FEC-87E5-1707-07335A987326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DA3F875E-8DE1-723D-C6DF-29F428ECCF81}"/>
              </a:ext>
            </a:extLst>
          </p:cNvPr>
          <p:cNvSpPr txBox="1"/>
          <p:nvPr/>
        </p:nvSpPr>
        <p:spPr>
          <a:xfrm>
            <a:off x="6555328" y="1343025"/>
            <a:ext cx="738664" cy="1950923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48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報告済</a:t>
            </a:r>
            <a:endParaRPr kumimoji="1" lang="ja-JP" altLang="en-US" sz="48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30" name="グループ化 29">
            <a:extLst>
              <a:ext uri="{FF2B5EF4-FFF2-40B4-BE49-F238E27FC236}">
                <a16:creationId xmlns:a16="http://schemas.microsoft.com/office/drawing/2014/main" id="{D45E286A-B64A-22FF-BF5B-63E10A466F03}"/>
              </a:ext>
            </a:extLst>
          </p:cNvPr>
          <p:cNvGrpSpPr/>
          <p:nvPr/>
        </p:nvGrpSpPr>
        <p:grpSpPr>
          <a:xfrm>
            <a:off x="8495753" y="454151"/>
            <a:ext cx="839242" cy="704342"/>
            <a:chOff x="853792" y="625550"/>
            <a:chExt cx="1787808" cy="1500435"/>
          </a:xfrm>
        </p:grpSpPr>
        <p:sp>
          <p:nvSpPr>
            <p:cNvPr id="31" name="フレーム 30">
              <a:extLst>
                <a:ext uri="{FF2B5EF4-FFF2-40B4-BE49-F238E27FC236}">
                  <a16:creationId xmlns:a16="http://schemas.microsoft.com/office/drawing/2014/main" id="{3386C293-66D9-0C35-FB8B-A1A90CCCA5EE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32" name="フリーフォーム: 図形 31">
              <a:extLst>
                <a:ext uri="{FF2B5EF4-FFF2-40B4-BE49-F238E27FC236}">
                  <a16:creationId xmlns:a16="http://schemas.microsoft.com/office/drawing/2014/main" id="{C4BF2095-4790-8A67-A0D5-40E13CA6C3BD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5D5C107E-FE3D-6C58-F358-F8DD2233F62C}"/>
              </a:ext>
            </a:extLst>
          </p:cNvPr>
          <p:cNvSpPr txBox="1"/>
          <p:nvPr/>
        </p:nvSpPr>
        <p:spPr>
          <a:xfrm>
            <a:off x="8546042" y="1343025"/>
            <a:ext cx="738664" cy="1950923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48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報告済</a:t>
            </a:r>
            <a:endParaRPr kumimoji="1" lang="ja-JP" altLang="en-US" sz="48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35" name="グループ化 34">
            <a:extLst>
              <a:ext uri="{FF2B5EF4-FFF2-40B4-BE49-F238E27FC236}">
                <a16:creationId xmlns:a16="http://schemas.microsoft.com/office/drawing/2014/main" id="{C6A69787-208E-2D9F-0707-9BA2061FA190}"/>
              </a:ext>
            </a:extLst>
          </p:cNvPr>
          <p:cNvGrpSpPr/>
          <p:nvPr/>
        </p:nvGrpSpPr>
        <p:grpSpPr>
          <a:xfrm>
            <a:off x="570974" y="3894732"/>
            <a:ext cx="839242" cy="704342"/>
            <a:chOff x="853792" y="625550"/>
            <a:chExt cx="1787808" cy="1500435"/>
          </a:xfrm>
        </p:grpSpPr>
        <p:sp>
          <p:nvSpPr>
            <p:cNvPr id="36" name="フレーム 35">
              <a:extLst>
                <a:ext uri="{FF2B5EF4-FFF2-40B4-BE49-F238E27FC236}">
                  <a16:creationId xmlns:a16="http://schemas.microsoft.com/office/drawing/2014/main" id="{5B5A5D34-1161-A005-126C-38B2BE045918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37" name="フリーフォーム: 図形 36">
              <a:extLst>
                <a:ext uri="{FF2B5EF4-FFF2-40B4-BE49-F238E27FC236}">
                  <a16:creationId xmlns:a16="http://schemas.microsoft.com/office/drawing/2014/main" id="{B7132780-8325-0D9A-A4FE-3822615E0866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38" name="テキスト ボックス 37">
            <a:extLst>
              <a:ext uri="{FF2B5EF4-FFF2-40B4-BE49-F238E27FC236}">
                <a16:creationId xmlns:a16="http://schemas.microsoft.com/office/drawing/2014/main" id="{485C9E2D-4667-17E5-B595-CBF8F89C189C}"/>
              </a:ext>
            </a:extLst>
          </p:cNvPr>
          <p:cNvSpPr txBox="1"/>
          <p:nvPr/>
        </p:nvSpPr>
        <p:spPr>
          <a:xfrm>
            <a:off x="621263" y="4783606"/>
            <a:ext cx="738664" cy="1950923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48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報告済</a:t>
            </a:r>
            <a:endParaRPr kumimoji="1" lang="ja-JP" altLang="en-US" sz="48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40" name="グループ化 39">
            <a:extLst>
              <a:ext uri="{FF2B5EF4-FFF2-40B4-BE49-F238E27FC236}">
                <a16:creationId xmlns:a16="http://schemas.microsoft.com/office/drawing/2014/main" id="{D4A995D6-6A65-2F24-F42B-5D55E37386CD}"/>
              </a:ext>
            </a:extLst>
          </p:cNvPr>
          <p:cNvGrpSpPr/>
          <p:nvPr/>
        </p:nvGrpSpPr>
        <p:grpSpPr>
          <a:xfrm>
            <a:off x="2552164" y="3894732"/>
            <a:ext cx="839242" cy="704342"/>
            <a:chOff x="853792" y="625550"/>
            <a:chExt cx="1787808" cy="1500435"/>
          </a:xfrm>
        </p:grpSpPr>
        <p:sp>
          <p:nvSpPr>
            <p:cNvPr id="41" name="フレーム 40">
              <a:extLst>
                <a:ext uri="{FF2B5EF4-FFF2-40B4-BE49-F238E27FC236}">
                  <a16:creationId xmlns:a16="http://schemas.microsoft.com/office/drawing/2014/main" id="{E2433CAD-5928-6C8C-7ADD-B83DE921808A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42" name="フリーフォーム: 図形 41">
              <a:extLst>
                <a:ext uri="{FF2B5EF4-FFF2-40B4-BE49-F238E27FC236}">
                  <a16:creationId xmlns:a16="http://schemas.microsoft.com/office/drawing/2014/main" id="{AF50E01E-9D09-DB2B-CFB5-7A082F5B4573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43" name="テキスト ボックス 42">
            <a:extLst>
              <a:ext uri="{FF2B5EF4-FFF2-40B4-BE49-F238E27FC236}">
                <a16:creationId xmlns:a16="http://schemas.microsoft.com/office/drawing/2014/main" id="{27B527F9-F697-C2D6-5D0E-C47C669CC0F1}"/>
              </a:ext>
            </a:extLst>
          </p:cNvPr>
          <p:cNvSpPr txBox="1"/>
          <p:nvPr/>
        </p:nvSpPr>
        <p:spPr>
          <a:xfrm>
            <a:off x="2602453" y="4783606"/>
            <a:ext cx="738664" cy="1950923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48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報告済</a:t>
            </a:r>
            <a:endParaRPr kumimoji="1" lang="ja-JP" altLang="en-US" sz="48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45" name="グループ化 44">
            <a:extLst>
              <a:ext uri="{FF2B5EF4-FFF2-40B4-BE49-F238E27FC236}">
                <a16:creationId xmlns:a16="http://schemas.microsoft.com/office/drawing/2014/main" id="{8C4B2D99-F3E7-8332-1654-32EE89B057D1}"/>
              </a:ext>
            </a:extLst>
          </p:cNvPr>
          <p:cNvGrpSpPr/>
          <p:nvPr/>
        </p:nvGrpSpPr>
        <p:grpSpPr>
          <a:xfrm>
            <a:off x="4533364" y="3894732"/>
            <a:ext cx="839242" cy="704342"/>
            <a:chOff x="853792" y="625550"/>
            <a:chExt cx="1787808" cy="1500435"/>
          </a:xfrm>
        </p:grpSpPr>
        <p:sp>
          <p:nvSpPr>
            <p:cNvPr id="46" name="フレーム 45">
              <a:extLst>
                <a:ext uri="{FF2B5EF4-FFF2-40B4-BE49-F238E27FC236}">
                  <a16:creationId xmlns:a16="http://schemas.microsoft.com/office/drawing/2014/main" id="{6DE35AF3-DAC0-118F-D333-CB50CF67A5FD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47" name="フリーフォーム: 図形 46">
              <a:extLst>
                <a:ext uri="{FF2B5EF4-FFF2-40B4-BE49-F238E27FC236}">
                  <a16:creationId xmlns:a16="http://schemas.microsoft.com/office/drawing/2014/main" id="{335A4A77-BE20-F9EA-CBE7-561F394D8005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48" name="テキスト ボックス 47">
            <a:extLst>
              <a:ext uri="{FF2B5EF4-FFF2-40B4-BE49-F238E27FC236}">
                <a16:creationId xmlns:a16="http://schemas.microsoft.com/office/drawing/2014/main" id="{621E5847-605F-DE14-4448-F51B97729CD9}"/>
              </a:ext>
            </a:extLst>
          </p:cNvPr>
          <p:cNvSpPr txBox="1"/>
          <p:nvPr/>
        </p:nvSpPr>
        <p:spPr>
          <a:xfrm>
            <a:off x="4583653" y="4783606"/>
            <a:ext cx="738664" cy="1950923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48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報告済</a:t>
            </a:r>
            <a:endParaRPr kumimoji="1" lang="ja-JP" altLang="en-US" sz="48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50" name="グループ化 49">
            <a:extLst>
              <a:ext uri="{FF2B5EF4-FFF2-40B4-BE49-F238E27FC236}">
                <a16:creationId xmlns:a16="http://schemas.microsoft.com/office/drawing/2014/main" id="{43940F96-7959-45F4-8776-9EAF22F0F412}"/>
              </a:ext>
            </a:extLst>
          </p:cNvPr>
          <p:cNvGrpSpPr/>
          <p:nvPr/>
        </p:nvGrpSpPr>
        <p:grpSpPr>
          <a:xfrm>
            <a:off x="6505039" y="3894732"/>
            <a:ext cx="839242" cy="704342"/>
            <a:chOff x="853792" y="625550"/>
            <a:chExt cx="1787808" cy="1500435"/>
          </a:xfrm>
        </p:grpSpPr>
        <p:sp>
          <p:nvSpPr>
            <p:cNvPr id="51" name="フレーム 50">
              <a:extLst>
                <a:ext uri="{FF2B5EF4-FFF2-40B4-BE49-F238E27FC236}">
                  <a16:creationId xmlns:a16="http://schemas.microsoft.com/office/drawing/2014/main" id="{D8AA6BA8-D918-FEBA-F695-6BF05D48ED3D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52" name="フリーフォーム: 図形 51">
              <a:extLst>
                <a:ext uri="{FF2B5EF4-FFF2-40B4-BE49-F238E27FC236}">
                  <a16:creationId xmlns:a16="http://schemas.microsoft.com/office/drawing/2014/main" id="{C8828A7B-371E-C9D2-3575-2275F6B6ACA4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53" name="テキスト ボックス 52">
            <a:extLst>
              <a:ext uri="{FF2B5EF4-FFF2-40B4-BE49-F238E27FC236}">
                <a16:creationId xmlns:a16="http://schemas.microsoft.com/office/drawing/2014/main" id="{ED8706E0-FEEF-9497-7832-CC164B3E5C70}"/>
              </a:ext>
            </a:extLst>
          </p:cNvPr>
          <p:cNvSpPr txBox="1"/>
          <p:nvPr/>
        </p:nvSpPr>
        <p:spPr>
          <a:xfrm>
            <a:off x="6555328" y="4783606"/>
            <a:ext cx="738664" cy="1950923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48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報告済</a:t>
            </a:r>
            <a:endParaRPr kumimoji="1" lang="ja-JP" altLang="en-US" sz="48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55" name="グループ化 54">
            <a:extLst>
              <a:ext uri="{FF2B5EF4-FFF2-40B4-BE49-F238E27FC236}">
                <a16:creationId xmlns:a16="http://schemas.microsoft.com/office/drawing/2014/main" id="{D82844ED-C114-EF15-F3B2-BA5B5E178BEF}"/>
              </a:ext>
            </a:extLst>
          </p:cNvPr>
          <p:cNvGrpSpPr/>
          <p:nvPr/>
        </p:nvGrpSpPr>
        <p:grpSpPr>
          <a:xfrm>
            <a:off x="8495753" y="3894732"/>
            <a:ext cx="839242" cy="704342"/>
            <a:chOff x="853792" y="625550"/>
            <a:chExt cx="1787808" cy="1500435"/>
          </a:xfrm>
        </p:grpSpPr>
        <p:sp>
          <p:nvSpPr>
            <p:cNvPr id="56" name="フレーム 55">
              <a:extLst>
                <a:ext uri="{FF2B5EF4-FFF2-40B4-BE49-F238E27FC236}">
                  <a16:creationId xmlns:a16="http://schemas.microsoft.com/office/drawing/2014/main" id="{DE5AAF7C-3013-17C0-CEF0-3AB2E7FAA7D3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57" name="フリーフォーム: 図形 56">
              <a:extLst>
                <a:ext uri="{FF2B5EF4-FFF2-40B4-BE49-F238E27FC236}">
                  <a16:creationId xmlns:a16="http://schemas.microsoft.com/office/drawing/2014/main" id="{5BE94678-3F35-B777-DCEE-5A588652826A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58" name="テキスト ボックス 57">
            <a:extLst>
              <a:ext uri="{FF2B5EF4-FFF2-40B4-BE49-F238E27FC236}">
                <a16:creationId xmlns:a16="http://schemas.microsoft.com/office/drawing/2014/main" id="{04023CB0-4B5D-102D-AF15-62EFFA18B7DC}"/>
              </a:ext>
            </a:extLst>
          </p:cNvPr>
          <p:cNvSpPr txBox="1"/>
          <p:nvPr/>
        </p:nvSpPr>
        <p:spPr>
          <a:xfrm>
            <a:off x="8546042" y="4783606"/>
            <a:ext cx="738664" cy="1950923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48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報告済</a:t>
            </a:r>
            <a:endParaRPr kumimoji="1" lang="ja-JP" altLang="en-US" sz="48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7404489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3B277D0-8B91-ECC3-2CBE-3675DA233C3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直線コネクタ 12">
            <a:extLst>
              <a:ext uri="{FF2B5EF4-FFF2-40B4-BE49-F238E27FC236}">
                <a16:creationId xmlns:a16="http://schemas.microsoft.com/office/drawing/2014/main" id="{F4D1DA6F-603C-2121-C5D8-2CBAA71D4050}"/>
              </a:ext>
            </a:extLst>
          </p:cNvPr>
          <p:cNvCxnSpPr/>
          <p:nvPr/>
        </p:nvCxnSpPr>
        <p:spPr>
          <a:xfrm>
            <a:off x="0" y="2279649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線コネクタ 18">
            <a:extLst>
              <a:ext uri="{FF2B5EF4-FFF2-40B4-BE49-F238E27FC236}">
                <a16:creationId xmlns:a16="http://schemas.microsoft.com/office/drawing/2014/main" id="{C9858E09-F352-7685-E16A-5DD13E5330DA}"/>
              </a:ext>
            </a:extLst>
          </p:cNvPr>
          <p:cNvCxnSpPr>
            <a:cxnSpLocks/>
          </p:cNvCxnSpPr>
          <p:nvPr/>
        </p:nvCxnSpPr>
        <p:spPr>
          <a:xfrm>
            <a:off x="3302000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線コネクタ 19">
            <a:extLst>
              <a:ext uri="{FF2B5EF4-FFF2-40B4-BE49-F238E27FC236}">
                <a16:creationId xmlns:a16="http://schemas.microsoft.com/office/drawing/2014/main" id="{DAE6CD7C-5480-5E15-D02A-30D7FCFB5A42}"/>
              </a:ext>
            </a:extLst>
          </p:cNvPr>
          <p:cNvCxnSpPr>
            <a:cxnSpLocks/>
          </p:cNvCxnSpPr>
          <p:nvPr/>
        </p:nvCxnSpPr>
        <p:spPr>
          <a:xfrm>
            <a:off x="6604000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" name="直線コネクタ 1">
            <a:extLst>
              <a:ext uri="{FF2B5EF4-FFF2-40B4-BE49-F238E27FC236}">
                <a16:creationId xmlns:a16="http://schemas.microsoft.com/office/drawing/2014/main" id="{5E8996D6-215E-E07A-789D-4E5CFBCC3A5E}"/>
              </a:ext>
            </a:extLst>
          </p:cNvPr>
          <p:cNvCxnSpPr/>
          <p:nvPr/>
        </p:nvCxnSpPr>
        <p:spPr>
          <a:xfrm>
            <a:off x="0" y="4568823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直線コネクタ 2">
            <a:extLst>
              <a:ext uri="{FF2B5EF4-FFF2-40B4-BE49-F238E27FC236}">
                <a16:creationId xmlns:a16="http://schemas.microsoft.com/office/drawing/2014/main" id="{B53D1253-FD73-A8A2-9540-8A76F001B628}"/>
              </a:ext>
            </a:extLst>
          </p:cNvPr>
          <p:cNvCxnSpPr/>
          <p:nvPr/>
        </p:nvCxnSpPr>
        <p:spPr>
          <a:xfrm>
            <a:off x="0" y="1135062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直線コネクタ 3">
            <a:extLst>
              <a:ext uri="{FF2B5EF4-FFF2-40B4-BE49-F238E27FC236}">
                <a16:creationId xmlns:a16="http://schemas.microsoft.com/office/drawing/2014/main" id="{4F02E5A3-AF4C-72FE-FFB4-3B54B5400A90}"/>
              </a:ext>
            </a:extLst>
          </p:cNvPr>
          <p:cNvCxnSpPr/>
          <p:nvPr/>
        </p:nvCxnSpPr>
        <p:spPr>
          <a:xfrm>
            <a:off x="0" y="3424236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線コネクタ 4">
            <a:extLst>
              <a:ext uri="{FF2B5EF4-FFF2-40B4-BE49-F238E27FC236}">
                <a16:creationId xmlns:a16="http://schemas.microsoft.com/office/drawing/2014/main" id="{81D081D1-0A82-5D8E-04C0-9BA6E935563A}"/>
              </a:ext>
            </a:extLst>
          </p:cNvPr>
          <p:cNvCxnSpPr/>
          <p:nvPr/>
        </p:nvCxnSpPr>
        <p:spPr>
          <a:xfrm>
            <a:off x="0" y="5713411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1F4C392F-DA6E-441E-764D-74AF7994BD48}"/>
              </a:ext>
            </a:extLst>
          </p:cNvPr>
          <p:cNvSpPr txBox="1"/>
          <p:nvPr/>
        </p:nvSpPr>
        <p:spPr>
          <a:xfrm>
            <a:off x="1291406" y="321663"/>
            <a:ext cx="1538883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報告済</a:t>
            </a:r>
          </a:p>
        </p:txBody>
      </p:sp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C6FDB913-DB78-AD89-BBA1-E9C437747E45}"/>
              </a:ext>
            </a:extLst>
          </p:cNvPr>
          <p:cNvGrpSpPr/>
          <p:nvPr/>
        </p:nvGrpSpPr>
        <p:grpSpPr>
          <a:xfrm>
            <a:off x="485400" y="281112"/>
            <a:ext cx="693890" cy="582354"/>
            <a:chOff x="853792" y="625550"/>
            <a:chExt cx="1787808" cy="1500435"/>
          </a:xfrm>
        </p:grpSpPr>
        <p:sp>
          <p:nvSpPr>
            <p:cNvPr id="8" name="フレーム 7">
              <a:extLst>
                <a:ext uri="{FF2B5EF4-FFF2-40B4-BE49-F238E27FC236}">
                  <a16:creationId xmlns:a16="http://schemas.microsoft.com/office/drawing/2014/main" id="{938283FC-1EAE-0E2A-6543-48E680AB8216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9" name="フリーフォーム: 図形 8">
              <a:extLst>
                <a:ext uri="{FF2B5EF4-FFF2-40B4-BE49-F238E27FC236}">
                  <a16:creationId xmlns:a16="http://schemas.microsoft.com/office/drawing/2014/main" id="{33DC41F9-8822-EF5A-ED80-8E4E6A9182DF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EA665016-D055-DDF8-CA4C-5FE4111BBC0C}"/>
              </a:ext>
            </a:extLst>
          </p:cNvPr>
          <p:cNvSpPr txBox="1"/>
          <p:nvPr/>
        </p:nvSpPr>
        <p:spPr>
          <a:xfrm>
            <a:off x="4600301" y="321663"/>
            <a:ext cx="1538883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報告済</a:t>
            </a:r>
          </a:p>
        </p:txBody>
      </p:sp>
      <p:grpSp>
        <p:nvGrpSpPr>
          <p:cNvPr id="14" name="グループ化 13">
            <a:extLst>
              <a:ext uri="{FF2B5EF4-FFF2-40B4-BE49-F238E27FC236}">
                <a16:creationId xmlns:a16="http://schemas.microsoft.com/office/drawing/2014/main" id="{37CBC22E-427C-FA4B-0085-1465BA724358}"/>
              </a:ext>
            </a:extLst>
          </p:cNvPr>
          <p:cNvGrpSpPr/>
          <p:nvPr/>
        </p:nvGrpSpPr>
        <p:grpSpPr>
          <a:xfrm>
            <a:off x="3794295" y="281112"/>
            <a:ext cx="693890" cy="582354"/>
            <a:chOff x="853792" y="625550"/>
            <a:chExt cx="1787808" cy="1500435"/>
          </a:xfrm>
        </p:grpSpPr>
        <p:sp>
          <p:nvSpPr>
            <p:cNvPr id="15" name="フレーム 14">
              <a:extLst>
                <a:ext uri="{FF2B5EF4-FFF2-40B4-BE49-F238E27FC236}">
                  <a16:creationId xmlns:a16="http://schemas.microsoft.com/office/drawing/2014/main" id="{CB351753-6EFC-5815-2CA2-67837B873649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6" name="フリーフォーム: 図形 15">
              <a:extLst>
                <a:ext uri="{FF2B5EF4-FFF2-40B4-BE49-F238E27FC236}">
                  <a16:creationId xmlns:a16="http://schemas.microsoft.com/office/drawing/2014/main" id="{737C5F05-05AE-0379-ECC5-3B3E22475E6D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5233F719-F95C-239F-1973-6A5AEF9C1E85}"/>
              </a:ext>
            </a:extLst>
          </p:cNvPr>
          <p:cNvSpPr txBox="1"/>
          <p:nvPr/>
        </p:nvSpPr>
        <p:spPr>
          <a:xfrm>
            <a:off x="7902300" y="321663"/>
            <a:ext cx="1538883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報告済</a:t>
            </a:r>
          </a:p>
        </p:txBody>
      </p:sp>
      <p:grpSp>
        <p:nvGrpSpPr>
          <p:cNvPr id="21" name="グループ化 20">
            <a:extLst>
              <a:ext uri="{FF2B5EF4-FFF2-40B4-BE49-F238E27FC236}">
                <a16:creationId xmlns:a16="http://schemas.microsoft.com/office/drawing/2014/main" id="{83530ED6-267E-5D46-236B-B583A5F7B3B4}"/>
              </a:ext>
            </a:extLst>
          </p:cNvPr>
          <p:cNvGrpSpPr/>
          <p:nvPr/>
        </p:nvGrpSpPr>
        <p:grpSpPr>
          <a:xfrm>
            <a:off x="7096294" y="281112"/>
            <a:ext cx="693890" cy="582354"/>
            <a:chOff x="853792" y="625550"/>
            <a:chExt cx="1787808" cy="1500435"/>
          </a:xfrm>
        </p:grpSpPr>
        <p:sp>
          <p:nvSpPr>
            <p:cNvPr id="22" name="フレーム 21">
              <a:extLst>
                <a:ext uri="{FF2B5EF4-FFF2-40B4-BE49-F238E27FC236}">
                  <a16:creationId xmlns:a16="http://schemas.microsoft.com/office/drawing/2014/main" id="{CC54F4C3-85A1-EC8B-DAEC-EBB00D8CD4AA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23" name="フリーフォーム: 図形 22">
              <a:extLst>
                <a:ext uri="{FF2B5EF4-FFF2-40B4-BE49-F238E27FC236}">
                  <a16:creationId xmlns:a16="http://schemas.microsoft.com/office/drawing/2014/main" id="{A16153F7-6B07-52C8-186C-AEE9D2F34B29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0E8F60EE-8AAD-9D86-3AE1-E353D4DB5306}"/>
              </a:ext>
            </a:extLst>
          </p:cNvPr>
          <p:cNvSpPr txBox="1"/>
          <p:nvPr/>
        </p:nvSpPr>
        <p:spPr>
          <a:xfrm>
            <a:off x="1291406" y="1475766"/>
            <a:ext cx="1538883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報告済</a:t>
            </a:r>
          </a:p>
        </p:txBody>
      </p:sp>
      <p:grpSp>
        <p:nvGrpSpPr>
          <p:cNvPr id="26" name="グループ化 25">
            <a:extLst>
              <a:ext uri="{FF2B5EF4-FFF2-40B4-BE49-F238E27FC236}">
                <a16:creationId xmlns:a16="http://schemas.microsoft.com/office/drawing/2014/main" id="{D2FFC950-E5A4-49C6-5C76-810377E96A71}"/>
              </a:ext>
            </a:extLst>
          </p:cNvPr>
          <p:cNvGrpSpPr/>
          <p:nvPr/>
        </p:nvGrpSpPr>
        <p:grpSpPr>
          <a:xfrm>
            <a:off x="485400" y="1435215"/>
            <a:ext cx="693890" cy="582354"/>
            <a:chOff x="853792" y="625550"/>
            <a:chExt cx="1787808" cy="1500435"/>
          </a:xfrm>
        </p:grpSpPr>
        <p:sp>
          <p:nvSpPr>
            <p:cNvPr id="27" name="フレーム 26">
              <a:extLst>
                <a:ext uri="{FF2B5EF4-FFF2-40B4-BE49-F238E27FC236}">
                  <a16:creationId xmlns:a16="http://schemas.microsoft.com/office/drawing/2014/main" id="{5C98143E-92C6-C029-B799-CAC4AFD541E6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28" name="フリーフォーム: 図形 27">
              <a:extLst>
                <a:ext uri="{FF2B5EF4-FFF2-40B4-BE49-F238E27FC236}">
                  <a16:creationId xmlns:a16="http://schemas.microsoft.com/office/drawing/2014/main" id="{89A2606F-90E8-0D74-0645-A39F8A00FFE5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C0311AF5-3AEE-4C02-D718-A891EEA43F0E}"/>
              </a:ext>
            </a:extLst>
          </p:cNvPr>
          <p:cNvSpPr txBox="1"/>
          <p:nvPr/>
        </p:nvSpPr>
        <p:spPr>
          <a:xfrm>
            <a:off x="4600301" y="1475766"/>
            <a:ext cx="1538883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報告済</a:t>
            </a:r>
          </a:p>
        </p:txBody>
      </p:sp>
      <p:grpSp>
        <p:nvGrpSpPr>
          <p:cNvPr id="31" name="グループ化 30">
            <a:extLst>
              <a:ext uri="{FF2B5EF4-FFF2-40B4-BE49-F238E27FC236}">
                <a16:creationId xmlns:a16="http://schemas.microsoft.com/office/drawing/2014/main" id="{1C79E600-AE57-E8D4-0BA5-709056B87AE1}"/>
              </a:ext>
            </a:extLst>
          </p:cNvPr>
          <p:cNvGrpSpPr/>
          <p:nvPr/>
        </p:nvGrpSpPr>
        <p:grpSpPr>
          <a:xfrm>
            <a:off x="3794295" y="1435215"/>
            <a:ext cx="693890" cy="582354"/>
            <a:chOff x="853792" y="625550"/>
            <a:chExt cx="1787808" cy="1500435"/>
          </a:xfrm>
        </p:grpSpPr>
        <p:sp>
          <p:nvSpPr>
            <p:cNvPr id="32" name="フレーム 31">
              <a:extLst>
                <a:ext uri="{FF2B5EF4-FFF2-40B4-BE49-F238E27FC236}">
                  <a16:creationId xmlns:a16="http://schemas.microsoft.com/office/drawing/2014/main" id="{9A2D33FE-A0EC-79B7-9C97-1C3732FAD5A7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33" name="フリーフォーム: 図形 32">
              <a:extLst>
                <a:ext uri="{FF2B5EF4-FFF2-40B4-BE49-F238E27FC236}">
                  <a16:creationId xmlns:a16="http://schemas.microsoft.com/office/drawing/2014/main" id="{61A2CA23-C9AB-2389-31CC-17213E2C5DFF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E10CBB68-0C61-EFAD-DB8E-449B04F001F2}"/>
              </a:ext>
            </a:extLst>
          </p:cNvPr>
          <p:cNvSpPr txBox="1"/>
          <p:nvPr/>
        </p:nvSpPr>
        <p:spPr>
          <a:xfrm>
            <a:off x="7902300" y="1475766"/>
            <a:ext cx="1538883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報告済</a:t>
            </a:r>
          </a:p>
        </p:txBody>
      </p:sp>
      <p:grpSp>
        <p:nvGrpSpPr>
          <p:cNvPr id="36" name="グループ化 35">
            <a:extLst>
              <a:ext uri="{FF2B5EF4-FFF2-40B4-BE49-F238E27FC236}">
                <a16:creationId xmlns:a16="http://schemas.microsoft.com/office/drawing/2014/main" id="{82AC4F80-3AEF-5A0C-9A88-7305B6B8D84C}"/>
              </a:ext>
            </a:extLst>
          </p:cNvPr>
          <p:cNvGrpSpPr/>
          <p:nvPr/>
        </p:nvGrpSpPr>
        <p:grpSpPr>
          <a:xfrm>
            <a:off x="7096294" y="1435215"/>
            <a:ext cx="693890" cy="582354"/>
            <a:chOff x="853792" y="625550"/>
            <a:chExt cx="1787808" cy="1500435"/>
          </a:xfrm>
        </p:grpSpPr>
        <p:sp>
          <p:nvSpPr>
            <p:cNvPr id="37" name="フレーム 36">
              <a:extLst>
                <a:ext uri="{FF2B5EF4-FFF2-40B4-BE49-F238E27FC236}">
                  <a16:creationId xmlns:a16="http://schemas.microsoft.com/office/drawing/2014/main" id="{EC1D33FA-E972-8DBB-5F97-65DBB7C10942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38" name="フリーフォーム: 図形 37">
              <a:extLst>
                <a:ext uri="{FF2B5EF4-FFF2-40B4-BE49-F238E27FC236}">
                  <a16:creationId xmlns:a16="http://schemas.microsoft.com/office/drawing/2014/main" id="{AC286CD0-9A51-D4B6-E3BB-C9C2F60E51D6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40" name="テキスト ボックス 39">
            <a:extLst>
              <a:ext uri="{FF2B5EF4-FFF2-40B4-BE49-F238E27FC236}">
                <a16:creationId xmlns:a16="http://schemas.microsoft.com/office/drawing/2014/main" id="{0AEC7214-D049-1B04-3FBE-80B3F278622B}"/>
              </a:ext>
            </a:extLst>
          </p:cNvPr>
          <p:cNvSpPr txBox="1"/>
          <p:nvPr/>
        </p:nvSpPr>
        <p:spPr>
          <a:xfrm>
            <a:off x="1291406" y="2591788"/>
            <a:ext cx="1538883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報告済</a:t>
            </a:r>
          </a:p>
        </p:txBody>
      </p:sp>
      <p:grpSp>
        <p:nvGrpSpPr>
          <p:cNvPr id="41" name="グループ化 40">
            <a:extLst>
              <a:ext uri="{FF2B5EF4-FFF2-40B4-BE49-F238E27FC236}">
                <a16:creationId xmlns:a16="http://schemas.microsoft.com/office/drawing/2014/main" id="{BA11B635-FF04-1647-8145-3BD6A77C0AB5}"/>
              </a:ext>
            </a:extLst>
          </p:cNvPr>
          <p:cNvGrpSpPr/>
          <p:nvPr/>
        </p:nvGrpSpPr>
        <p:grpSpPr>
          <a:xfrm>
            <a:off x="485400" y="2551237"/>
            <a:ext cx="693890" cy="582354"/>
            <a:chOff x="853792" y="625550"/>
            <a:chExt cx="1787808" cy="1500435"/>
          </a:xfrm>
        </p:grpSpPr>
        <p:sp>
          <p:nvSpPr>
            <p:cNvPr id="42" name="フレーム 41">
              <a:extLst>
                <a:ext uri="{FF2B5EF4-FFF2-40B4-BE49-F238E27FC236}">
                  <a16:creationId xmlns:a16="http://schemas.microsoft.com/office/drawing/2014/main" id="{2C1F2D1C-FBE5-04A9-9A5D-91AFE51CC2AF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43" name="フリーフォーム: 図形 42">
              <a:extLst>
                <a:ext uri="{FF2B5EF4-FFF2-40B4-BE49-F238E27FC236}">
                  <a16:creationId xmlns:a16="http://schemas.microsoft.com/office/drawing/2014/main" id="{BDE5100B-D5A4-F098-16E8-681B7A9600D6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45" name="テキスト ボックス 44">
            <a:extLst>
              <a:ext uri="{FF2B5EF4-FFF2-40B4-BE49-F238E27FC236}">
                <a16:creationId xmlns:a16="http://schemas.microsoft.com/office/drawing/2014/main" id="{85B9EC01-7D19-9B71-B037-4F9CA32DBF72}"/>
              </a:ext>
            </a:extLst>
          </p:cNvPr>
          <p:cNvSpPr txBox="1"/>
          <p:nvPr/>
        </p:nvSpPr>
        <p:spPr>
          <a:xfrm>
            <a:off x="4600301" y="2591788"/>
            <a:ext cx="1538883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報告済</a:t>
            </a:r>
          </a:p>
        </p:txBody>
      </p:sp>
      <p:grpSp>
        <p:nvGrpSpPr>
          <p:cNvPr id="46" name="グループ化 45">
            <a:extLst>
              <a:ext uri="{FF2B5EF4-FFF2-40B4-BE49-F238E27FC236}">
                <a16:creationId xmlns:a16="http://schemas.microsoft.com/office/drawing/2014/main" id="{1995B05D-3F3E-8B25-F529-0C53D390F231}"/>
              </a:ext>
            </a:extLst>
          </p:cNvPr>
          <p:cNvGrpSpPr/>
          <p:nvPr/>
        </p:nvGrpSpPr>
        <p:grpSpPr>
          <a:xfrm>
            <a:off x="3794295" y="2551237"/>
            <a:ext cx="693890" cy="582354"/>
            <a:chOff x="853792" y="625550"/>
            <a:chExt cx="1787808" cy="1500435"/>
          </a:xfrm>
        </p:grpSpPr>
        <p:sp>
          <p:nvSpPr>
            <p:cNvPr id="47" name="フレーム 46">
              <a:extLst>
                <a:ext uri="{FF2B5EF4-FFF2-40B4-BE49-F238E27FC236}">
                  <a16:creationId xmlns:a16="http://schemas.microsoft.com/office/drawing/2014/main" id="{9BFB8D00-C989-F511-6873-AA093020796C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48" name="フリーフォーム: 図形 47">
              <a:extLst>
                <a:ext uri="{FF2B5EF4-FFF2-40B4-BE49-F238E27FC236}">
                  <a16:creationId xmlns:a16="http://schemas.microsoft.com/office/drawing/2014/main" id="{0AE65FB7-12D1-B0EA-68BC-925B06C86E5E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50" name="テキスト ボックス 49">
            <a:extLst>
              <a:ext uri="{FF2B5EF4-FFF2-40B4-BE49-F238E27FC236}">
                <a16:creationId xmlns:a16="http://schemas.microsoft.com/office/drawing/2014/main" id="{F5F3CF37-1740-DA11-3CC1-FAB0EEE68063}"/>
              </a:ext>
            </a:extLst>
          </p:cNvPr>
          <p:cNvSpPr txBox="1"/>
          <p:nvPr/>
        </p:nvSpPr>
        <p:spPr>
          <a:xfrm>
            <a:off x="7902300" y="2591788"/>
            <a:ext cx="1538883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報告済</a:t>
            </a:r>
          </a:p>
        </p:txBody>
      </p:sp>
      <p:grpSp>
        <p:nvGrpSpPr>
          <p:cNvPr id="51" name="グループ化 50">
            <a:extLst>
              <a:ext uri="{FF2B5EF4-FFF2-40B4-BE49-F238E27FC236}">
                <a16:creationId xmlns:a16="http://schemas.microsoft.com/office/drawing/2014/main" id="{7E39367D-AF0B-AF5B-E072-6CC33EE50458}"/>
              </a:ext>
            </a:extLst>
          </p:cNvPr>
          <p:cNvGrpSpPr/>
          <p:nvPr/>
        </p:nvGrpSpPr>
        <p:grpSpPr>
          <a:xfrm>
            <a:off x="7096294" y="2551237"/>
            <a:ext cx="693890" cy="582354"/>
            <a:chOff x="853792" y="625550"/>
            <a:chExt cx="1787808" cy="1500435"/>
          </a:xfrm>
        </p:grpSpPr>
        <p:sp>
          <p:nvSpPr>
            <p:cNvPr id="52" name="フレーム 51">
              <a:extLst>
                <a:ext uri="{FF2B5EF4-FFF2-40B4-BE49-F238E27FC236}">
                  <a16:creationId xmlns:a16="http://schemas.microsoft.com/office/drawing/2014/main" id="{C7ADB64B-61AE-0DE4-3F4E-B0ACF1B9B6E8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53" name="フリーフォーム: 図形 52">
              <a:extLst>
                <a:ext uri="{FF2B5EF4-FFF2-40B4-BE49-F238E27FC236}">
                  <a16:creationId xmlns:a16="http://schemas.microsoft.com/office/drawing/2014/main" id="{A3CE08A0-1490-5346-EDC9-9280A28B5250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55" name="テキスト ボックス 54">
            <a:extLst>
              <a:ext uri="{FF2B5EF4-FFF2-40B4-BE49-F238E27FC236}">
                <a16:creationId xmlns:a16="http://schemas.microsoft.com/office/drawing/2014/main" id="{4A96E01F-0FD9-7B37-232B-BAC895D8C700}"/>
              </a:ext>
            </a:extLst>
          </p:cNvPr>
          <p:cNvSpPr txBox="1"/>
          <p:nvPr/>
        </p:nvSpPr>
        <p:spPr>
          <a:xfrm>
            <a:off x="1291406" y="3744313"/>
            <a:ext cx="1538883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報告済</a:t>
            </a:r>
          </a:p>
        </p:txBody>
      </p:sp>
      <p:grpSp>
        <p:nvGrpSpPr>
          <p:cNvPr id="56" name="グループ化 55">
            <a:extLst>
              <a:ext uri="{FF2B5EF4-FFF2-40B4-BE49-F238E27FC236}">
                <a16:creationId xmlns:a16="http://schemas.microsoft.com/office/drawing/2014/main" id="{AAF59B71-9368-3921-E2E1-55256024BD76}"/>
              </a:ext>
            </a:extLst>
          </p:cNvPr>
          <p:cNvGrpSpPr/>
          <p:nvPr/>
        </p:nvGrpSpPr>
        <p:grpSpPr>
          <a:xfrm>
            <a:off x="485400" y="3703762"/>
            <a:ext cx="693890" cy="582354"/>
            <a:chOff x="853792" y="625550"/>
            <a:chExt cx="1787808" cy="1500435"/>
          </a:xfrm>
        </p:grpSpPr>
        <p:sp>
          <p:nvSpPr>
            <p:cNvPr id="57" name="フレーム 56">
              <a:extLst>
                <a:ext uri="{FF2B5EF4-FFF2-40B4-BE49-F238E27FC236}">
                  <a16:creationId xmlns:a16="http://schemas.microsoft.com/office/drawing/2014/main" id="{798115C9-0617-19A0-8C95-455CC288E440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58" name="フリーフォーム: 図形 57">
              <a:extLst>
                <a:ext uri="{FF2B5EF4-FFF2-40B4-BE49-F238E27FC236}">
                  <a16:creationId xmlns:a16="http://schemas.microsoft.com/office/drawing/2014/main" id="{04B282BC-C2C4-1516-1470-DAFA527AE78C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60" name="テキスト ボックス 59">
            <a:extLst>
              <a:ext uri="{FF2B5EF4-FFF2-40B4-BE49-F238E27FC236}">
                <a16:creationId xmlns:a16="http://schemas.microsoft.com/office/drawing/2014/main" id="{DB971C5A-A614-90E8-4031-8E8D88810C53}"/>
              </a:ext>
            </a:extLst>
          </p:cNvPr>
          <p:cNvSpPr txBox="1"/>
          <p:nvPr/>
        </p:nvSpPr>
        <p:spPr>
          <a:xfrm>
            <a:off x="4600301" y="3744313"/>
            <a:ext cx="1538883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報告済</a:t>
            </a:r>
          </a:p>
        </p:txBody>
      </p:sp>
      <p:grpSp>
        <p:nvGrpSpPr>
          <p:cNvPr id="61" name="グループ化 60">
            <a:extLst>
              <a:ext uri="{FF2B5EF4-FFF2-40B4-BE49-F238E27FC236}">
                <a16:creationId xmlns:a16="http://schemas.microsoft.com/office/drawing/2014/main" id="{73260190-B524-687F-7175-207654B00018}"/>
              </a:ext>
            </a:extLst>
          </p:cNvPr>
          <p:cNvGrpSpPr/>
          <p:nvPr/>
        </p:nvGrpSpPr>
        <p:grpSpPr>
          <a:xfrm>
            <a:off x="3794295" y="3703762"/>
            <a:ext cx="693890" cy="582354"/>
            <a:chOff x="853792" y="625550"/>
            <a:chExt cx="1787808" cy="1500435"/>
          </a:xfrm>
        </p:grpSpPr>
        <p:sp>
          <p:nvSpPr>
            <p:cNvPr id="62" name="フレーム 61">
              <a:extLst>
                <a:ext uri="{FF2B5EF4-FFF2-40B4-BE49-F238E27FC236}">
                  <a16:creationId xmlns:a16="http://schemas.microsoft.com/office/drawing/2014/main" id="{81C59B31-686F-63F3-28EB-F6703C730600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63" name="フリーフォーム: 図形 62">
              <a:extLst>
                <a:ext uri="{FF2B5EF4-FFF2-40B4-BE49-F238E27FC236}">
                  <a16:creationId xmlns:a16="http://schemas.microsoft.com/office/drawing/2014/main" id="{3EBE6849-6341-EA8D-0367-03756B387B7A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65" name="テキスト ボックス 64">
            <a:extLst>
              <a:ext uri="{FF2B5EF4-FFF2-40B4-BE49-F238E27FC236}">
                <a16:creationId xmlns:a16="http://schemas.microsoft.com/office/drawing/2014/main" id="{C0133393-E464-284D-3A6A-8274318F8054}"/>
              </a:ext>
            </a:extLst>
          </p:cNvPr>
          <p:cNvSpPr txBox="1"/>
          <p:nvPr/>
        </p:nvSpPr>
        <p:spPr>
          <a:xfrm>
            <a:off x="7902300" y="3744313"/>
            <a:ext cx="1538883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報告済</a:t>
            </a:r>
          </a:p>
        </p:txBody>
      </p:sp>
      <p:grpSp>
        <p:nvGrpSpPr>
          <p:cNvPr id="66" name="グループ化 65">
            <a:extLst>
              <a:ext uri="{FF2B5EF4-FFF2-40B4-BE49-F238E27FC236}">
                <a16:creationId xmlns:a16="http://schemas.microsoft.com/office/drawing/2014/main" id="{657F4D5B-8F4A-8AA4-E3E2-E68C23DB47A8}"/>
              </a:ext>
            </a:extLst>
          </p:cNvPr>
          <p:cNvGrpSpPr/>
          <p:nvPr/>
        </p:nvGrpSpPr>
        <p:grpSpPr>
          <a:xfrm>
            <a:off x="7096294" y="3703762"/>
            <a:ext cx="693890" cy="582354"/>
            <a:chOff x="853792" y="625550"/>
            <a:chExt cx="1787808" cy="1500435"/>
          </a:xfrm>
        </p:grpSpPr>
        <p:sp>
          <p:nvSpPr>
            <p:cNvPr id="67" name="フレーム 66">
              <a:extLst>
                <a:ext uri="{FF2B5EF4-FFF2-40B4-BE49-F238E27FC236}">
                  <a16:creationId xmlns:a16="http://schemas.microsoft.com/office/drawing/2014/main" id="{39D05E02-5A9E-E942-8863-4CF6D8CAABAF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68" name="フリーフォーム: 図形 67">
              <a:extLst>
                <a:ext uri="{FF2B5EF4-FFF2-40B4-BE49-F238E27FC236}">
                  <a16:creationId xmlns:a16="http://schemas.microsoft.com/office/drawing/2014/main" id="{EAF8FDC4-F1AC-9C3B-714C-FEA7D909C5F1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70" name="テキスト ボックス 69">
            <a:extLst>
              <a:ext uri="{FF2B5EF4-FFF2-40B4-BE49-F238E27FC236}">
                <a16:creationId xmlns:a16="http://schemas.microsoft.com/office/drawing/2014/main" id="{DD603698-C095-32E9-D23E-02CBB50D32BC}"/>
              </a:ext>
            </a:extLst>
          </p:cNvPr>
          <p:cNvSpPr txBox="1"/>
          <p:nvPr/>
        </p:nvSpPr>
        <p:spPr>
          <a:xfrm>
            <a:off x="1291406" y="4896838"/>
            <a:ext cx="1538883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報告済</a:t>
            </a:r>
          </a:p>
        </p:txBody>
      </p:sp>
      <p:grpSp>
        <p:nvGrpSpPr>
          <p:cNvPr id="71" name="グループ化 70">
            <a:extLst>
              <a:ext uri="{FF2B5EF4-FFF2-40B4-BE49-F238E27FC236}">
                <a16:creationId xmlns:a16="http://schemas.microsoft.com/office/drawing/2014/main" id="{131DAF02-6F1E-6447-D2E5-7993323B8BBE}"/>
              </a:ext>
            </a:extLst>
          </p:cNvPr>
          <p:cNvGrpSpPr/>
          <p:nvPr/>
        </p:nvGrpSpPr>
        <p:grpSpPr>
          <a:xfrm>
            <a:off x="485400" y="4856287"/>
            <a:ext cx="693890" cy="582354"/>
            <a:chOff x="853792" y="625550"/>
            <a:chExt cx="1787808" cy="1500435"/>
          </a:xfrm>
        </p:grpSpPr>
        <p:sp>
          <p:nvSpPr>
            <p:cNvPr id="72" name="フレーム 71">
              <a:extLst>
                <a:ext uri="{FF2B5EF4-FFF2-40B4-BE49-F238E27FC236}">
                  <a16:creationId xmlns:a16="http://schemas.microsoft.com/office/drawing/2014/main" id="{03CB4685-7F7F-3E50-EB08-0C1BC95DA6B7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73" name="フリーフォーム: 図形 72">
              <a:extLst>
                <a:ext uri="{FF2B5EF4-FFF2-40B4-BE49-F238E27FC236}">
                  <a16:creationId xmlns:a16="http://schemas.microsoft.com/office/drawing/2014/main" id="{0714DDBD-133B-E9ED-C637-8BC173832E47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75" name="テキスト ボックス 74">
            <a:extLst>
              <a:ext uri="{FF2B5EF4-FFF2-40B4-BE49-F238E27FC236}">
                <a16:creationId xmlns:a16="http://schemas.microsoft.com/office/drawing/2014/main" id="{51A64FD1-2318-9010-6028-87C92C665D00}"/>
              </a:ext>
            </a:extLst>
          </p:cNvPr>
          <p:cNvSpPr txBox="1"/>
          <p:nvPr/>
        </p:nvSpPr>
        <p:spPr>
          <a:xfrm>
            <a:off x="4600301" y="4896838"/>
            <a:ext cx="1538883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報告済</a:t>
            </a:r>
          </a:p>
        </p:txBody>
      </p:sp>
      <p:grpSp>
        <p:nvGrpSpPr>
          <p:cNvPr id="76" name="グループ化 75">
            <a:extLst>
              <a:ext uri="{FF2B5EF4-FFF2-40B4-BE49-F238E27FC236}">
                <a16:creationId xmlns:a16="http://schemas.microsoft.com/office/drawing/2014/main" id="{C215EA7D-C32D-097C-B1BB-180F630B718D}"/>
              </a:ext>
            </a:extLst>
          </p:cNvPr>
          <p:cNvGrpSpPr/>
          <p:nvPr/>
        </p:nvGrpSpPr>
        <p:grpSpPr>
          <a:xfrm>
            <a:off x="3794295" y="4856287"/>
            <a:ext cx="693890" cy="582354"/>
            <a:chOff x="853792" y="625550"/>
            <a:chExt cx="1787808" cy="1500435"/>
          </a:xfrm>
        </p:grpSpPr>
        <p:sp>
          <p:nvSpPr>
            <p:cNvPr id="77" name="フレーム 76">
              <a:extLst>
                <a:ext uri="{FF2B5EF4-FFF2-40B4-BE49-F238E27FC236}">
                  <a16:creationId xmlns:a16="http://schemas.microsoft.com/office/drawing/2014/main" id="{3FFD790F-1C39-76C5-953E-AF247CD48836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78" name="フリーフォーム: 図形 77">
              <a:extLst>
                <a:ext uri="{FF2B5EF4-FFF2-40B4-BE49-F238E27FC236}">
                  <a16:creationId xmlns:a16="http://schemas.microsoft.com/office/drawing/2014/main" id="{BDC4A863-6C1C-E03E-3F7F-16C281150EDC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80" name="テキスト ボックス 79">
            <a:extLst>
              <a:ext uri="{FF2B5EF4-FFF2-40B4-BE49-F238E27FC236}">
                <a16:creationId xmlns:a16="http://schemas.microsoft.com/office/drawing/2014/main" id="{9441BD8B-8E0D-500B-4C1D-94D7851F131D}"/>
              </a:ext>
            </a:extLst>
          </p:cNvPr>
          <p:cNvSpPr txBox="1"/>
          <p:nvPr/>
        </p:nvSpPr>
        <p:spPr>
          <a:xfrm>
            <a:off x="7902300" y="4896838"/>
            <a:ext cx="1538883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報告済</a:t>
            </a:r>
          </a:p>
        </p:txBody>
      </p:sp>
      <p:grpSp>
        <p:nvGrpSpPr>
          <p:cNvPr id="81" name="グループ化 80">
            <a:extLst>
              <a:ext uri="{FF2B5EF4-FFF2-40B4-BE49-F238E27FC236}">
                <a16:creationId xmlns:a16="http://schemas.microsoft.com/office/drawing/2014/main" id="{F4432EC7-ADDC-193A-6987-35AE7711180C}"/>
              </a:ext>
            </a:extLst>
          </p:cNvPr>
          <p:cNvGrpSpPr/>
          <p:nvPr/>
        </p:nvGrpSpPr>
        <p:grpSpPr>
          <a:xfrm>
            <a:off x="7096294" y="4856287"/>
            <a:ext cx="693890" cy="582354"/>
            <a:chOff x="853792" y="625550"/>
            <a:chExt cx="1787808" cy="1500435"/>
          </a:xfrm>
        </p:grpSpPr>
        <p:sp>
          <p:nvSpPr>
            <p:cNvPr id="82" name="フレーム 81">
              <a:extLst>
                <a:ext uri="{FF2B5EF4-FFF2-40B4-BE49-F238E27FC236}">
                  <a16:creationId xmlns:a16="http://schemas.microsoft.com/office/drawing/2014/main" id="{EB6E54AF-7CD5-1FC1-CF28-95C3816BC1E8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83" name="フリーフォーム: 図形 82">
              <a:extLst>
                <a:ext uri="{FF2B5EF4-FFF2-40B4-BE49-F238E27FC236}">
                  <a16:creationId xmlns:a16="http://schemas.microsoft.com/office/drawing/2014/main" id="{296E70DB-9582-FA6C-8A5B-73BBF055A788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85" name="テキスト ボックス 84">
            <a:extLst>
              <a:ext uri="{FF2B5EF4-FFF2-40B4-BE49-F238E27FC236}">
                <a16:creationId xmlns:a16="http://schemas.microsoft.com/office/drawing/2014/main" id="{BC3A8853-F91D-A8FE-2C61-43A34FF93F0E}"/>
              </a:ext>
            </a:extLst>
          </p:cNvPr>
          <p:cNvSpPr txBox="1"/>
          <p:nvPr/>
        </p:nvSpPr>
        <p:spPr>
          <a:xfrm>
            <a:off x="1291406" y="6039866"/>
            <a:ext cx="1538883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報告済</a:t>
            </a:r>
          </a:p>
        </p:txBody>
      </p:sp>
      <p:grpSp>
        <p:nvGrpSpPr>
          <p:cNvPr id="86" name="グループ化 85">
            <a:extLst>
              <a:ext uri="{FF2B5EF4-FFF2-40B4-BE49-F238E27FC236}">
                <a16:creationId xmlns:a16="http://schemas.microsoft.com/office/drawing/2014/main" id="{022B7B21-0C23-63CA-A7AF-FC34462EA3C4}"/>
              </a:ext>
            </a:extLst>
          </p:cNvPr>
          <p:cNvGrpSpPr/>
          <p:nvPr/>
        </p:nvGrpSpPr>
        <p:grpSpPr>
          <a:xfrm>
            <a:off x="485400" y="5999315"/>
            <a:ext cx="693890" cy="582354"/>
            <a:chOff x="853792" y="625550"/>
            <a:chExt cx="1787808" cy="1500435"/>
          </a:xfrm>
        </p:grpSpPr>
        <p:sp>
          <p:nvSpPr>
            <p:cNvPr id="87" name="フレーム 86">
              <a:extLst>
                <a:ext uri="{FF2B5EF4-FFF2-40B4-BE49-F238E27FC236}">
                  <a16:creationId xmlns:a16="http://schemas.microsoft.com/office/drawing/2014/main" id="{232F1B6C-6A58-2371-8EA8-0ECBA21C242E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88" name="フリーフォーム: 図形 87">
              <a:extLst>
                <a:ext uri="{FF2B5EF4-FFF2-40B4-BE49-F238E27FC236}">
                  <a16:creationId xmlns:a16="http://schemas.microsoft.com/office/drawing/2014/main" id="{91CFC369-B2A3-6FBB-0FCB-D7669DEE9C6C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90" name="テキスト ボックス 89">
            <a:extLst>
              <a:ext uri="{FF2B5EF4-FFF2-40B4-BE49-F238E27FC236}">
                <a16:creationId xmlns:a16="http://schemas.microsoft.com/office/drawing/2014/main" id="{AD7125E8-DCDE-A2BA-418C-E7AEA92A6533}"/>
              </a:ext>
            </a:extLst>
          </p:cNvPr>
          <p:cNvSpPr txBox="1"/>
          <p:nvPr/>
        </p:nvSpPr>
        <p:spPr>
          <a:xfrm>
            <a:off x="4600301" y="6039866"/>
            <a:ext cx="1538883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報告済</a:t>
            </a:r>
          </a:p>
        </p:txBody>
      </p:sp>
      <p:grpSp>
        <p:nvGrpSpPr>
          <p:cNvPr id="91" name="グループ化 90">
            <a:extLst>
              <a:ext uri="{FF2B5EF4-FFF2-40B4-BE49-F238E27FC236}">
                <a16:creationId xmlns:a16="http://schemas.microsoft.com/office/drawing/2014/main" id="{AFF78544-5A85-4D84-4E74-DB60EEF60474}"/>
              </a:ext>
            </a:extLst>
          </p:cNvPr>
          <p:cNvGrpSpPr/>
          <p:nvPr/>
        </p:nvGrpSpPr>
        <p:grpSpPr>
          <a:xfrm>
            <a:off x="3794295" y="5999315"/>
            <a:ext cx="693890" cy="582354"/>
            <a:chOff x="853792" y="625550"/>
            <a:chExt cx="1787808" cy="1500435"/>
          </a:xfrm>
        </p:grpSpPr>
        <p:sp>
          <p:nvSpPr>
            <p:cNvPr id="92" name="フレーム 91">
              <a:extLst>
                <a:ext uri="{FF2B5EF4-FFF2-40B4-BE49-F238E27FC236}">
                  <a16:creationId xmlns:a16="http://schemas.microsoft.com/office/drawing/2014/main" id="{E15567EE-5875-951B-8C0A-D01EED454B29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93" name="フリーフォーム: 図形 92">
              <a:extLst>
                <a:ext uri="{FF2B5EF4-FFF2-40B4-BE49-F238E27FC236}">
                  <a16:creationId xmlns:a16="http://schemas.microsoft.com/office/drawing/2014/main" id="{3D744474-0A09-751A-18C1-D0090368DF2E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95" name="テキスト ボックス 94">
            <a:extLst>
              <a:ext uri="{FF2B5EF4-FFF2-40B4-BE49-F238E27FC236}">
                <a16:creationId xmlns:a16="http://schemas.microsoft.com/office/drawing/2014/main" id="{2E76D1F1-0250-BEC4-B8EB-8E73F97EF509}"/>
              </a:ext>
            </a:extLst>
          </p:cNvPr>
          <p:cNvSpPr txBox="1"/>
          <p:nvPr/>
        </p:nvSpPr>
        <p:spPr>
          <a:xfrm>
            <a:off x="7902300" y="6039866"/>
            <a:ext cx="1538883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報告済</a:t>
            </a:r>
          </a:p>
        </p:txBody>
      </p:sp>
      <p:grpSp>
        <p:nvGrpSpPr>
          <p:cNvPr id="96" name="グループ化 95">
            <a:extLst>
              <a:ext uri="{FF2B5EF4-FFF2-40B4-BE49-F238E27FC236}">
                <a16:creationId xmlns:a16="http://schemas.microsoft.com/office/drawing/2014/main" id="{DFEB5F0D-22B5-3929-057A-36364F61B307}"/>
              </a:ext>
            </a:extLst>
          </p:cNvPr>
          <p:cNvGrpSpPr/>
          <p:nvPr/>
        </p:nvGrpSpPr>
        <p:grpSpPr>
          <a:xfrm>
            <a:off x="7096294" y="5999315"/>
            <a:ext cx="693890" cy="582354"/>
            <a:chOff x="853792" y="625550"/>
            <a:chExt cx="1787808" cy="1500435"/>
          </a:xfrm>
        </p:grpSpPr>
        <p:sp>
          <p:nvSpPr>
            <p:cNvPr id="97" name="フレーム 96">
              <a:extLst>
                <a:ext uri="{FF2B5EF4-FFF2-40B4-BE49-F238E27FC236}">
                  <a16:creationId xmlns:a16="http://schemas.microsoft.com/office/drawing/2014/main" id="{63AACC19-9C33-3647-8C3A-1B653EF245CD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98" name="フリーフォーム: 図形 97">
              <a:extLst>
                <a:ext uri="{FF2B5EF4-FFF2-40B4-BE49-F238E27FC236}">
                  <a16:creationId xmlns:a16="http://schemas.microsoft.com/office/drawing/2014/main" id="{9AC858BD-9D68-96C2-D438-D53C1FC8F914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5411613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42A0D93-37E1-F2BB-5118-2BCEEDCAFA0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直線コネクタ 12">
            <a:extLst>
              <a:ext uri="{FF2B5EF4-FFF2-40B4-BE49-F238E27FC236}">
                <a16:creationId xmlns:a16="http://schemas.microsoft.com/office/drawing/2014/main" id="{979F928C-8B6D-43E3-5209-536B1565E620}"/>
              </a:ext>
            </a:extLst>
          </p:cNvPr>
          <p:cNvCxnSpPr/>
          <p:nvPr/>
        </p:nvCxnSpPr>
        <p:spPr>
          <a:xfrm>
            <a:off x="0" y="4568825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線コネクタ 18">
            <a:extLst>
              <a:ext uri="{FF2B5EF4-FFF2-40B4-BE49-F238E27FC236}">
                <a16:creationId xmlns:a16="http://schemas.microsoft.com/office/drawing/2014/main" id="{9F26D86A-3CF4-0998-FF70-F85896ACFD87}"/>
              </a:ext>
            </a:extLst>
          </p:cNvPr>
          <p:cNvCxnSpPr>
            <a:cxnSpLocks/>
          </p:cNvCxnSpPr>
          <p:nvPr/>
        </p:nvCxnSpPr>
        <p:spPr>
          <a:xfrm>
            <a:off x="3302001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線コネクタ 19">
            <a:extLst>
              <a:ext uri="{FF2B5EF4-FFF2-40B4-BE49-F238E27FC236}">
                <a16:creationId xmlns:a16="http://schemas.microsoft.com/office/drawing/2014/main" id="{7E819DA5-41FD-DF0B-26A0-C9683B482825}"/>
              </a:ext>
            </a:extLst>
          </p:cNvPr>
          <p:cNvCxnSpPr>
            <a:cxnSpLocks/>
          </p:cNvCxnSpPr>
          <p:nvPr/>
        </p:nvCxnSpPr>
        <p:spPr>
          <a:xfrm>
            <a:off x="6604002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" name="直線コネクタ 1">
            <a:extLst>
              <a:ext uri="{FF2B5EF4-FFF2-40B4-BE49-F238E27FC236}">
                <a16:creationId xmlns:a16="http://schemas.microsoft.com/office/drawing/2014/main" id="{04FD9BD6-6B4E-A525-44AA-E90B28E1E6CA}"/>
              </a:ext>
            </a:extLst>
          </p:cNvPr>
          <p:cNvCxnSpPr>
            <a:cxnSpLocks/>
          </p:cNvCxnSpPr>
          <p:nvPr/>
        </p:nvCxnSpPr>
        <p:spPr>
          <a:xfrm>
            <a:off x="1100667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直線コネクタ 2">
            <a:extLst>
              <a:ext uri="{FF2B5EF4-FFF2-40B4-BE49-F238E27FC236}">
                <a16:creationId xmlns:a16="http://schemas.microsoft.com/office/drawing/2014/main" id="{9F5E4898-B611-B70F-E012-69FD3EB8C5D2}"/>
              </a:ext>
            </a:extLst>
          </p:cNvPr>
          <p:cNvCxnSpPr>
            <a:cxnSpLocks/>
          </p:cNvCxnSpPr>
          <p:nvPr/>
        </p:nvCxnSpPr>
        <p:spPr>
          <a:xfrm>
            <a:off x="8805336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直線コネクタ 3">
            <a:extLst>
              <a:ext uri="{FF2B5EF4-FFF2-40B4-BE49-F238E27FC236}">
                <a16:creationId xmlns:a16="http://schemas.microsoft.com/office/drawing/2014/main" id="{FDE6474A-A28A-092E-2EED-5FE0581E045C}"/>
              </a:ext>
            </a:extLst>
          </p:cNvPr>
          <p:cNvCxnSpPr/>
          <p:nvPr/>
        </p:nvCxnSpPr>
        <p:spPr>
          <a:xfrm>
            <a:off x="0" y="2279650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線コネクタ 4">
            <a:extLst>
              <a:ext uri="{FF2B5EF4-FFF2-40B4-BE49-F238E27FC236}">
                <a16:creationId xmlns:a16="http://schemas.microsoft.com/office/drawing/2014/main" id="{0139BA68-DA3A-0892-31F8-7A079B92922B}"/>
              </a:ext>
            </a:extLst>
          </p:cNvPr>
          <p:cNvCxnSpPr>
            <a:cxnSpLocks/>
          </p:cNvCxnSpPr>
          <p:nvPr/>
        </p:nvCxnSpPr>
        <p:spPr>
          <a:xfrm>
            <a:off x="4402668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線コネクタ 5">
            <a:extLst>
              <a:ext uri="{FF2B5EF4-FFF2-40B4-BE49-F238E27FC236}">
                <a16:creationId xmlns:a16="http://schemas.microsoft.com/office/drawing/2014/main" id="{CF0F3109-00D7-9567-3A55-FFF51A5223E2}"/>
              </a:ext>
            </a:extLst>
          </p:cNvPr>
          <p:cNvCxnSpPr>
            <a:cxnSpLocks/>
          </p:cNvCxnSpPr>
          <p:nvPr/>
        </p:nvCxnSpPr>
        <p:spPr>
          <a:xfrm>
            <a:off x="2201334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線コネクタ 6">
            <a:extLst>
              <a:ext uri="{FF2B5EF4-FFF2-40B4-BE49-F238E27FC236}">
                <a16:creationId xmlns:a16="http://schemas.microsoft.com/office/drawing/2014/main" id="{D9A158D2-9B9A-4FF0-8FC1-2911B790D2CA}"/>
              </a:ext>
            </a:extLst>
          </p:cNvPr>
          <p:cNvCxnSpPr>
            <a:cxnSpLocks/>
          </p:cNvCxnSpPr>
          <p:nvPr/>
        </p:nvCxnSpPr>
        <p:spPr>
          <a:xfrm>
            <a:off x="5503335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5ED0DA33-36B7-00A3-2577-0DBF4BCC0A25}"/>
              </a:ext>
            </a:extLst>
          </p:cNvPr>
          <p:cNvCxnSpPr>
            <a:cxnSpLocks/>
          </p:cNvCxnSpPr>
          <p:nvPr/>
        </p:nvCxnSpPr>
        <p:spPr>
          <a:xfrm>
            <a:off x="7704669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" name="グループ化 8">
            <a:extLst>
              <a:ext uri="{FF2B5EF4-FFF2-40B4-BE49-F238E27FC236}">
                <a16:creationId xmlns:a16="http://schemas.microsoft.com/office/drawing/2014/main" id="{7BEFB7CF-9D1F-EEA8-A1D8-39B1489C7EDB}"/>
              </a:ext>
            </a:extLst>
          </p:cNvPr>
          <p:cNvGrpSpPr/>
          <p:nvPr/>
        </p:nvGrpSpPr>
        <p:grpSpPr>
          <a:xfrm>
            <a:off x="302368" y="304800"/>
            <a:ext cx="495916" cy="416202"/>
            <a:chOff x="853792" y="625550"/>
            <a:chExt cx="1787808" cy="1500435"/>
          </a:xfrm>
        </p:grpSpPr>
        <p:sp>
          <p:nvSpPr>
            <p:cNvPr id="10" name="フレーム 9">
              <a:extLst>
                <a:ext uri="{FF2B5EF4-FFF2-40B4-BE49-F238E27FC236}">
                  <a16:creationId xmlns:a16="http://schemas.microsoft.com/office/drawing/2014/main" id="{89D05116-4BA4-B6E6-BB41-75FC3223C92A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11" name="フリーフォーム: 図形 10">
              <a:extLst>
                <a:ext uri="{FF2B5EF4-FFF2-40B4-BE49-F238E27FC236}">
                  <a16:creationId xmlns:a16="http://schemas.microsoft.com/office/drawing/2014/main" id="{62D0F304-9085-2486-9D72-B82F60F15334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6912535F-10B0-F40F-7332-48F9671C0BB3}"/>
              </a:ext>
            </a:extLst>
          </p:cNvPr>
          <p:cNvSpPr txBox="1"/>
          <p:nvPr/>
        </p:nvSpPr>
        <p:spPr>
          <a:xfrm>
            <a:off x="304110" y="843952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報告済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17" name="グループ化 16">
            <a:extLst>
              <a:ext uri="{FF2B5EF4-FFF2-40B4-BE49-F238E27FC236}">
                <a16:creationId xmlns:a16="http://schemas.microsoft.com/office/drawing/2014/main" id="{89849DBD-06C3-536E-AA12-F0E742A61F1F}"/>
              </a:ext>
            </a:extLst>
          </p:cNvPr>
          <p:cNvGrpSpPr/>
          <p:nvPr/>
        </p:nvGrpSpPr>
        <p:grpSpPr>
          <a:xfrm>
            <a:off x="1403020" y="304800"/>
            <a:ext cx="495916" cy="416202"/>
            <a:chOff x="853792" y="625550"/>
            <a:chExt cx="1787808" cy="1500435"/>
          </a:xfrm>
        </p:grpSpPr>
        <p:sp>
          <p:nvSpPr>
            <p:cNvPr id="18" name="フレーム 17">
              <a:extLst>
                <a:ext uri="{FF2B5EF4-FFF2-40B4-BE49-F238E27FC236}">
                  <a16:creationId xmlns:a16="http://schemas.microsoft.com/office/drawing/2014/main" id="{4FABC860-FD08-2952-FC54-C6B7D3B53FF4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21" name="フリーフォーム: 図形 20">
              <a:extLst>
                <a:ext uri="{FF2B5EF4-FFF2-40B4-BE49-F238E27FC236}">
                  <a16:creationId xmlns:a16="http://schemas.microsoft.com/office/drawing/2014/main" id="{C650798F-D20C-D241-4C77-5A6377ED0F20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EDAF8B7F-05D4-A578-8913-6CECB4A95CCC}"/>
              </a:ext>
            </a:extLst>
          </p:cNvPr>
          <p:cNvSpPr txBox="1"/>
          <p:nvPr/>
        </p:nvSpPr>
        <p:spPr>
          <a:xfrm>
            <a:off x="1404762" y="843952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報告済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24" name="グループ化 23">
            <a:extLst>
              <a:ext uri="{FF2B5EF4-FFF2-40B4-BE49-F238E27FC236}">
                <a16:creationId xmlns:a16="http://schemas.microsoft.com/office/drawing/2014/main" id="{B89FCA04-2653-078F-FAF2-D51F2938F43C}"/>
              </a:ext>
            </a:extLst>
          </p:cNvPr>
          <p:cNvGrpSpPr/>
          <p:nvPr/>
        </p:nvGrpSpPr>
        <p:grpSpPr>
          <a:xfrm>
            <a:off x="2503656" y="304800"/>
            <a:ext cx="495916" cy="416202"/>
            <a:chOff x="853792" y="625550"/>
            <a:chExt cx="1787808" cy="1500435"/>
          </a:xfrm>
        </p:grpSpPr>
        <p:sp>
          <p:nvSpPr>
            <p:cNvPr id="25" name="フレーム 24">
              <a:extLst>
                <a:ext uri="{FF2B5EF4-FFF2-40B4-BE49-F238E27FC236}">
                  <a16:creationId xmlns:a16="http://schemas.microsoft.com/office/drawing/2014/main" id="{7B333317-9BC1-60D7-08D6-DFB2A8DA38B8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26" name="フリーフォーム: 図形 25">
              <a:extLst>
                <a:ext uri="{FF2B5EF4-FFF2-40B4-BE49-F238E27FC236}">
                  <a16:creationId xmlns:a16="http://schemas.microsoft.com/office/drawing/2014/main" id="{B5A29ADA-5EC7-EFF9-CED9-4712AD8E8133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C991F1F8-71E7-2EC2-9538-C244F12F2AEE}"/>
              </a:ext>
            </a:extLst>
          </p:cNvPr>
          <p:cNvSpPr txBox="1"/>
          <p:nvPr/>
        </p:nvSpPr>
        <p:spPr>
          <a:xfrm>
            <a:off x="2505398" y="843952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報告済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29" name="グループ化 28">
            <a:extLst>
              <a:ext uri="{FF2B5EF4-FFF2-40B4-BE49-F238E27FC236}">
                <a16:creationId xmlns:a16="http://schemas.microsoft.com/office/drawing/2014/main" id="{8F09365B-A1E2-3D34-D3BA-380FE4497507}"/>
              </a:ext>
            </a:extLst>
          </p:cNvPr>
          <p:cNvGrpSpPr/>
          <p:nvPr/>
        </p:nvGrpSpPr>
        <p:grpSpPr>
          <a:xfrm>
            <a:off x="3604261" y="304800"/>
            <a:ext cx="495916" cy="416202"/>
            <a:chOff x="853792" y="625550"/>
            <a:chExt cx="1787808" cy="1500435"/>
          </a:xfrm>
        </p:grpSpPr>
        <p:sp>
          <p:nvSpPr>
            <p:cNvPr id="30" name="フレーム 29">
              <a:extLst>
                <a:ext uri="{FF2B5EF4-FFF2-40B4-BE49-F238E27FC236}">
                  <a16:creationId xmlns:a16="http://schemas.microsoft.com/office/drawing/2014/main" id="{5D6EEB68-CC9D-DBE7-A66D-2DFC91F1A898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31" name="フリーフォーム: 図形 30">
              <a:extLst>
                <a:ext uri="{FF2B5EF4-FFF2-40B4-BE49-F238E27FC236}">
                  <a16:creationId xmlns:a16="http://schemas.microsoft.com/office/drawing/2014/main" id="{53A243A4-3A3F-9011-D2F6-95EBD7C9EA63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C9888F66-8214-2A7A-E40D-16FBEDF2F830}"/>
              </a:ext>
            </a:extLst>
          </p:cNvPr>
          <p:cNvSpPr txBox="1"/>
          <p:nvPr/>
        </p:nvSpPr>
        <p:spPr>
          <a:xfrm>
            <a:off x="3606003" y="843952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報告済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34" name="グループ化 33">
            <a:extLst>
              <a:ext uri="{FF2B5EF4-FFF2-40B4-BE49-F238E27FC236}">
                <a16:creationId xmlns:a16="http://schemas.microsoft.com/office/drawing/2014/main" id="{DFFE89E9-5704-4F82-C7E0-F61424B1301A}"/>
              </a:ext>
            </a:extLst>
          </p:cNvPr>
          <p:cNvGrpSpPr/>
          <p:nvPr/>
        </p:nvGrpSpPr>
        <p:grpSpPr>
          <a:xfrm>
            <a:off x="4704804" y="304800"/>
            <a:ext cx="495916" cy="416202"/>
            <a:chOff x="853792" y="625550"/>
            <a:chExt cx="1787808" cy="1500435"/>
          </a:xfrm>
        </p:grpSpPr>
        <p:sp>
          <p:nvSpPr>
            <p:cNvPr id="35" name="フレーム 34">
              <a:extLst>
                <a:ext uri="{FF2B5EF4-FFF2-40B4-BE49-F238E27FC236}">
                  <a16:creationId xmlns:a16="http://schemas.microsoft.com/office/drawing/2014/main" id="{DDC32652-4552-7989-B6B8-228A09E4E83F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36" name="フリーフォーム: 図形 35">
              <a:extLst>
                <a:ext uri="{FF2B5EF4-FFF2-40B4-BE49-F238E27FC236}">
                  <a16:creationId xmlns:a16="http://schemas.microsoft.com/office/drawing/2014/main" id="{9B793034-9CF0-7D6B-FDBB-2451BF851666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37" name="テキスト ボックス 36">
            <a:extLst>
              <a:ext uri="{FF2B5EF4-FFF2-40B4-BE49-F238E27FC236}">
                <a16:creationId xmlns:a16="http://schemas.microsoft.com/office/drawing/2014/main" id="{DCBD7098-734F-A54C-068D-5D1AD3C5FD08}"/>
              </a:ext>
            </a:extLst>
          </p:cNvPr>
          <p:cNvSpPr txBox="1"/>
          <p:nvPr/>
        </p:nvSpPr>
        <p:spPr>
          <a:xfrm>
            <a:off x="4706546" y="843952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報告済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39" name="グループ化 38">
            <a:extLst>
              <a:ext uri="{FF2B5EF4-FFF2-40B4-BE49-F238E27FC236}">
                <a16:creationId xmlns:a16="http://schemas.microsoft.com/office/drawing/2014/main" id="{24EF3162-432D-1FE8-FD92-109A44137D0C}"/>
              </a:ext>
            </a:extLst>
          </p:cNvPr>
          <p:cNvGrpSpPr/>
          <p:nvPr/>
        </p:nvGrpSpPr>
        <p:grpSpPr>
          <a:xfrm>
            <a:off x="5800179" y="304800"/>
            <a:ext cx="495916" cy="416202"/>
            <a:chOff x="853792" y="625550"/>
            <a:chExt cx="1787808" cy="1500435"/>
          </a:xfrm>
        </p:grpSpPr>
        <p:sp>
          <p:nvSpPr>
            <p:cNvPr id="40" name="フレーム 39">
              <a:extLst>
                <a:ext uri="{FF2B5EF4-FFF2-40B4-BE49-F238E27FC236}">
                  <a16:creationId xmlns:a16="http://schemas.microsoft.com/office/drawing/2014/main" id="{D1BE34F3-F90E-A0FE-3EDC-96B7ACE8A11D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41" name="フリーフォーム: 図形 40">
              <a:extLst>
                <a:ext uri="{FF2B5EF4-FFF2-40B4-BE49-F238E27FC236}">
                  <a16:creationId xmlns:a16="http://schemas.microsoft.com/office/drawing/2014/main" id="{1BD58808-A690-211A-7680-832739587153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42" name="テキスト ボックス 41">
            <a:extLst>
              <a:ext uri="{FF2B5EF4-FFF2-40B4-BE49-F238E27FC236}">
                <a16:creationId xmlns:a16="http://schemas.microsoft.com/office/drawing/2014/main" id="{A84D074C-0B28-F46D-7BEA-B06DDCB458C2}"/>
              </a:ext>
            </a:extLst>
          </p:cNvPr>
          <p:cNvSpPr txBox="1"/>
          <p:nvPr/>
        </p:nvSpPr>
        <p:spPr>
          <a:xfrm>
            <a:off x="5801921" y="843952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報告済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49" name="グループ化 48">
            <a:extLst>
              <a:ext uri="{FF2B5EF4-FFF2-40B4-BE49-F238E27FC236}">
                <a16:creationId xmlns:a16="http://schemas.microsoft.com/office/drawing/2014/main" id="{52D1D3B1-D8D7-8C38-55B5-07828EC31023}"/>
              </a:ext>
            </a:extLst>
          </p:cNvPr>
          <p:cNvGrpSpPr/>
          <p:nvPr/>
        </p:nvGrpSpPr>
        <p:grpSpPr>
          <a:xfrm>
            <a:off x="6895321" y="304800"/>
            <a:ext cx="495916" cy="416202"/>
            <a:chOff x="853792" y="625550"/>
            <a:chExt cx="1787808" cy="1500435"/>
          </a:xfrm>
        </p:grpSpPr>
        <p:sp>
          <p:nvSpPr>
            <p:cNvPr id="50" name="フレーム 49">
              <a:extLst>
                <a:ext uri="{FF2B5EF4-FFF2-40B4-BE49-F238E27FC236}">
                  <a16:creationId xmlns:a16="http://schemas.microsoft.com/office/drawing/2014/main" id="{FFB4E3F5-D782-AF64-7DAD-7E5DD05960AA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51" name="フリーフォーム: 図形 50">
              <a:extLst>
                <a:ext uri="{FF2B5EF4-FFF2-40B4-BE49-F238E27FC236}">
                  <a16:creationId xmlns:a16="http://schemas.microsoft.com/office/drawing/2014/main" id="{3D8CE6E3-5F4E-6AA6-06EF-855B44795CE9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52" name="テキスト ボックス 51">
            <a:extLst>
              <a:ext uri="{FF2B5EF4-FFF2-40B4-BE49-F238E27FC236}">
                <a16:creationId xmlns:a16="http://schemas.microsoft.com/office/drawing/2014/main" id="{E07C6B9A-DBF7-4BD5-B9BE-E262721C54B8}"/>
              </a:ext>
            </a:extLst>
          </p:cNvPr>
          <p:cNvSpPr txBox="1"/>
          <p:nvPr/>
        </p:nvSpPr>
        <p:spPr>
          <a:xfrm>
            <a:off x="6897063" y="843952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報告済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54" name="グループ化 53">
            <a:extLst>
              <a:ext uri="{FF2B5EF4-FFF2-40B4-BE49-F238E27FC236}">
                <a16:creationId xmlns:a16="http://schemas.microsoft.com/office/drawing/2014/main" id="{82CAC804-0B88-DD16-C5EB-991C0F52831E}"/>
              </a:ext>
            </a:extLst>
          </p:cNvPr>
          <p:cNvGrpSpPr/>
          <p:nvPr/>
        </p:nvGrpSpPr>
        <p:grpSpPr>
          <a:xfrm>
            <a:off x="7990695" y="304800"/>
            <a:ext cx="495916" cy="416202"/>
            <a:chOff x="853792" y="625550"/>
            <a:chExt cx="1787808" cy="1500435"/>
          </a:xfrm>
        </p:grpSpPr>
        <p:sp>
          <p:nvSpPr>
            <p:cNvPr id="55" name="フレーム 54">
              <a:extLst>
                <a:ext uri="{FF2B5EF4-FFF2-40B4-BE49-F238E27FC236}">
                  <a16:creationId xmlns:a16="http://schemas.microsoft.com/office/drawing/2014/main" id="{B7A4BCB3-0DF5-FE4C-11FB-1DC1C0EB8580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56" name="フリーフォーム: 図形 55">
              <a:extLst>
                <a:ext uri="{FF2B5EF4-FFF2-40B4-BE49-F238E27FC236}">
                  <a16:creationId xmlns:a16="http://schemas.microsoft.com/office/drawing/2014/main" id="{51DED507-4718-717E-3E11-71C14E2090B3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57" name="テキスト ボックス 56">
            <a:extLst>
              <a:ext uri="{FF2B5EF4-FFF2-40B4-BE49-F238E27FC236}">
                <a16:creationId xmlns:a16="http://schemas.microsoft.com/office/drawing/2014/main" id="{FF32B8B2-2376-0360-9F5D-6843A31C2BD2}"/>
              </a:ext>
            </a:extLst>
          </p:cNvPr>
          <p:cNvSpPr txBox="1"/>
          <p:nvPr/>
        </p:nvSpPr>
        <p:spPr>
          <a:xfrm>
            <a:off x="7992438" y="843952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報告済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59" name="グループ化 58">
            <a:extLst>
              <a:ext uri="{FF2B5EF4-FFF2-40B4-BE49-F238E27FC236}">
                <a16:creationId xmlns:a16="http://schemas.microsoft.com/office/drawing/2014/main" id="{01ECB914-DD6D-5BE1-DCBC-AAFD2F288AF2}"/>
              </a:ext>
            </a:extLst>
          </p:cNvPr>
          <p:cNvGrpSpPr/>
          <p:nvPr/>
        </p:nvGrpSpPr>
        <p:grpSpPr>
          <a:xfrm>
            <a:off x="9097307" y="304800"/>
            <a:ext cx="495916" cy="416202"/>
            <a:chOff x="853792" y="625550"/>
            <a:chExt cx="1787808" cy="1500435"/>
          </a:xfrm>
        </p:grpSpPr>
        <p:sp>
          <p:nvSpPr>
            <p:cNvPr id="60" name="フレーム 59">
              <a:extLst>
                <a:ext uri="{FF2B5EF4-FFF2-40B4-BE49-F238E27FC236}">
                  <a16:creationId xmlns:a16="http://schemas.microsoft.com/office/drawing/2014/main" id="{76C63141-E809-766F-0DEF-ED5D153F00BE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61" name="フリーフォーム: 図形 60">
              <a:extLst>
                <a:ext uri="{FF2B5EF4-FFF2-40B4-BE49-F238E27FC236}">
                  <a16:creationId xmlns:a16="http://schemas.microsoft.com/office/drawing/2014/main" id="{364D3966-31B5-4FCA-0859-EC46F7603504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62" name="テキスト ボックス 61">
            <a:extLst>
              <a:ext uri="{FF2B5EF4-FFF2-40B4-BE49-F238E27FC236}">
                <a16:creationId xmlns:a16="http://schemas.microsoft.com/office/drawing/2014/main" id="{E40850A4-DF3B-05C1-CBF3-A1CB6BF9FEEC}"/>
              </a:ext>
            </a:extLst>
          </p:cNvPr>
          <p:cNvSpPr txBox="1"/>
          <p:nvPr/>
        </p:nvSpPr>
        <p:spPr>
          <a:xfrm>
            <a:off x="9099050" y="843952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報告済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64" name="グループ化 63">
            <a:extLst>
              <a:ext uri="{FF2B5EF4-FFF2-40B4-BE49-F238E27FC236}">
                <a16:creationId xmlns:a16="http://schemas.microsoft.com/office/drawing/2014/main" id="{E2218125-3ECF-BDBB-E02D-7651B8CCE596}"/>
              </a:ext>
            </a:extLst>
          </p:cNvPr>
          <p:cNvGrpSpPr/>
          <p:nvPr/>
        </p:nvGrpSpPr>
        <p:grpSpPr>
          <a:xfrm>
            <a:off x="302368" y="2593975"/>
            <a:ext cx="495916" cy="416202"/>
            <a:chOff x="853792" y="625550"/>
            <a:chExt cx="1787808" cy="1500435"/>
          </a:xfrm>
        </p:grpSpPr>
        <p:sp>
          <p:nvSpPr>
            <p:cNvPr id="65" name="フレーム 64">
              <a:extLst>
                <a:ext uri="{FF2B5EF4-FFF2-40B4-BE49-F238E27FC236}">
                  <a16:creationId xmlns:a16="http://schemas.microsoft.com/office/drawing/2014/main" id="{DD6E298A-D7B4-A040-D992-046C701042FE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66" name="フリーフォーム: 図形 65">
              <a:extLst>
                <a:ext uri="{FF2B5EF4-FFF2-40B4-BE49-F238E27FC236}">
                  <a16:creationId xmlns:a16="http://schemas.microsoft.com/office/drawing/2014/main" id="{926BA7F8-A3A6-7975-858E-45BF80F90959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67" name="テキスト ボックス 66">
            <a:extLst>
              <a:ext uri="{FF2B5EF4-FFF2-40B4-BE49-F238E27FC236}">
                <a16:creationId xmlns:a16="http://schemas.microsoft.com/office/drawing/2014/main" id="{8C66FC3B-0869-8E48-5031-F65CB556AF08}"/>
              </a:ext>
            </a:extLst>
          </p:cNvPr>
          <p:cNvSpPr txBox="1"/>
          <p:nvPr/>
        </p:nvSpPr>
        <p:spPr>
          <a:xfrm>
            <a:off x="304110" y="3133127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報告済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69" name="グループ化 68">
            <a:extLst>
              <a:ext uri="{FF2B5EF4-FFF2-40B4-BE49-F238E27FC236}">
                <a16:creationId xmlns:a16="http://schemas.microsoft.com/office/drawing/2014/main" id="{A2A27E93-485B-A01E-3C27-FE3C54E0C8DA}"/>
              </a:ext>
            </a:extLst>
          </p:cNvPr>
          <p:cNvGrpSpPr/>
          <p:nvPr/>
        </p:nvGrpSpPr>
        <p:grpSpPr>
          <a:xfrm>
            <a:off x="1403020" y="2593975"/>
            <a:ext cx="495916" cy="416202"/>
            <a:chOff x="853792" y="625550"/>
            <a:chExt cx="1787808" cy="1500435"/>
          </a:xfrm>
        </p:grpSpPr>
        <p:sp>
          <p:nvSpPr>
            <p:cNvPr id="70" name="フレーム 69">
              <a:extLst>
                <a:ext uri="{FF2B5EF4-FFF2-40B4-BE49-F238E27FC236}">
                  <a16:creationId xmlns:a16="http://schemas.microsoft.com/office/drawing/2014/main" id="{418A376C-4A75-5558-DE4A-F42340E525BD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71" name="フリーフォーム: 図形 70">
              <a:extLst>
                <a:ext uri="{FF2B5EF4-FFF2-40B4-BE49-F238E27FC236}">
                  <a16:creationId xmlns:a16="http://schemas.microsoft.com/office/drawing/2014/main" id="{7A4845AC-70EC-45D1-E302-FF79496243E1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72" name="テキスト ボックス 71">
            <a:extLst>
              <a:ext uri="{FF2B5EF4-FFF2-40B4-BE49-F238E27FC236}">
                <a16:creationId xmlns:a16="http://schemas.microsoft.com/office/drawing/2014/main" id="{05BD1F2B-D320-F3C8-6E34-4EF2ECD5FC17}"/>
              </a:ext>
            </a:extLst>
          </p:cNvPr>
          <p:cNvSpPr txBox="1"/>
          <p:nvPr/>
        </p:nvSpPr>
        <p:spPr>
          <a:xfrm>
            <a:off x="1404762" y="3133127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報告済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74" name="グループ化 73">
            <a:extLst>
              <a:ext uri="{FF2B5EF4-FFF2-40B4-BE49-F238E27FC236}">
                <a16:creationId xmlns:a16="http://schemas.microsoft.com/office/drawing/2014/main" id="{8507A8A6-9675-C6FC-E1A9-2A1AD352018A}"/>
              </a:ext>
            </a:extLst>
          </p:cNvPr>
          <p:cNvGrpSpPr/>
          <p:nvPr/>
        </p:nvGrpSpPr>
        <p:grpSpPr>
          <a:xfrm>
            <a:off x="2503656" y="2593975"/>
            <a:ext cx="495916" cy="416202"/>
            <a:chOff x="853792" y="625550"/>
            <a:chExt cx="1787808" cy="1500435"/>
          </a:xfrm>
        </p:grpSpPr>
        <p:sp>
          <p:nvSpPr>
            <p:cNvPr id="75" name="フレーム 74">
              <a:extLst>
                <a:ext uri="{FF2B5EF4-FFF2-40B4-BE49-F238E27FC236}">
                  <a16:creationId xmlns:a16="http://schemas.microsoft.com/office/drawing/2014/main" id="{12B0AFF8-438E-9D54-E1EB-31A92BCEB613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76" name="フリーフォーム: 図形 75">
              <a:extLst>
                <a:ext uri="{FF2B5EF4-FFF2-40B4-BE49-F238E27FC236}">
                  <a16:creationId xmlns:a16="http://schemas.microsoft.com/office/drawing/2014/main" id="{A6F3150A-1607-7F37-2947-195C21B618BB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77" name="テキスト ボックス 76">
            <a:extLst>
              <a:ext uri="{FF2B5EF4-FFF2-40B4-BE49-F238E27FC236}">
                <a16:creationId xmlns:a16="http://schemas.microsoft.com/office/drawing/2014/main" id="{BA735A81-632C-72AE-09A2-F52C5EAE1384}"/>
              </a:ext>
            </a:extLst>
          </p:cNvPr>
          <p:cNvSpPr txBox="1"/>
          <p:nvPr/>
        </p:nvSpPr>
        <p:spPr>
          <a:xfrm>
            <a:off x="2505398" y="3133127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報告済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79" name="グループ化 78">
            <a:extLst>
              <a:ext uri="{FF2B5EF4-FFF2-40B4-BE49-F238E27FC236}">
                <a16:creationId xmlns:a16="http://schemas.microsoft.com/office/drawing/2014/main" id="{763E6895-4111-56DF-4D59-1180131CD77A}"/>
              </a:ext>
            </a:extLst>
          </p:cNvPr>
          <p:cNvGrpSpPr/>
          <p:nvPr/>
        </p:nvGrpSpPr>
        <p:grpSpPr>
          <a:xfrm>
            <a:off x="3604261" y="2593975"/>
            <a:ext cx="495916" cy="416202"/>
            <a:chOff x="853792" y="625550"/>
            <a:chExt cx="1787808" cy="1500435"/>
          </a:xfrm>
        </p:grpSpPr>
        <p:sp>
          <p:nvSpPr>
            <p:cNvPr id="80" name="フレーム 79">
              <a:extLst>
                <a:ext uri="{FF2B5EF4-FFF2-40B4-BE49-F238E27FC236}">
                  <a16:creationId xmlns:a16="http://schemas.microsoft.com/office/drawing/2014/main" id="{D41191E0-DCBC-2F01-38A7-92FB7E94ECEE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81" name="フリーフォーム: 図形 80">
              <a:extLst>
                <a:ext uri="{FF2B5EF4-FFF2-40B4-BE49-F238E27FC236}">
                  <a16:creationId xmlns:a16="http://schemas.microsoft.com/office/drawing/2014/main" id="{DA8166EE-FF63-FA87-C10D-9E45B75A4B71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82" name="テキスト ボックス 81">
            <a:extLst>
              <a:ext uri="{FF2B5EF4-FFF2-40B4-BE49-F238E27FC236}">
                <a16:creationId xmlns:a16="http://schemas.microsoft.com/office/drawing/2014/main" id="{9A1FA7EF-1220-057D-8655-FABC010CAF31}"/>
              </a:ext>
            </a:extLst>
          </p:cNvPr>
          <p:cNvSpPr txBox="1"/>
          <p:nvPr/>
        </p:nvSpPr>
        <p:spPr>
          <a:xfrm>
            <a:off x="3606003" y="3133127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報告済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84" name="グループ化 83">
            <a:extLst>
              <a:ext uri="{FF2B5EF4-FFF2-40B4-BE49-F238E27FC236}">
                <a16:creationId xmlns:a16="http://schemas.microsoft.com/office/drawing/2014/main" id="{FA9067E4-2E7D-E9E5-69A6-CCE62E5037AA}"/>
              </a:ext>
            </a:extLst>
          </p:cNvPr>
          <p:cNvGrpSpPr/>
          <p:nvPr/>
        </p:nvGrpSpPr>
        <p:grpSpPr>
          <a:xfrm>
            <a:off x="4704804" y="2593975"/>
            <a:ext cx="495916" cy="416202"/>
            <a:chOff x="853792" y="625550"/>
            <a:chExt cx="1787808" cy="1500435"/>
          </a:xfrm>
        </p:grpSpPr>
        <p:sp>
          <p:nvSpPr>
            <p:cNvPr id="85" name="フレーム 84">
              <a:extLst>
                <a:ext uri="{FF2B5EF4-FFF2-40B4-BE49-F238E27FC236}">
                  <a16:creationId xmlns:a16="http://schemas.microsoft.com/office/drawing/2014/main" id="{BE8E0F28-29BF-CFC7-3241-D6B8C06363A8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86" name="フリーフォーム: 図形 85">
              <a:extLst>
                <a:ext uri="{FF2B5EF4-FFF2-40B4-BE49-F238E27FC236}">
                  <a16:creationId xmlns:a16="http://schemas.microsoft.com/office/drawing/2014/main" id="{953426AD-01F4-38E2-4C49-1E9EB4CA170E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87" name="テキスト ボックス 86">
            <a:extLst>
              <a:ext uri="{FF2B5EF4-FFF2-40B4-BE49-F238E27FC236}">
                <a16:creationId xmlns:a16="http://schemas.microsoft.com/office/drawing/2014/main" id="{B6B0200D-1F23-835F-37AF-C25E27124652}"/>
              </a:ext>
            </a:extLst>
          </p:cNvPr>
          <p:cNvSpPr txBox="1"/>
          <p:nvPr/>
        </p:nvSpPr>
        <p:spPr>
          <a:xfrm>
            <a:off x="4706546" y="3133127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報告済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89" name="グループ化 88">
            <a:extLst>
              <a:ext uri="{FF2B5EF4-FFF2-40B4-BE49-F238E27FC236}">
                <a16:creationId xmlns:a16="http://schemas.microsoft.com/office/drawing/2014/main" id="{E1265966-6A5B-D615-FAC0-44A0D2574294}"/>
              </a:ext>
            </a:extLst>
          </p:cNvPr>
          <p:cNvGrpSpPr/>
          <p:nvPr/>
        </p:nvGrpSpPr>
        <p:grpSpPr>
          <a:xfrm>
            <a:off x="5800179" y="2593975"/>
            <a:ext cx="495916" cy="416202"/>
            <a:chOff x="853792" y="625550"/>
            <a:chExt cx="1787808" cy="1500435"/>
          </a:xfrm>
        </p:grpSpPr>
        <p:sp>
          <p:nvSpPr>
            <p:cNvPr id="90" name="フレーム 89">
              <a:extLst>
                <a:ext uri="{FF2B5EF4-FFF2-40B4-BE49-F238E27FC236}">
                  <a16:creationId xmlns:a16="http://schemas.microsoft.com/office/drawing/2014/main" id="{A414FC9E-055A-BEF7-09B1-5CCCF495E6C2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91" name="フリーフォーム: 図形 90">
              <a:extLst>
                <a:ext uri="{FF2B5EF4-FFF2-40B4-BE49-F238E27FC236}">
                  <a16:creationId xmlns:a16="http://schemas.microsoft.com/office/drawing/2014/main" id="{69083AF7-A992-B00D-D612-DD14AA797E95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92" name="テキスト ボックス 91">
            <a:extLst>
              <a:ext uri="{FF2B5EF4-FFF2-40B4-BE49-F238E27FC236}">
                <a16:creationId xmlns:a16="http://schemas.microsoft.com/office/drawing/2014/main" id="{E44DEF9E-7D6A-6110-A916-217DFF706594}"/>
              </a:ext>
            </a:extLst>
          </p:cNvPr>
          <p:cNvSpPr txBox="1"/>
          <p:nvPr/>
        </p:nvSpPr>
        <p:spPr>
          <a:xfrm>
            <a:off x="5801921" y="3133127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報告済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94" name="グループ化 93">
            <a:extLst>
              <a:ext uri="{FF2B5EF4-FFF2-40B4-BE49-F238E27FC236}">
                <a16:creationId xmlns:a16="http://schemas.microsoft.com/office/drawing/2014/main" id="{860DCC75-6B6D-D0EB-866E-01025BEDB2D6}"/>
              </a:ext>
            </a:extLst>
          </p:cNvPr>
          <p:cNvGrpSpPr/>
          <p:nvPr/>
        </p:nvGrpSpPr>
        <p:grpSpPr>
          <a:xfrm>
            <a:off x="6895321" y="2593975"/>
            <a:ext cx="495916" cy="416202"/>
            <a:chOff x="853792" y="625550"/>
            <a:chExt cx="1787808" cy="1500435"/>
          </a:xfrm>
        </p:grpSpPr>
        <p:sp>
          <p:nvSpPr>
            <p:cNvPr id="95" name="フレーム 94">
              <a:extLst>
                <a:ext uri="{FF2B5EF4-FFF2-40B4-BE49-F238E27FC236}">
                  <a16:creationId xmlns:a16="http://schemas.microsoft.com/office/drawing/2014/main" id="{4883E6D9-B384-602C-847B-2456F44DC1FD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96" name="フリーフォーム: 図形 95">
              <a:extLst>
                <a:ext uri="{FF2B5EF4-FFF2-40B4-BE49-F238E27FC236}">
                  <a16:creationId xmlns:a16="http://schemas.microsoft.com/office/drawing/2014/main" id="{4DF770C5-D423-5B16-FA2C-90E3BACA6D6F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97" name="テキスト ボックス 96">
            <a:extLst>
              <a:ext uri="{FF2B5EF4-FFF2-40B4-BE49-F238E27FC236}">
                <a16:creationId xmlns:a16="http://schemas.microsoft.com/office/drawing/2014/main" id="{5C508379-C1A0-9784-CE8F-93A938038187}"/>
              </a:ext>
            </a:extLst>
          </p:cNvPr>
          <p:cNvSpPr txBox="1"/>
          <p:nvPr/>
        </p:nvSpPr>
        <p:spPr>
          <a:xfrm>
            <a:off x="6897063" y="3133127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報告済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99" name="グループ化 98">
            <a:extLst>
              <a:ext uri="{FF2B5EF4-FFF2-40B4-BE49-F238E27FC236}">
                <a16:creationId xmlns:a16="http://schemas.microsoft.com/office/drawing/2014/main" id="{56B6D8B6-0EBC-B526-70E4-88413BE79CFB}"/>
              </a:ext>
            </a:extLst>
          </p:cNvPr>
          <p:cNvGrpSpPr/>
          <p:nvPr/>
        </p:nvGrpSpPr>
        <p:grpSpPr>
          <a:xfrm>
            <a:off x="7990695" y="2593975"/>
            <a:ext cx="495916" cy="416202"/>
            <a:chOff x="853792" y="625550"/>
            <a:chExt cx="1787808" cy="1500435"/>
          </a:xfrm>
        </p:grpSpPr>
        <p:sp>
          <p:nvSpPr>
            <p:cNvPr id="100" name="フレーム 99">
              <a:extLst>
                <a:ext uri="{FF2B5EF4-FFF2-40B4-BE49-F238E27FC236}">
                  <a16:creationId xmlns:a16="http://schemas.microsoft.com/office/drawing/2014/main" id="{447CE01E-45E2-BA4F-31B4-1D5DDF2551B1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101" name="フリーフォーム: 図形 100">
              <a:extLst>
                <a:ext uri="{FF2B5EF4-FFF2-40B4-BE49-F238E27FC236}">
                  <a16:creationId xmlns:a16="http://schemas.microsoft.com/office/drawing/2014/main" id="{4F12C513-4F3B-D230-8037-64CDD1A1C3F7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102" name="テキスト ボックス 101">
            <a:extLst>
              <a:ext uri="{FF2B5EF4-FFF2-40B4-BE49-F238E27FC236}">
                <a16:creationId xmlns:a16="http://schemas.microsoft.com/office/drawing/2014/main" id="{F1BFB8D1-CDC9-AC59-CECA-BAE24C4DA981}"/>
              </a:ext>
            </a:extLst>
          </p:cNvPr>
          <p:cNvSpPr txBox="1"/>
          <p:nvPr/>
        </p:nvSpPr>
        <p:spPr>
          <a:xfrm>
            <a:off x="7992438" y="3133127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報告済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104" name="グループ化 103">
            <a:extLst>
              <a:ext uri="{FF2B5EF4-FFF2-40B4-BE49-F238E27FC236}">
                <a16:creationId xmlns:a16="http://schemas.microsoft.com/office/drawing/2014/main" id="{3E95E854-47B2-4BC5-16B2-A6461084E9F5}"/>
              </a:ext>
            </a:extLst>
          </p:cNvPr>
          <p:cNvGrpSpPr/>
          <p:nvPr/>
        </p:nvGrpSpPr>
        <p:grpSpPr>
          <a:xfrm>
            <a:off x="9097307" y="2593975"/>
            <a:ext cx="495916" cy="416202"/>
            <a:chOff x="853792" y="625550"/>
            <a:chExt cx="1787808" cy="1500435"/>
          </a:xfrm>
        </p:grpSpPr>
        <p:sp>
          <p:nvSpPr>
            <p:cNvPr id="105" name="フレーム 104">
              <a:extLst>
                <a:ext uri="{FF2B5EF4-FFF2-40B4-BE49-F238E27FC236}">
                  <a16:creationId xmlns:a16="http://schemas.microsoft.com/office/drawing/2014/main" id="{3B05D5D6-9202-55FC-91BD-9C43AB6FDF9E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106" name="フリーフォーム: 図形 105">
              <a:extLst>
                <a:ext uri="{FF2B5EF4-FFF2-40B4-BE49-F238E27FC236}">
                  <a16:creationId xmlns:a16="http://schemas.microsoft.com/office/drawing/2014/main" id="{7B446EA5-D347-CF3A-1876-620A308F9ABD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107" name="テキスト ボックス 106">
            <a:extLst>
              <a:ext uri="{FF2B5EF4-FFF2-40B4-BE49-F238E27FC236}">
                <a16:creationId xmlns:a16="http://schemas.microsoft.com/office/drawing/2014/main" id="{2C870B80-986B-B4C0-A19C-54723F4D7C78}"/>
              </a:ext>
            </a:extLst>
          </p:cNvPr>
          <p:cNvSpPr txBox="1"/>
          <p:nvPr/>
        </p:nvSpPr>
        <p:spPr>
          <a:xfrm>
            <a:off x="9099050" y="3133127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報告済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109" name="グループ化 108">
            <a:extLst>
              <a:ext uri="{FF2B5EF4-FFF2-40B4-BE49-F238E27FC236}">
                <a16:creationId xmlns:a16="http://schemas.microsoft.com/office/drawing/2014/main" id="{F14352AC-5B95-1464-623C-B3AE9E2C8A67}"/>
              </a:ext>
            </a:extLst>
          </p:cNvPr>
          <p:cNvGrpSpPr/>
          <p:nvPr/>
        </p:nvGrpSpPr>
        <p:grpSpPr>
          <a:xfrm>
            <a:off x="302368" y="4883150"/>
            <a:ext cx="495916" cy="416202"/>
            <a:chOff x="853792" y="625550"/>
            <a:chExt cx="1787808" cy="1500435"/>
          </a:xfrm>
        </p:grpSpPr>
        <p:sp>
          <p:nvSpPr>
            <p:cNvPr id="110" name="フレーム 109">
              <a:extLst>
                <a:ext uri="{FF2B5EF4-FFF2-40B4-BE49-F238E27FC236}">
                  <a16:creationId xmlns:a16="http://schemas.microsoft.com/office/drawing/2014/main" id="{92B897EE-13DC-F597-D479-8A9A35AE7A45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111" name="フリーフォーム: 図形 110">
              <a:extLst>
                <a:ext uri="{FF2B5EF4-FFF2-40B4-BE49-F238E27FC236}">
                  <a16:creationId xmlns:a16="http://schemas.microsoft.com/office/drawing/2014/main" id="{3E380325-F0E7-729A-194A-158FCDD321FA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112" name="テキスト ボックス 111">
            <a:extLst>
              <a:ext uri="{FF2B5EF4-FFF2-40B4-BE49-F238E27FC236}">
                <a16:creationId xmlns:a16="http://schemas.microsoft.com/office/drawing/2014/main" id="{B70C5576-AE88-1789-F130-F8072B39AD24}"/>
              </a:ext>
            </a:extLst>
          </p:cNvPr>
          <p:cNvSpPr txBox="1"/>
          <p:nvPr/>
        </p:nvSpPr>
        <p:spPr>
          <a:xfrm>
            <a:off x="304110" y="5422302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報告済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114" name="グループ化 113">
            <a:extLst>
              <a:ext uri="{FF2B5EF4-FFF2-40B4-BE49-F238E27FC236}">
                <a16:creationId xmlns:a16="http://schemas.microsoft.com/office/drawing/2014/main" id="{265582ED-C05C-8B2D-C172-2B4CA351D077}"/>
              </a:ext>
            </a:extLst>
          </p:cNvPr>
          <p:cNvGrpSpPr/>
          <p:nvPr/>
        </p:nvGrpSpPr>
        <p:grpSpPr>
          <a:xfrm>
            <a:off x="1403020" y="4883150"/>
            <a:ext cx="495916" cy="416202"/>
            <a:chOff x="853792" y="625550"/>
            <a:chExt cx="1787808" cy="1500435"/>
          </a:xfrm>
        </p:grpSpPr>
        <p:sp>
          <p:nvSpPr>
            <p:cNvPr id="115" name="フレーム 114">
              <a:extLst>
                <a:ext uri="{FF2B5EF4-FFF2-40B4-BE49-F238E27FC236}">
                  <a16:creationId xmlns:a16="http://schemas.microsoft.com/office/drawing/2014/main" id="{93120535-BF64-45CA-52EC-2C293ADBB731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116" name="フリーフォーム: 図形 115">
              <a:extLst>
                <a:ext uri="{FF2B5EF4-FFF2-40B4-BE49-F238E27FC236}">
                  <a16:creationId xmlns:a16="http://schemas.microsoft.com/office/drawing/2014/main" id="{F5DB0B4D-7C8A-ECDF-CE24-11BE9A2A05EF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117" name="テキスト ボックス 116">
            <a:extLst>
              <a:ext uri="{FF2B5EF4-FFF2-40B4-BE49-F238E27FC236}">
                <a16:creationId xmlns:a16="http://schemas.microsoft.com/office/drawing/2014/main" id="{C2702AF5-2F76-63EB-77CD-C94C572BBFA0}"/>
              </a:ext>
            </a:extLst>
          </p:cNvPr>
          <p:cNvSpPr txBox="1"/>
          <p:nvPr/>
        </p:nvSpPr>
        <p:spPr>
          <a:xfrm>
            <a:off x="1404762" y="5422302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報告済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119" name="グループ化 118">
            <a:extLst>
              <a:ext uri="{FF2B5EF4-FFF2-40B4-BE49-F238E27FC236}">
                <a16:creationId xmlns:a16="http://schemas.microsoft.com/office/drawing/2014/main" id="{E6A644FB-DDDF-B608-8923-22A600D9A238}"/>
              </a:ext>
            </a:extLst>
          </p:cNvPr>
          <p:cNvGrpSpPr/>
          <p:nvPr/>
        </p:nvGrpSpPr>
        <p:grpSpPr>
          <a:xfrm>
            <a:off x="2503656" y="4883150"/>
            <a:ext cx="495916" cy="416202"/>
            <a:chOff x="853792" y="625550"/>
            <a:chExt cx="1787808" cy="1500435"/>
          </a:xfrm>
        </p:grpSpPr>
        <p:sp>
          <p:nvSpPr>
            <p:cNvPr id="120" name="フレーム 119">
              <a:extLst>
                <a:ext uri="{FF2B5EF4-FFF2-40B4-BE49-F238E27FC236}">
                  <a16:creationId xmlns:a16="http://schemas.microsoft.com/office/drawing/2014/main" id="{A8ECB786-F33D-1E8D-9067-D8F5E3B64009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121" name="フリーフォーム: 図形 120">
              <a:extLst>
                <a:ext uri="{FF2B5EF4-FFF2-40B4-BE49-F238E27FC236}">
                  <a16:creationId xmlns:a16="http://schemas.microsoft.com/office/drawing/2014/main" id="{C6D93280-5C7D-74A0-A85A-9CDD2A284A38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122" name="テキスト ボックス 121">
            <a:extLst>
              <a:ext uri="{FF2B5EF4-FFF2-40B4-BE49-F238E27FC236}">
                <a16:creationId xmlns:a16="http://schemas.microsoft.com/office/drawing/2014/main" id="{BD01F683-C9A8-DD4B-EF66-63C294D511F0}"/>
              </a:ext>
            </a:extLst>
          </p:cNvPr>
          <p:cNvSpPr txBox="1"/>
          <p:nvPr/>
        </p:nvSpPr>
        <p:spPr>
          <a:xfrm>
            <a:off x="2505398" y="5422302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報告済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124" name="グループ化 123">
            <a:extLst>
              <a:ext uri="{FF2B5EF4-FFF2-40B4-BE49-F238E27FC236}">
                <a16:creationId xmlns:a16="http://schemas.microsoft.com/office/drawing/2014/main" id="{72D7775A-41C6-D687-0D93-0F100AC280E4}"/>
              </a:ext>
            </a:extLst>
          </p:cNvPr>
          <p:cNvGrpSpPr/>
          <p:nvPr/>
        </p:nvGrpSpPr>
        <p:grpSpPr>
          <a:xfrm>
            <a:off x="3604261" y="4883150"/>
            <a:ext cx="495916" cy="416202"/>
            <a:chOff x="853792" y="625550"/>
            <a:chExt cx="1787808" cy="1500435"/>
          </a:xfrm>
        </p:grpSpPr>
        <p:sp>
          <p:nvSpPr>
            <p:cNvPr id="125" name="フレーム 124">
              <a:extLst>
                <a:ext uri="{FF2B5EF4-FFF2-40B4-BE49-F238E27FC236}">
                  <a16:creationId xmlns:a16="http://schemas.microsoft.com/office/drawing/2014/main" id="{36354ECC-3C1E-599B-D714-FBD48A894636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126" name="フリーフォーム: 図形 125">
              <a:extLst>
                <a:ext uri="{FF2B5EF4-FFF2-40B4-BE49-F238E27FC236}">
                  <a16:creationId xmlns:a16="http://schemas.microsoft.com/office/drawing/2014/main" id="{B4CC3E64-5DAC-BEB4-EB79-F50F7788070D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127" name="テキスト ボックス 126">
            <a:extLst>
              <a:ext uri="{FF2B5EF4-FFF2-40B4-BE49-F238E27FC236}">
                <a16:creationId xmlns:a16="http://schemas.microsoft.com/office/drawing/2014/main" id="{FA6613E3-364D-40F4-53E9-051E7FBD63FD}"/>
              </a:ext>
            </a:extLst>
          </p:cNvPr>
          <p:cNvSpPr txBox="1"/>
          <p:nvPr/>
        </p:nvSpPr>
        <p:spPr>
          <a:xfrm>
            <a:off x="3606003" y="5422302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報告済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129" name="グループ化 128">
            <a:extLst>
              <a:ext uri="{FF2B5EF4-FFF2-40B4-BE49-F238E27FC236}">
                <a16:creationId xmlns:a16="http://schemas.microsoft.com/office/drawing/2014/main" id="{2CED99BE-FE75-4285-A244-CE019F4BD057}"/>
              </a:ext>
            </a:extLst>
          </p:cNvPr>
          <p:cNvGrpSpPr/>
          <p:nvPr/>
        </p:nvGrpSpPr>
        <p:grpSpPr>
          <a:xfrm>
            <a:off x="4704804" y="4883150"/>
            <a:ext cx="495916" cy="416202"/>
            <a:chOff x="853792" y="625550"/>
            <a:chExt cx="1787808" cy="1500435"/>
          </a:xfrm>
        </p:grpSpPr>
        <p:sp>
          <p:nvSpPr>
            <p:cNvPr id="130" name="フレーム 129">
              <a:extLst>
                <a:ext uri="{FF2B5EF4-FFF2-40B4-BE49-F238E27FC236}">
                  <a16:creationId xmlns:a16="http://schemas.microsoft.com/office/drawing/2014/main" id="{AE790BD2-3C44-DB2B-4B5D-FA00B5CC16FA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131" name="フリーフォーム: 図形 130">
              <a:extLst>
                <a:ext uri="{FF2B5EF4-FFF2-40B4-BE49-F238E27FC236}">
                  <a16:creationId xmlns:a16="http://schemas.microsoft.com/office/drawing/2014/main" id="{EA6CE70E-7502-B3EB-A98F-33C5A56F2FC0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132" name="テキスト ボックス 131">
            <a:extLst>
              <a:ext uri="{FF2B5EF4-FFF2-40B4-BE49-F238E27FC236}">
                <a16:creationId xmlns:a16="http://schemas.microsoft.com/office/drawing/2014/main" id="{135D6547-C05D-BF71-0C11-C00CA7674F40}"/>
              </a:ext>
            </a:extLst>
          </p:cNvPr>
          <p:cNvSpPr txBox="1"/>
          <p:nvPr/>
        </p:nvSpPr>
        <p:spPr>
          <a:xfrm>
            <a:off x="4706546" y="5422302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報告済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134" name="グループ化 133">
            <a:extLst>
              <a:ext uri="{FF2B5EF4-FFF2-40B4-BE49-F238E27FC236}">
                <a16:creationId xmlns:a16="http://schemas.microsoft.com/office/drawing/2014/main" id="{03F983B2-D4A7-3483-3327-870EB37FDF53}"/>
              </a:ext>
            </a:extLst>
          </p:cNvPr>
          <p:cNvGrpSpPr/>
          <p:nvPr/>
        </p:nvGrpSpPr>
        <p:grpSpPr>
          <a:xfrm>
            <a:off x="5800179" y="4883150"/>
            <a:ext cx="495916" cy="416202"/>
            <a:chOff x="853792" y="625550"/>
            <a:chExt cx="1787808" cy="1500435"/>
          </a:xfrm>
        </p:grpSpPr>
        <p:sp>
          <p:nvSpPr>
            <p:cNvPr id="135" name="フレーム 134">
              <a:extLst>
                <a:ext uri="{FF2B5EF4-FFF2-40B4-BE49-F238E27FC236}">
                  <a16:creationId xmlns:a16="http://schemas.microsoft.com/office/drawing/2014/main" id="{3D2855F0-449C-30A0-34CF-12E686666A28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136" name="フリーフォーム: 図形 135">
              <a:extLst>
                <a:ext uri="{FF2B5EF4-FFF2-40B4-BE49-F238E27FC236}">
                  <a16:creationId xmlns:a16="http://schemas.microsoft.com/office/drawing/2014/main" id="{2ABFA9A1-4A9F-872E-795A-CF1C575D12A8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137" name="テキスト ボックス 136">
            <a:extLst>
              <a:ext uri="{FF2B5EF4-FFF2-40B4-BE49-F238E27FC236}">
                <a16:creationId xmlns:a16="http://schemas.microsoft.com/office/drawing/2014/main" id="{CE8A7998-10DF-7DEE-F4EA-E90D5AA90BE4}"/>
              </a:ext>
            </a:extLst>
          </p:cNvPr>
          <p:cNvSpPr txBox="1"/>
          <p:nvPr/>
        </p:nvSpPr>
        <p:spPr>
          <a:xfrm>
            <a:off x="5801921" y="5422302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報告済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139" name="グループ化 138">
            <a:extLst>
              <a:ext uri="{FF2B5EF4-FFF2-40B4-BE49-F238E27FC236}">
                <a16:creationId xmlns:a16="http://schemas.microsoft.com/office/drawing/2014/main" id="{C87AB53B-427F-1A2B-D78D-8B3009F3D72B}"/>
              </a:ext>
            </a:extLst>
          </p:cNvPr>
          <p:cNvGrpSpPr/>
          <p:nvPr/>
        </p:nvGrpSpPr>
        <p:grpSpPr>
          <a:xfrm>
            <a:off x="6895321" y="4883150"/>
            <a:ext cx="495916" cy="416202"/>
            <a:chOff x="853792" y="625550"/>
            <a:chExt cx="1787808" cy="1500435"/>
          </a:xfrm>
        </p:grpSpPr>
        <p:sp>
          <p:nvSpPr>
            <p:cNvPr id="140" name="フレーム 139">
              <a:extLst>
                <a:ext uri="{FF2B5EF4-FFF2-40B4-BE49-F238E27FC236}">
                  <a16:creationId xmlns:a16="http://schemas.microsoft.com/office/drawing/2014/main" id="{5BF901A7-8956-1B44-0C87-74E8E2AC2A51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141" name="フリーフォーム: 図形 140">
              <a:extLst>
                <a:ext uri="{FF2B5EF4-FFF2-40B4-BE49-F238E27FC236}">
                  <a16:creationId xmlns:a16="http://schemas.microsoft.com/office/drawing/2014/main" id="{CFE66EB6-AC04-0F3D-2295-56FA7BB10307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142" name="テキスト ボックス 141">
            <a:extLst>
              <a:ext uri="{FF2B5EF4-FFF2-40B4-BE49-F238E27FC236}">
                <a16:creationId xmlns:a16="http://schemas.microsoft.com/office/drawing/2014/main" id="{AA931474-26CD-BF24-5079-8711D412275B}"/>
              </a:ext>
            </a:extLst>
          </p:cNvPr>
          <p:cNvSpPr txBox="1"/>
          <p:nvPr/>
        </p:nvSpPr>
        <p:spPr>
          <a:xfrm>
            <a:off x="6897063" y="5422302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報告済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144" name="グループ化 143">
            <a:extLst>
              <a:ext uri="{FF2B5EF4-FFF2-40B4-BE49-F238E27FC236}">
                <a16:creationId xmlns:a16="http://schemas.microsoft.com/office/drawing/2014/main" id="{46719BC7-B29F-0603-526F-CB230C7448F7}"/>
              </a:ext>
            </a:extLst>
          </p:cNvPr>
          <p:cNvGrpSpPr/>
          <p:nvPr/>
        </p:nvGrpSpPr>
        <p:grpSpPr>
          <a:xfrm>
            <a:off x="7990695" y="4883150"/>
            <a:ext cx="495916" cy="416202"/>
            <a:chOff x="853792" y="625550"/>
            <a:chExt cx="1787808" cy="1500435"/>
          </a:xfrm>
        </p:grpSpPr>
        <p:sp>
          <p:nvSpPr>
            <p:cNvPr id="145" name="フレーム 144">
              <a:extLst>
                <a:ext uri="{FF2B5EF4-FFF2-40B4-BE49-F238E27FC236}">
                  <a16:creationId xmlns:a16="http://schemas.microsoft.com/office/drawing/2014/main" id="{7B6ABEFC-3393-F14A-B2F5-1D3BA83C8B20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146" name="フリーフォーム: 図形 145">
              <a:extLst>
                <a:ext uri="{FF2B5EF4-FFF2-40B4-BE49-F238E27FC236}">
                  <a16:creationId xmlns:a16="http://schemas.microsoft.com/office/drawing/2014/main" id="{7C42F846-69D9-2F58-5011-26F21417388E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147" name="テキスト ボックス 146">
            <a:extLst>
              <a:ext uri="{FF2B5EF4-FFF2-40B4-BE49-F238E27FC236}">
                <a16:creationId xmlns:a16="http://schemas.microsoft.com/office/drawing/2014/main" id="{AF604C53-E794-DE5D-8339-71908A243DA2}"/>
              </a:ext>
            </a:extLst>
          </p:cNvPr>
          <p:cNvSpPr txBox="1"/>
          <p:nvPr/>
        </p:nvSpPr>
        <p:spPr>
          <a:xfrm>
            <a:off x="7992438" y="5422302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報告済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149" name="グループ化 148">
            <a:extLst>
              <a:ext uri="{FF2B5EF4-FFF2-40B4-BE49-F238E27FC236}">
                <a16:creationId xmlns:a16="http://schemas.microsoft.com/office/drawing/2014/main" id="{8A99A2D9-7FCC-5B44-B869-E4F4DC7EBA73}"/>
              </a:ext>
            </a:extLst>
          </p:cNvPr>
          <p:cNvGrpSpPr/>
          <p:nvPr/>
        </p:nvGrpSpPr>
        <p:grpSpPr>
          <a:xfrm>
            <a:off x="9097307" y="4883150"/>
            <a:ext cx="495916" cy="416202"/>
            <a:chOff x="853792" y="625550"/>
            <a:chExt cx="1787808" cy="1500435"/>
          </a:xfrm>
        </p:grpSpPr>
        <p:sp>
          <p:nvSpPr>
            <p:cNvPr id="150" name="フレーム 149">
              <a:extLst>
                <a:ext uri="{FF2B5EF4-FFF2-40B4-BE49-F238E27FC236}">
                  <a16:creationId xmlns:a16="http://schemas.microsoft.com/office/drawing/2014/main" id="{377E5414-5FD3-EFAA-0219-52FFF28FD11C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151" name="フリーフォーム: 図形 150">
              <a:extLst>
                <a:ext uri="{FF2B5EF4-FFF2-40B4-BE49-F238E27FC236}">
                  <a16:creationId xmlns:a16="http://schemas.microsoft.com/office/drawing/2014/main" id="{0A208B01-666A-9637-F4AE-DFD7E6A0A7C8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152" name="テキスト ボックス 151">
            <a:extLst>
              <a:ext uri="{FF2B5EF4-FFF2-40B4-BE49-F238E27FC236}">
                <a16:creationId xmlns:a16="http://schemas.microsoft.com/office/drawing/2014/main" id="{EF09E2C0-A7F8-52C8-A5C0-2A86D279294F}"/>
              </a:ext>
            </a:extLst>
          </p:cNvPr>
          <p:cNvSpPr txBox="1"/>
          <p:nvPr/>
        </p:nvSpPr>
        <p:spPr>
          <a:xfrm>
            <a:off x="9099050" y="5422302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報告済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6687833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000CBC2-E73F-7099-36B2-FFC7FD77BE4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直線コネクタ 12">
            <a:extLst>
              <a:ext uri="{FF2B5EF4-FFF2-40B4-BE49-F238E27FC236}">
                <a16:creationId xmlns:a16="http://schemas.microsoft.com/office/drawing/2014/main" id="{057DF61A-C7C8-BA52-44E9-502997716220}"/>
              </a:ext>
            </a:extLst>
          </p:cNvPr>
          <p:cNvCxnSpPr/>
          <p:nvPr/>
        </p:nvCxnSpPr>
        <p:spPr>
          <a:xfrm>
            <a:off x="0" y="2737485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線コネクタ 18">
            <a:extLst>
              <a:ext uri="{FF2B5EF4-FFF2-40B4-BE49-F238E27FC236}">
                <a16:creationId xmlns:a16="http://schemas.microsoft.com/office/drawing/2014/main" id="{650E0676-D7D9-586C-908F-7A2884C53D9F}"/>
              </a:ext>
            </a:extLst>
          </p:cNvPr>
          <p:cNvCxnSpPr>
            <a:cxnSpLocks/>
          </p:cNvCxnSpPr>
          <p:nvPr/>
        </p:nvCxnSpPr>
        <p:spPr>
          <a:xfrm>
            <a:off x="4953000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線コネクタ 19">
            <a:extLst>
              <a:ext uri="{FF2B5EF4-FFF2-40B4-BE49-F238E27FC236}">
                <a16:creationId xmlns:a16="http://schemas.microsoft.com/office/drawing/2014/main" id="{B7CE3921-A6D4-AEA3-A95B-60AED9331BCB}"/>
              </a:ext>
            </a:extLst>
          </p:cNvPr>
          <p:cNvCxnSpPr>
            <a:cxnSpLocks/>
          </p:cNvCxnSpPr>
          <p:nvPr/>
        </p:nvCxnSpPr>
        <p:spPr>
          <a:xfrm>
            <a:off x="7429500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" name="直線コネクタ 1">
            <a:extLst>
              <a:ext uri="{FF2B5EF4-FFF2-40B4-BE49-F238E27FC236}">
                <a16:creationId xmlns:a16="http://schemas.microsoft.com/office/drawing/2014/main" id="{6578A908-4D54-BABA-0C79-BBF98AC90B99}"/>
              </a:ext>
            </a:extLst>
          </p:cNvPr>
          <p:cNvCxnSpPr/>
          <p:nvPr/>
        </p:nvCxnSpPr>
        <p:spPr>
          <a:xfrm>
            <a:off x="0" y="5484497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直線コネクタ 2">
            <a:extLst>
              <a:ext uri="{FF2B5EF4-FFF2-40B4-BE49-F238E27FC236}">
                <a16:creationId xmlns:a16="http://schemas.microsoft.com/office/drawing/2014/main" id="{27358BC8-1806-8C38-ADF8-A52B2DB983B5}"/>
              </a:ext>
            </a:extLst>
          </p:cNvPr>
          <p:cNvCxnSpPr/>
          <p:nvPr/>
        </p:nvCxnSpPr>
        <p:spPr>
          <a:xfrm>
            <a:off x="0" y="677227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直線コネクタ 3">
            <a:extLst>
              <a:ext uri="{FF2B5EF4-FFF2-40B4-BE49-F238E27FC236}">
                <a16:creationId xmlns:a16="http://schemas.microsoft.com/office/drawing/2014/main" id="{76D408C1-CFDB-670F-64D4-D06A72011171}"/>
              </a:ext>
            </a:extLst>
          </p:cNvPr>
          <p:cNvCxnSpPr/>
          <p:nvPr/>
        </p:nvCxnSpPr>
        <p:spPr>
          <a:xfrm>
            <a:off x="0" y="4797744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線コネクタ 4">
            <a:extLst>
              <a:ext uri="{FF2B5EF4-FFF2-40B4-BE49-F238E27FC236}">
                <a16:creationId xmlns:a16="http://schemas.microsoft.com/office/drawing/2014/main" id="{ED908C76-5410-F7AE-28B6-8A2BB67EBE95}"/>
              </a:ext>
            </a:extLst>
          </p:cNvPr>
          <p:cNvCxnSpPr/>
          <p:nvPr/>
        </p:nvCxnSpPr>
        <p:spPr>
          <a:xfrm>
            <a:off x="0" y="6171250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線コネクタ 5">
            <a:extLst>
              <a:ext uri="{FF2B5EF4-FFF2-40B4-BE49-F238E27FC236}">
                <a16:creationId xmlns:a16="http://schemas.microsoft.com/office/drawing/2014/main" id="{5B7B5E70-1DF4-643C-7535-7783F11717D7}"/>
              </a:ext>
            </a:extLst>
          </p:cNvPr>
          <p:cNvCxnSpPr/>
          <p:nvPr/>
        </p:nvCxnSpPr>
        <p:spPr>
          <a:xfrm>
            <a:off x="0" y="4110991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線コネクタ 6">
            <a:extLst>
              <a:ext uri="{FF2B5EF4-FFF2-40B4-BE49-F238E27FC236}">
                <a16:creationId xmlns:a16="http://schemas.microsoft.com/office/drawing/2014/main" id="{74E3309C-950D-8CA7-5B6D-896B9FE9EEA5}"/>
              </a:ext>
            </a:extLst>
          </p:cNvPr>
          <p:cNvCxnSpPr/>
          <p:nvPr/>
        </p:nvCxnSpPr>
        <p:spPr>
          <a:xfrm>
            <a:off x="0" y="1363979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DFB181D1-4F48-AD3C-FFD2-0BAF01FD1016}"/>
              </a:ext>
            </a:extLst>
          </p:cNvPr>
          <p:cNvCxnSpPr>
            <a:cxnSpLocks/>
          </p:cNvCxnSpPr>
          <p:nvPr/>
        </p:nvCxnSpPr>
        <p:spPr>
          <a:xfrm>
            <a:off x="2476500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線コネクタ 8">
            <a:extLst>
              <a:ext uri="{FF2B5EF4-FFF2-40B4-BE49-F238E27FC236}">
                <a16:creationId xmlns:a16="http://schemas.microsoft.com/office/drawing/2014/main" id="{BB86A80E-D334-1012-E0FE-1E585425966E}"/>
              </a:ext>
            </a:extLst>
          </p:cNvPr>
          <p:cNvCxnSpPr/>
          <p:nvPr/>
        </p:nvCxnSpPr>
        <p:spPr>
          <a:xfrm>
            <a:off x="0" y="3424238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6B972167-7A38-BDB9-F1DC-3CC6262DE130}"/>
              </a:ext>
            </a:extLst>
          </p:cNvPr>
          <p:cNvCxnSpPr/>
          <p:nvPr/>
        </p:nvCxnSpPr>
        <p:spPr>
          <a:xfrm>
            <a:off x="0" y="2050732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B538578E-A1CD-B8C6-2D5C-E302C37520A5}"/>
              </a:ext>
            </a:extLst>
          </p:cNvPr>
          <p:cNvSpPr txBox="1"/>
          <p:nvPr/>
        </p:nvSpPr>
        <p:spPr>
          <a:xfrm>
            <a:off x="1037405" y="209535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報告済</a:t>
            </a:r>
          </a:p>
        </p:txBody>
      </p:sp>
      <p:grpSp>
        <p:nvGrpSpPr>
          <p:cNvPr id="12" name="グループ化 11">
            <a:extLst>
              <a:ext uri="{FF2B5EF4-FFF2-40B4-BE49-F238E27FC236}">
                <a16:creationId xmlns:a16="http://schemas.microsoft.com/office/drawing/2014/main" id="{9108A3A4-CD35-D70E-5B46-9D843F20CF2C}"/>
              </a:ext>
            </a:extLst>
          </p:cNvPr>
          <p:cNvGrpSpPr/>
          <p:nvPr/>
        </p:nvGrpSpPr>
        <p:grpSpPr>
          <a:xfrm>
            <a:off x="437773" y="161578"/>
            <a:ext cx="448052" cy="376032"/>
            <a:chOff x="853792" y="625550"/>
            <a:chExt cx="1787808" cy="1500435"/>
          </a:xfrm>
        </p:grpSpPr>
        <p:sp>
          <p:nvSpPr>
            <p:cNvPr id="14" name="フレーム 13">
              <a:extLst>
                <a:ext uri="{FF2B5EF4-FFF2-40B4-BE49-F238E27FC236}">
                  <a16:creationId xmlns:a16="http://schemas.microsoft.com/office/drawing/2014/main" id="{4AED7AC2-38F3-B98F-6605-899692914F9E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15" name="フリーフォーム: 図形 14">
              <a:extLst>
                <a:ext uri="{FF2B5EF4-FFF2-40B4-BE49-F238E27FC236}">
                  <a16:creationId xmlns:a16="http://schemas.microsoft.com/office/drawing/2014/main" id="{8711926A-C078-35B4-FEDF-AC175483D50E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EFAEE1DF-6945-172B-8027-7BAEC629A04E}"/>
              </a:ext>
            </a:extLst>
          </p:cNvPr>
          <p:cNvSpPr txBox="1"/>
          <p:nvPr/>
        </p:nvSpPr>
        <p:spPr>
          <a:xfrm>
            <a:off x="3513899" y="209535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報告済</a:t>
            </a:r>
          </a:p>
        </p:txBody>
      </p:sp>
      <p:grpSp>
        <p:nvGrpSpPr>
          <p:cNvPr id="21" name="グループ化 20">
            <a:extLst>
              <a:ext uri="{FF2B5EF4-FFF2-40B4-BE49-F238E27FC236}">
                <a16:creationId xmlns:a16="http://schemas.microsoft.com/office/drawing/2014/main" id="{ADF91CCA-8800-70F7-EC5C-470524DC3C1A}"/>
              </a:ext>
            </a:extLst>
          </p:cNvPr>
          <p:cNvGrpSpPr/>
          <p:nvPr/>
        </p:nvGrpSpPr>
        <p:grpSpPr>
          <a:xfrm>
            <a:off x="2914267" y="161578"/>
            <a:ext cx="448052" cy="376032"/>
            <a:chOff x="853792" y="625550"/>
            <a:chExt cx="1787808" cy="1500435"/>
          </a:xfrm>
        </p:grpSpPr>
        <p:sp>
          <p:nvSpPr>
            <p:cNvPr id="22" name="フレーム 21">
              <a:extLst>
                <a:ext uri="{FF2B5EF4-FFF2-40B4-BE49-F238E27FC236}">
                  <a16:creationId xmlns:a16="http://schemas.microsoft.com/office/drawing/2014/main" id="{87761C68-DC1A-8DCF-CDDF-5F4CDD17AD22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23" name="フリーフォーム: 図形 22">
              <a:extLst>
                <a:ext uri="{FF2B5EF4-FFF2-40B4-BE49-F238E27FC236}">
                  <a16:creationId xmlns:a16="http://schemas.microsoft.com/office/drawing/2014/main" id="{46B1E2A6-FD41-15BB-1DD9-A67A4345819B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822AB204-2BCD-F925-268E-4DD7B1819F59}"/>
              </a:ext>
            </a:extLst>
          </p:cNvPr>
          <p:cNvSpPr txBox="1"/>
          <p:nvPr/>
        </p:nvSpPr>
        <p:spPr>
          <a:xfrm>
            <a:off x="5990390" y="209535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報告済</a:t>
            </a:r>
          </a:p>
        </p:txBody>
      </p:sp>
      <p:grpSp>
        <p:nvGrpSpPr>
          <p:cNvPr id="26" name="グループ化 25">
            <a:extLst>
              <a:ext uri="{FF2B5EF4-FFF2-40B4-BE49-F238E27FC236}">
                <a16:creationId xmlns:a16="http://schemas.microsoft.com/office/drawing/2014/main" id="{B631D4B5-B575-2840-4DE8-E89EEB16D475}"/>
              </a:ext>
            </a:extLst>
          </p:cNvPr>
          <p:cNvGrpSpPr/>
          <p:nvPr/>
        </p:nvGrpSpPr>
        <p:grpSpPr>
          <a:xfrm>
            <a:off x="5390758" y="161578"/>
            <a:ext cx="448052" cy="376032"/>
            <a:chOff x="853792" y="625550"/>
            <a:chExt cx="1787808" cy="1500435"/>
          </a:xfrm>
        </p:grpSpPr>
        <p:sp>
          <p:nvSpPr>
            <p:cNvPr id="27" name="フレーム 26">
              <a:extLst>
                <a:ext uri="{FF2B5EF4-FFF2-40B4-BE49-F238E27FC236}">
                  <a16:creationId xmlns:a16="http://schemas.microsoft.com/office/drawing/2014/main" id="{3BD833E6-13C9-C590-48F6-DC832188FF21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28" name="フリーフォーム: 図形 27">
              <a:extLst>
                <a:ext uri="{FF2B5EF4-FFF2-40B4-BE49-F238E27FC236}">
                  <a16:creationId xmlns:a16="http://schemas.microsoft.com/office/drawing/2014/main" id="{EB54594C-6147-C6A7-18F6-2125F979979E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45DC09AD-E663-F3A7-6E7A-D4E71F10AD46}"/>
              </a:ext>
            </a:extLst>
          </p:cNvPr>
          <p:cNvSpPr txBox="1"/>
          <p:nvPr/>
        </p:nvSpPr>
        <p:spPr>
          <a:xfrm>
            <a:off x="8466874" y="209535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報告済</a:t>
            </a:r>
          </a:p>
        </p:txBody>
      </p:sp>
      <p:grpSp>
        <p:nvGrpSpPr>
          <p:cNvPr id="31" name="グループ化 30">
            <a:extLst>
              <a:ext uri="{FF2B5EF4-FFF2-40B4-BE49-F238E27FC236}">
                <a16:creationId xmlns:a16="http://schemas.microsoft.com/office/drawing/2014/main" id="{0405AA1F-B587-1255-41A5-E71821DC9569}"/>
              </a:ext>
            </a:extLst>
          </p:cNvPr>
          <p:cNvGrpSpPr/>
          <p:nvPr/>
        </p:nvGrpSpPr>
        <p:grpSpPr>
          <a:xfrm>
            <a:off x="7867242" y="161578"/>
            <a:ext cx="448052" cy="376032"/>
            <a:chOff x="853792" y="625550"/>
            <a:chExt cx="1787808" cy="1500435"/>
          </a:xfrm>
        </p:grpSpPr>
        <p:sp>
          <p:nvSpPr>
            <p:cNvPr id="32" name="フレーム 31">
              <a:extLst>
                <a:ext uri="{FF2B5EF4-FFF2-40B4-BE49-F238E27FC236}">
                  <a16:creationId xmlns:a16="http://schemas.microsoft.com/office/drawing/2014/main" id="{F1F54204-E1F7-5B03-5D77-E4848B9E15E0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33" name="フリーフォーム: 図形 32">
              <a:extLst>
                <a:ext uri="{FF2B5EF4-FFF2-40B4-BE49-F238E27FC236}">
                  <a16:creationId xmlns:a16="http://schemas.microsoft.com/office/drawing/2014/main" id="{1A481F48-5E9B-BB9C-AAF0-4195237BDCC1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213D6FAA-D9EC-9E67-586C-C72ED7B89A26}"/>
              </a:ext>
            </a:extLst>
          </p:cNvPr>
          <p:cNvSpPr txBox="1"/>
          <p:nvPr/>
        </p:nvSpPr>
        <p:spPr>
          <a:xfrm>
            <a:off x="1037405" y="886762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報告済</a:t>
            </a:r>
          </a:p>
        </p:txBody>
      </p:sp>
      <p:grpSp>
        <p:nvGrpSpPr>
          <p:cNvPr id="36" name="グループ化 35">
            <a:extLst>
              <a:ext uri="{FF2B5EF4-FFF2-40B4-BE49-F238E27FC236}">
                <a16:creationId xmlns:a16="http://schemas.microsoft.com/office/drawing/2014/main" id="{28B76DA1-1C20-8097-66DC-CB36DC17F16D}"/>
              </a:ext>
            </a:extLst>
          </p:cNvPr>
          <p:cNvGrpSpPr/>
          <p:nvPr/>
        </p:nvGrpSpPr>
        <p:grpSpPr>
          <a:xfrm>
            <a:off x="437773" y="838805"/>
            <a:ext cx="448052" cy="376032"/>
            <a:chOff x="853792" y="625550"/>
            <a:chExt cx="1787808" cy="1500435"/>
          </a:xfrm>
        </p:grpSpPr>
        <p:sp>
          <p:nvSpPr>
            <p:cNvPr id="37" name="フレーム 36">
              <a:extLst>
                <a:ext uri="{FF2B5EF4-FFF2-40B4-BE49-F238E27FC236}">
                  <a16:creationId xmlns:a16="http://schemas.microsoft.com/office/drawing/2014/main" id="{24C4B730-DD1B-DE21-1352-64FA4A733CF4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38" name="フリーフォーム: 図形 37">
              <a:extLst>
                <a:ext uri="{FF2B5EF4-FFF2-40B4-BE49-F238E27FC236}">
                  <a16:creationId xmlns:a16="http://schemas.microsoft.com/office/drawing/2014/main" id="{4884516F-E718-E5C2-A997-69722750AD3D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40" name="テキスト ボックス 39">
            <a:extLst>
              <a:ext uri="{FF2B5EF4-FFF2-40B4-BE49-F238E27FC236}">
                <a16:creationId xmlns:a16="http://schemas.microsoft.com/office/drawing/2014/main" id="{768B08BB-7267-B766-AD6F-3129C308393D}"/>
              </a:ext>
            </a:extLst>
          </p:cNvPr>
          <p:cNvSpPr txBox="1"/>
          <p:nvPr/>
        </p:nvSpPr>
        <p:spPr>
          <a:xfrm>
            <a:off x="3513899" y="886762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報告済</a:t>
            </a:r>
          </a:p>
        </p:txBody>
      </p:sp>
      <p:grpSp>
        <p:nvGrpSpPr>
          <p:cNvPr id="41" name="グループ化 40">
            <a:extLst>
              <a:ext uri="{FF2B5EF4-FFF2-40B4-BE49-F238E27FC236}">
                <a16:creationId xmlns:a16="http://schemas.microsoft.com/office/drawing/2014/main" id="{ED413B17-95A4-4397-661E-2E8F7BBB8E61}"/>
              </a:ext>
            </a:extLst>
          </p:cNvPr>
          <p:cNvGrpSpPr/>
          <p:nvPr/>
        </p:nvGrpSpPr>
        <p:grpSpPr>
          <a:xfrm>
            <a:off x="2914267" y="838805"/>
            <a:ext cx="448052" cy="376032"/>
            <a:chOff x="853792" y="625550"/>
            <a:chExt cx="1787808" cy="1500435"/>
          </a:xfrm>
        </p:grpSpPr>
        <p:sp>
          <p:nvSpPr>
            <p:cNvPr id="42" name="フレーム 41">
              <a:extLst>
                <a:ext uri="{FF2B5EF4-FFF2-40B4-BE49-F238E27FC236}">
                  <a16:creationId xmlns:a16="http://schemas.microsoft.com/office/drawing/2014/main" id="{7EF59629-700A-AB27-E04B-A1BD8F0D01B4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43" name="フリーフォーム: 図形 42">
              <a:extLst>
                <a:ext uri="{FF2B5EF4-FFF2-40B4-BE49-F238E27FC236}">
                  <a16:creationId xmlns:a16="http://schemas.microsoft.com/office/drawing/2014/main" id="{6D3F7A6E-93ED-DCDB-12CD-5E0D285B49FD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45" name="テキスト ボックス 44">
            <a:extLst>
              <a:ext uri="{FF2B5EF4-FFF2-40B4-BE49-F238E27FC236}">
                <a16:creationId xmlns:a16="http://schemas.microsoft.com/office/drawing/2014/main" id="{B3DFCFA5-A924-D5BE-9D80-DD07F736B374}"/>
              </a:ext>
            </a:extLst>
          </p:cNvPr>
          <p:cNvSpPr txBox="1"/>
          <p:nvPr/>
        </p:nvSpPr>
        <p:spPr>
          <a:xfrm>
            <a:off x="5990390" y="886762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報告済</a:t>
            </a:r>
          </a:p>
        </p:txBody>
      </p:sp>
      <p:grpSp>
        <p:nvGrpSpPr>
          <p:cNvPr id="46" name="グループ化 45">
            <a:extLst>
              <a:ext uri="{FF2B5EF4-FFF2-40B4-BE49-F238E27FC236}">
                <a16:creationId xmlns:a16="http://schemas.microsoft.com/office/drawing/2014/main" id="{2227BE25-A450-688D-88AB-38A7D6A5EE12}"/>
              </a:ext>
            </a:extLst>
          </p:cNvPr>
          <p:cNvGrpSpPr/>
          <p:nvPr/>
        </p:nvGrpSpPr>
        <p:grpSpPr>
          <a:xfrm>
            <a:off x="5390758" y="838805"/>
            <a:ext cx="448052" cy="376032"/>
            <a:chOff x="853792" y="625550"/>
            <a:chExt cx="1787808" cy="1500435"/>
          </a:xfrm>
        </p:grpSpPr>
        <p:sp>
          <p:nvSpPr>
            <p:cNvPr id="47" name="フレーム 46">
              <a:extLst>
                <a:ext uri="{FF2B5EF4-FFF2-40B4-BE49-F238E27FC236}">
                  <a16:creationId xmlns:a16="http://schemas.microsoft.com/office/drawing/2014/main" id="{215246B1-864C-4137-8784-C9A07477937A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48" name="フリーフォーム: 図形 47">
              <a:extLst>
                <a:ext uri="{FF2B5EF4-FFF2-40B4-BE49-F238E27FC236}">
                  <a16:creationId xmlns:a16="http://schemas.microsoft.com/office/drawing/2014/main" id="{8057DA7F-93B9-C526-F955-8596DA84F1B4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50" name="テキスト ボックス 49">
            <a:extLst>
              <a:ext uri="{FF2B5EF4-FFF2-40B4-BE49-F238E27FC236}">
                <a16:creationId xmlns:a16="http://schemas.microsoft.com/office/drawing/2014/main" id="{478DCDAD-017B-81DD-AD61-71DBA206948A}"/>
              </a:ext>
            </a:extLst>
          </p:cNvPr>
          <p:cNvSpPr txBox="1"/>
          <p:nvPr/>
        </p:nvSpPr>
        <p:spPr>
          <a:xfrm>
            <a:off x="8466874" y="886762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報告済</a:t>
            </a:r>
          </a:p>
        </p:txBody>
      </p:sp>
      <p:grpSp>
        <p:nvGrpSpPr>
          <p:cNvPr id="51" name="グループ化 50">
            <a:extLst>
              <a:ext uri="{FF2B5EF4-FFF2-40B4-BE49-F238E27FC236}">
                <a16:creationId xmlns:a16="http://schemas.microsoft.com/office/drawing/2014/main" id="{6530A6E0-D1BC-D5EB-F309-22C6F5250C1B}"/>
              </a:ext>
            </a:extLst>
          </p:cNvPr>
          <p:cNvGrpSpPr/>
          <p:nvPr/>
        </p:nvGrpSpPr>
        <p:grpSpPr>
          <a:xfrm>
            <a:off x="7867242" y="838805"/>
            <a:ext cx="448052" cy="376032"/>
            <a:chOff x="853792" y="625550"/>
            <a:chExt cx="1787808" cy="1500435"/>
          </a:xfrm>
        </p:grpSpPr>
        <p:sp>
          <p:nvSpPr>
            <p:cNvPr id="52" name="フレーム 51">
              <a:extLst>
                <a:ext uri="{FF2B5EF4-FFF2-40B4-BE49-F238E27FC236}">
                  <a16:creationId xmlns:a16="http://schemas.microsoft.com/office/drawing/2014/main" id="{869730A0-2A06-7722-CAC9-45A9D8B89205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53" name="フリーフォーム: 図形 52">
              <a:extLst>
                <a:ext uri="{FF2B5EF4-FFF2-40B4-BE49-F238E27FC236}">
                  <a16:creationId xmlns:a16="http://schemas.microsoft.com/office/drawing/2014/main" id="{44B4A5FB-A42A-7A3E-7D35-2A9E7ECBE278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55" name="テキスト ボックス 54">
            <a:extLst>
              <a:ext uri="{FF2B5EF4-FFF2-40B4-BE49-F238E27FC236}">
                <a16:creationId xmlns:a16="http://schemas.microsoft.com/office/drawing/2014/main" id="{AD95AB0F-FD65-6214-E6B5-A754576B7180}"/>
              </a:ext>
            </a:extLst>
          </p:cNvPr>
          <p:cNvSpPr txBox="1"/>
          <p:nvPr/>
        </p:nvSpPr>
        <p:spPr>
          <a:xfrm>
            <a:off x="1037405" y="1572562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報告済</a:t>
            </a:r>
          </a:p>
        </p:txBody>
      </p:sp>
      <p:grpSp>
        <p:nvGrpSpPr>
          <p:cNvPr id="56" name="グループ化 55">
            <a:extLst>
              <a:ext uri="{FF2B5EF4-FFF2-40B4-BE49-F238E27FC236}">
                <a16:creationId xmlns:a16="http://schemas.microsoft.com/office/drawing/2014/main" id="{E7A1E622-C8CA-11A8-E89B-F3286A69295E}"/>
              </a:ext>
            </a:extLst>
          </p:cNvPr>
          <p:cNvGrpSpPr/>
          <p:nvPr/>
        </p:nvGrpSpPr>
        <p:grpSpPr>
          <a:xfrm>
            <a:off x="437773" y="1524605"/>
            <a:ext cx="448052" cy="376032"/>
            <a:chOff x="853792" y="625550"/>
            <a:chExt cx="1787808" cy="1500435"/>
          </a:xfrm>
        </p:grpSpPr>
        <p:sp>
          <p:nvSpPr>
            <p:cNvPr id="57" name="フレーム 56">
              <a:extLst>
                <a:ext uri="{FF2B5EF4-FFF2-40B4-BE49-F238E27FC236}">
                  <a16:creationId xmlns:a16="http://schemas.microsoft.com/office/drawing/2014/main" id="{2B3877EB-651E-9FAA-C06F-AAA5AADAC0F2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58" name="フリーフォーム: 図形 57">
              <a:extLst>
                <a:ext uri="{FF2B5EF4-FFF2-40B4-BE49-F238E27FC236}">
                  <a16:creationId xmlns:a16="http://schemas.microsoft.com/office/drawing/2014/main" id="{DAEE53E2-8A82-D6F2-7044-6CF679921595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60" name="テキスト ボックス 59">
            <a:extLst>
              <a:ext uri="{FF2B5EF4-FFF2-40B4-BE49-F238E27FC236}">
                <a16:creationId xmlns:a16="http://schemas.microsoft.com/office/drawing/2014/main" id="{AAEF481F-73F5-E76D-305A-B838E475BB26}"/>
              </a:ext>
            </a:extLst>
          </p:cNvPr>
          <p:cNvSpPr txBox="1"/>
          <p:nvPr/>
        </p:nvSpPr>
        <p:spPr>
          <a:xfrm>
            <a:off x="3513899" y="1572562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報告済</a:t>
            </a:r>
          </a:p>
        </p:txBody>
      </p:sp>
      <p:grpSp>
        <p:nvGrpSpPr>
          <p:cNvPr id="61" name="グループ化 60">
            <a:extLst>
              <a:ext uri="{FF2B5EF4-FFF2-40B4-BE49-F238E27FC236}">
                <a16:creationId xmlns:a16="http://schemas.microsoft.com/office/drawing/2014/main" id="{DDE180AC-13C7-70BA-1B90-B345DCC38E0F}"/>
              </a:ext>
            </a:extLst>
          </p:cNvPr>
          <p:cNvGrpSpPr/>
          <p:nvPr/>
        </p:nvGrpSpPr>
        <p:grpSpPr>
          <a:xfrm>
            <a:off x="2914267" y="1524605"/>
            <a:ext cx="448052" cy="376032"/>
            <a:chOff x="853792" y="625550"/>
            <a:chExt cx="1787808" cy="1500435"/>
          </a:xfrm>
        </p:grpSpPr>
        <p:sp>
          <p:nvSpPr>
            <p:cNvPr id="62" name="フレーム 61">
              <a:extLst>
                <a:ext uri="{FF2B5EF4-FFF2-40B4-BE49-F238E27FC236}">
                  <a16:creationId xmlns:a16="http://schemas.microsoft.com/office/drawing/2014/main" id="{F8A8C421-AA2A-3F71-9E0A-6FE0D575768B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63" name="フリーフォーム: 図形 62">
              <a:extLst>
                <a:ext uri="{FF2B5EF4-FFF2-40B4-BE49-F238E27FC236}">
                  <a16:creationId xmlns:a16="http://schemas.microsoft.com/office/drawing/2014/main" id="{76DE827C-5F68-17DD-6F22-3E9171F9320B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65" name="テキスト ボックス 64">
            <a:extLst>
              <a:ext uri="{FF2B5EF4-FFF2-40B4-BE49-F238E27FC236}">
                <a16:creationId xmlns:a16="http://schemas.microsoft.com/office/drawing/2014/main" id="{81F14BB3-8AC2-64F3-5FFC-216B2EC9BEC1}"/>
              </a:ext>
            </a:extLst>
          </p:cNvPr>
          <p:cNvSpPr txBox="1"/>
          <p:nvPr/>
        </p:nvSpPr>
        <p:spPr>
          <a:xfrm>
            <a:off x="5990390" y="1572562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報告済</a:t>
            </a:r>
          </a:p>
        </p:txBody>
      </p:sp>
      <p:grpSp>
        <p:nvGrpSpPr>
          <p:cNvPr id="66" name="グループ化 65">
            <a:extLst>
              <a:ext uri="{FF2B5EF4-FFF2-40B4-BE49-F238E27FC236}">
                <a16:creationId xmlns:a16="http://schemas.microsoft.com/office/drawing/2014/main" id="{1CE515CE-9615-AA34-4E3A-909DE087A410}"/>
              </a:ext>
            </a:extLst>
          </p:cNvPr>
          <p:cNvGrpSpPr/>
          <p:nvPr/>
        </p:nvGrpSpPr>
        <p:grpSpPr>
          <a:xfrm>
            <a:off x="5390758" y="1524605"/>
            <a:ext cx="448052" cy="376032"/>
            <a:chOff x="853792" y="625550"/>
            <a:chExt cx="1787808" cy="1500435"/>
          </a:xfrm>
        </p:grpSpPr>
        <p:sp>
          <p:nvSpPr>
            <p:cNvPr id="67" name="フレーム 66">
              <a:extLst>
                <a:ext uri="{FF2B5EF4-FFF2-40B4-BE49-F238E27FC236}">
                  <a16:creationId xmlns:a16="http://schemas.microsoft.com/office/drawing/2014/main" id="{4416B5E2-C905-7309-E3C3-634D702ED077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68" name="フリーフォーム: 図形 67">
              <a:extLst>
                <a:ext uri="{FF2B5EF4-FFF2-40B4-BE49-F238E27FC236}">
                  <a16:creationId xmlns:a16="http://schemas.microsoft.com/office/drawing/2014/main" id="{2D0EB4D9-76E8-3A8E-DF40-D680A0AE2195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70" name="テキスト ボックス 69">
            <a:extLst>
              <a:ext uri="{FF2B5EF4-FFF2-40B4-BE49-F238E27FC236}">
                <a16:creationId xmlns:a16="http://schemas.microsoft.com/office/drawing/2014/main" id="{FF0D6572-BE70-3DE7-E639-F54CCAF17496}"/>
              </a:ext>
            </a:extLst>
          </p:cNvPr>
          <p:cNvSpPr txBox="1"/>
          <p:nvPr/>
        </p:nvSpPr>
        <p:spPr>
          <a:xfrm>
            <a:off x="8466874" y="1572562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報告済</a:t>
            </a:r>
          </a:p>
        </p:txBody>
      </p:sp>
      <p:grpSp>
        <p:nvGrpSpPr>
          <p:cNvPr id="71" name="グループ化 70">
            <a:extLst>
              <a:ext uri="{FF2B5EF4-FFF2-40B4-BE49-F238E27FC236}">
                <a16:creationId xmlns:a16="http://schemas.microsoft.com/office/drawing/2014/main" id="{545D1DC5-ECBE-E6C7-244D-0FC1B5E12A6C}"/>
              </a:ext>
            </a:extLst>
          </p:cNvPr>
          <p:cNvGrpSpPr/>
          <p:nvPr/>
        </p:nvGrpSpPr>
        <p:grpSpPr>
          <a:xfrm>
            <a:off x="7867242" y="1524605"/>
            <a:ext cx="448052" cy="376032"/>
            <a:chOff x="853792" y="625550"/>
            <a:chExt cx="1787808" cy="1500435"/>
          </a:xfrm>
        </p:grpSpPr>
        <p:sp>
          <p:nvSpPr>
            <p:cNvPr id="72" name="フレーム 71">
              <a:extLst>
                <a:ext uri="{FF2B5EF4-FFF2-40B4-BE49-F238E27FC236}">
                  <a16:creationId xmlns:a16="http://schemas.microsoft.com/office/drawing/2014/main" id="{09AA2A84-1B19-CD11-80A8-5126F3ED3FAB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73" name="フリーフォーム: 図形 72">
              <a:extLst>
                <a:ext uri="{FF2B5EF4-FFF2-40B4-BE49-F238E27FC236}">
                  <a16:creationId xmlns:a16="http://schemas.microsoft.com/office/drawing/2014/main" id="{EBFA8250-D124-86BA-C6E2-1AA57FCFA577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75" name="テキスト ボックス 74">
            <a:extLst>
              <a:ext uri="{FF2B5EF4-FFF2-40B4-BE49-F238E27FC236}">
                <a16:creationId xmlns:a16="http://schemas.microsoft.com/office/drawing/2014/main" id="{A788977A-245F-ED51-E54E-F180C48420F8}"/>
              </a:ext>
            </a:extLst>
          </p:cNvPr>
          <p:cNvSpPr txBox="1"/>
          <p:nvPr/>
        </p:nvSpPr>
        <p:spPr>
          <a:xfrm>
            <a:off x="1037405" y="2263124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報告済</a:t>
            </a:r>
          </a:p>
        </p:txBody>
      </p:sp>
      <p:grpSp>
        <p:nvGrpSpPr>
          <p:cNvPr id="76" name="グループ化 75">
            <a:extLst>
              <a:ext uri="{FF2B5EF4-FFF2-40B4-BE49-F238E27FC236}">
                <a16:creationId xmlns:a16="http://schemas.microsoft.com/office/drawing/2014/main" id="{0FF69E25-74EC-C15A-B681-3302719DF227}"/>
              </a:ext>
            </a:extLst>
          </p:cNvPr>
          <p:cNvGrpSpPr/>
          <p:nvPr/>
        </p:nvGrpSpPr>
        <p:grpSpPr>
          <a:xfrm>
            <a:off x="437773" y="2215167"/>
            <a:ext cx="448052" cy="376032"/>
            <a:chOff x="853792" y="625550"/>
            <a:chExt cx="1787808" cy="1500435"/>
          </a:xfrm>
        </p:grpSpPr>
        <p:sp>
          <p:nvSpPr>
            <p:cNvPr id="77" name="フレーム 76">
              <a:extLst>
                <a:ext uri="{FF2B5EF4-FFF2-40B4-BE49-F238E27FC236}">
                  <a16:creationId xmlns:a16="http://schemas.microsoft.com/office/drawing/2014/main" id="{A854D4E6-2FBF-FA74-A060-E0A2A5CD9449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78" name="フリーフォーム: 図形 77">
              <a:extLst>
                <a:ext uri="{FF2B5EF4-FFF2-40B4-BE49-F238E27FC236}">
                  <a16:creationId xmlns:a16="http://schemas.microsoft.com/office/drawing/2014/main" id="{C01E8315-E4ED-8308-CA63-5D9FFC1A0AEF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80" name="テキスト ボックス 79">
            <a:extLst>
              <a:ext uri="{FF2B5EF4-FFF2-40B4-BE49-F238E27FC236}">
                <a16:creationId xmlns:a16="http://schemas.microsoft.com/office/drawing/2014/main" id="{6067CD66-9691-B248-B9C2-8EF187ED1D79}"/>
              </a:ext>
            </a:extLst>
          </p:cNvPr>
          <p:cNvSpPr txBox="1"/>
          <p:nvPr/>
        </p:nvSpPr>
        <p:spPr>
          <a:xfrm>
            <a:off x="3513899" y="2263124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報告済</a:t>
            </a:r>
          </a:p>
        </p:txBody>
      </p:sp>
      <p:grpSp>
        <p:nvGrpSpPr>
          <p:cNvPr id="81" name="グループ化 80">
            <a:extLst>
              <a:ext uri="{FF2B5EF4-FFF2-40B4-BE49-F238E27FC236}">
                <a16:creationId xmlns:a16="http://schemas.microsoft.com/office/drawing/2014/main" id="{0891ADC5-30C8-3EE5-CA7B-102B9CDF194D}"/>
              </a:ext>
            </a:extLst>
          </p:cNvPr>
          <p:cNvGrpSpPr/>
          <p:nvPr/>
        </p:nvGrpSpPr>
        <p:grpSpPr>
          <a:xfrm>
            <a:off x="2914267" y="2215167"/>
            <a:ext cx="448052" cy="376032"/>
            <a:chOff x="853792" y="625550"/>
            <a:chExt cx="1787808" cy="1500435"/>
          </a:xfrm>
        </p:grpSpPr>
        <p:sp>
          <p:nvSpPr>
            <p:cNvPr id="82" name="フレーム 81">
              <a:extLst>
                <a:ext uri="{FF2B5EF4-FFF2-40B4-BE49-F238E27FC236}">
                  <a16:creationId xmlns:a16="http://schemas.microsoft.com/office/drawing/2014/main" id="{1F6D2CE0-04AE-FCFF-380E-E06E63081423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83" name="フリーフォーム: 図形 82">
              <a:extLst>
                <a:ext uri="{FF2B5EF4-FFF2-40B4-BE49-F238E27FC236}">
                  <a16:creationId xmlns:a16="http://schemas.microsoft.com/office/drawing/2014/main" id="{65691CA4-0D0A-5C2D-C008-0E89EDDE8DA3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85" name="テキスト ボックス 84">
            <a:extLst>
              <a:ext uri="{FF2B5EF4-FFF2-40B4-BE49-F238E27FC236}">
                <a16:creationId xmlns:a16="http://schemas.microsoft.com/office/drawing/2014/main" id="{058A4AD5-CD77-AE07-8DF9-90AA3311C214}"/>
              </a:ext>
            </a:extLst>
          </p:cNvPr>
          <p:cNvSpPr txBox="1"/>
          <p:nvPr/>
        </p:nvSpPr>
        <p:spPr>
          <a:xfrm>
            <a:off x="5990390" y="2263124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報告済</a:t>
            </a:r>
          </a:p>
        </p:txBody>
      </p:sp>
      <p:grpSp>
        <p:nvGrpSpPr>
          <p:cNvPr id="86" name="グループ化 85">
            <a:extLst>
              <a:ext uri="{FF2B5EF4-FFF2-40B4-BE49-F238E27FC236}">
                <a16:creationId xmlns:a16="http://schemas.microsoft.com/office/drawing/2014/main" id="{6798FEA5-872F-85E2-CEE1-CF8B5EAE0265}"/>
              </a:ext>
            </a:extLst>
          </p:cNvPr>
          <p:cNvGrpSpPr/>
          <p:nvPr/>
        </p:nvGrpSpPr>
        <p:grpSpPr>
          <a:xfrm>
            <a:off x="5390758" y="2215167"/>
            <a:ext cx="448052" cy="376032"/>
            <a:chOff x="853792" y="625550"/>
            <a:chExt cx="1787808" cy="1500435"/>
          </a:xfrm>
        </p:grpSpPr>
        <p:sp>
          <p:nvSpPr>
            <p:cNvPr id="87" name="フレーム 86">
              <a:extLst>
                <a:ext uri="{FF2B5EF4-FFF2-40B4-BE49-F238E27FC236}">
                  <a16:creationId xmlns:a16="http://schemas.microsoft.com/office/drawing/2014/main" id="{A5AF944C-8EAF-A7E3-7C69-B26A5426FB4A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88" name="フリーフォーム: 図形 87">
              <a:extLst>
                <a:ext uri="{FF2B5EF4-FFF2-40B4-BE49-F238E27FC236}">
                  <a16:creationId xmlns:a16="http://schemas.microsoft.com/office/drawing/2014/main" id="{690E575A-1BF6-7DE7-1874-C540C71C7AA7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90" name="テキスト ボックス 89">
            <a:extLst>
              <a:ext uri="{FF2B5EF4-FFF2-40B4-BE49-F238E27FC236}">
                <a16:creationId xmlns:a16="http://schemas.microsoft.com/office/drawing/2014/main" id="{520147EF-3D31-4F34-B7A7-42CECBE0087D}"/>
              </a:ext>
            </a:extLst>
          </p:cNvPr>
          <p:cNvSpPr txBox="1"/>
          <p:nvPr/>
        </p:nvSpPr>
        <p:spPr>
          <a:xfrm>
            <a:off x="8466874" y="2263124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報告済</a:t>
            </a:r>
          </a:p>
        </p:txBody>
      </p:sp>
      <p:grpSp>
        <p:nvGrpSpPr>
          <p:cNvPr id="91" name="グループ化 90">
            <a:extLst>
              <a:ext uri="{FF2B5EF4-FFF2-40B4-BE49-F238E27FC236}">
                <a16:creationId xmlns:a16="http://schemas.microsoft.com/office/drawing/2014/main" id="{448F1D31-885C-57B9-9FC3-317FBA3F89AC}"/>
              </a:ext>
            </a:extLst>
          </p:cNvPr>
          <p:cNvGrpSpPr/>
          <p:nvPr/>
        </p:nvGrpSpPr>
        <p:grpSpPr>
          <a:xfrm>
            <a:off x="7867242" y="2215167"/>
            <a:ext cx="448052" cy="376032"/>
            <a:chOff x="853792" y="625550"/>
            <a:chExt cx="1787808" cy="1500435"/>
          </a:xfrm>
        </p:grpSpPr>
        <p:sp>
          <p:nvSpPr>
            <p:cNvPr id="92" name="フレーム 91">
              <a:extLst>
                <a:ext uri="{FF2B5EF4-FFF2-40B4-BE49-F238E27FC236}">
                  <a16:creationId xmlns:a16="http://schemas.microsoft.com/office/drawing/2014/main" id="{424F1FD8-4241-ACC6-A631-20C68F81F00A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93" name="フリーフォーム: 図形 92">
              <a:extLst>
                <a:ext uri="{FF2B5EF4-FFF2-40B4-BE49-F238E27FC236}">
                  <a16:creationId xmlns:a16="http://schemas.microsoft.com/office/drawing/2014/main" id="{6F3DA9C4-0AE1-4409-84F1-BA1E20058B3F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95" name="テキスト ボックス 94">
            <a:extLst>
              <a:ext uri="{FF2B5EF4-FFF2-40B4-BE49-F238E27FC236}">
                <a16:creationId xmlns:a16="http://schemas.microsoft.com/office/drawing/2014/main" id="{53E65064-F60E-DBDF-3000-3F87E8807E0D}"/>
              </a:ext>
            </a:extLst>
          </p:cNvPr>
          <p:cNvSpPr txBox="1"/>
          <p:nvPr/>
        </p:nvSpPr>
        <p:spPr>
          <a:xfrm>
            <a:off x="1037405" y="2953211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報告済</a:t>
            </a:r>
          </a:p>
        </p:txBody>
      </p:sp>
      <p:grpSp>
        <p:nvGrpSpPr>
          <p:cNvPr id="96" name="グループ化 95">
            <a:extLst>
              <a:ext uri="{FF2B5EF4-FFF2-40B4-BE49-F238E27FC236}">
                <a16:creationId xmlns:a16="http://schemas.microsoft.com/office/drawing/2014/main" id="{B325423C-97D0-2AD4-BC08-F3E58EC6B3C0}"/>
              </a:ext>
            </a:extLst>
          </p:cNvPr>
          <p:cNvGrpSpPr/>
          <p:nvPr/>
        </p:nvGrpSpPr>
        <p:grpSpPr>
          <a:xfrm>
            <a:off x="437773" y="2905254"/>
            <a:ext cx="448052" cy="376032"/>
            <a:chOff x="853792" y="625550"/>
            <a:chExt cx="1787808" cy="1500435"/>
          </a:xfrm>
        </p:grpSpPr>
        <p:sp>
          <p:nvSpPr>
            <p:cNvPr id="97" name="フレーム 96">
              <a:extLst>
                <a:ext uri="{FF2B5EF4-FFF2-40B4-BE49-F238E27FC236}">
                  <a16:creationId xmlns:a16="http://schemas.microsoft.com/office/drawing/2014/main" id="{85752DA3-06DE-A9DB-8CEA-722391E3E99F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98" name="フリーフォーム: 図形 97">
              <a:extLst>
                <a:ext uri="{FF2B5EF4-FFF2-40B4-BE49-F238E27FC236}">
                  <a16:creationId xmlns:a16="http://schemas.microsoft.com/office/drawing/2014/main" id="{1288E4D1-040C-76F0-412F-DBB81ABD482D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100" name="テキスト ボックス 99">
            <a:extLst>
              <a:ext uri="{FF2B5EF4-FFF2-40B4-BE49-F238E27FC236}">
                <a16:creationId xmlns:a16="http://schemas.microsoft.com/office/drawing/2014/main" id="{58F5907D-0056-F108-0CD5-F01E1A4BCA96}"/>
              </a:ext>
            </a:extLst>
          </p:cNvPr>
          <p:cNvSpPr txBox="1"/>
          <p:nvPr/>
        </p:nvSpPr>
        <p:spPr>
          <a:xfrm>
            <a:off x="3513899" y="2953211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報告済</a:t>
            </a:r>
          </a:p>
        </p:txBody>
      </p:sp>
      <p:grpSp>
        <p:nvGrpSpPr>
          <p:cNvPr id="101" name="グループ化 100">
            <a:extLst>
              <a:ext uri="{FF2B5EF4-FFF2-40B4-BE49-F238E27FC236}">
                <a16:creationId xmlns:a16="http://schemas.microsoft.com/office/drawing/2014/main" id="{A52C0406-F4DE-7BDE-538C-DDF0A4B97FD9}"/>
              </a:ext>
            </a:extLst>
          </p:cNvPr>
          <p:cNvGrpSpPr/>
          <p:nvPr/>
        </p:nvGrpSpPr>
        <p:grpSpPr>
          <a:xfrm>
            <a:off x="2914267" y="2905254"/>
            <a:ext cx="448052" cy="376032"/>
            <a:chOff x="853792" y="625550"/>
            <a:chExt cx="1787808" cy="1500435"/>
          </a:xfrm>
        </p:grpSpPr>
        <p:sp>
          <p:nvSpPr>
            <p:cNvPr id="102" name="フレーム 101">
              <a:extLst>
                <a:ext uri="{FF2B5EF4-FFF2-40B4-BE49-F238E27FC236}">
                  <a16:creationId xmlns:a16="http://schemas.microsoft.com/office/drawing/2014/main" id="{E046D024-CB17-85D0-0979-BDE82038B149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103" name="フリーフォーム: 図形 102">
              <a:extLst>
                <a:ext uri="{FF2B5EF4-FFF2-40B4-BE49-F238E27FC236}">
                  <a16:creationId xmlns:a16="http://schemas.microsoft.com/office/drawing/2014/main" id="{2C4A35AF-7F62-FE02-352A-60F0EE010DBA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105" name="テキスト ボックス 104">
            <a:extLst>
              <a:ext uri="{FF2B5EF4-FFF2-40B4-BE49-F238E27FC236}">
                <a16:creationId xmlns:a16="http://schemas.microsoft.com/office/drawing/2014/main" id="{B44D7DF7-8EDE-E966-9430-8138C591491D}"/>
              </a:ext>
            </a:extLst>
          </p:cNvPr>
          <p:cNvSpPr txBox="1"/>
          <p:nvPr/>
        </p:nvSpPr>
        <p:spPr>
          <a:xfrm>
            <a:off x="5990390" y="2953211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報告済</a:t>
            </a:r>
          </a:p>
        </p:txBody>
      </p:sp>
      <p:grpSp>
        <p:nvGrpSpPr>
          <p:cNvPr id="106" name="グループ化 105">
            <a:extLst>
              <a:ext uri="{FF2B5EF4-FFF2-40B4-BE49-F238E27FC236}">
                <a16:creationId xmlns:a16="http://schemas.microsoft.com/office/drawing/2014/main" id="{E7A072AB-9EBF-6D82-0B37-C252637EB439}"/>
              </a:ext>
            </a:extLst>
          </p:cNvPr>
          <p:cNvGrpSpPr/>
          <p:nvPr/>
        </p:nvGrpSpPr>
        <p:grpSpPr>
          <a:xfrm>
            <a:off x="5390758" y="2905254"/>
            <a:ext cx="448052" cy="376032"/>
            <a:chOff x="853792" y="625550"/>
            <a:chExt cx="1787808" cy="1500435"/>
          </a:xfrm>
        </p:grpSpPr>
        <p:sp>
          <p:nvSpPr>
            <p:cNvPr id="107" name="フレーム 106">
              <a:extLst>
                <a:ext uri="{FF2B5EF4-FFF2-40B4-BE49-F238E27FC236}">
                  <a16:creationId xmlns:a16="http://schemas.microsoft.com/office/drawing/2014/main" id="{EEAF62A3-B88B-1644-27A8-2E54E655908C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108" name="フリーフォーム: 図形 107">
              <a:extLst>
                <a:ext uri="{FF2B5EF4-FFF2-40B4-BE49-F238E27FC236}">
                  <a16:creationId xmlns:a16="http://schemas.microsoft.com/office/drawing/2014/main" id="{71DE47F0-E680-0414-41D7-F9CA3F2114DC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110" name="テキスト ボックス 109">
            <a:extLst>
              <a:ext uri="{FF2B5EF4-FFF2-40B4-BE49-F238E27FC236}">
                <a16:creationId xmlns:a16="http://schemas.microsoft.com/office/drawing/2014/main" id="{A70E7FB9-BD60-FE8C-FEC2-2C5B9FC2ABC5}"/>
              </a:ext>
            </a:extLst>
          </p:cNvPr>
          <p:cNvSpPr txBox="1"/>
          <p:nvPr/>
        </p:nvSpPr>
        <p:spPr>
          <a:xfrm>
            <a:off x="8466874" y="2953211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報告済</a:t>
            </a:r>
          </a:p>
        </p:txBody>
      </p:sp>
      <p:grpSp>
        <p:nvGrpSpPr>
          <p:cNvPr id="111" name="グループ化 110">
            <a:extLst>
              <a:ext uri="{FF2B5EF4-FFF2-40B4-BE49-F238E27FC236}">
                <a16:creationId xmlns:a16="http://schemas.microsoft.com/office/drawing/2014/main" id="{41A0F9E4-1DB0-985F-F8DA-D30C37F8669F}"/>
              </a:ext>
            </a:extLst>
          </p:cNvPr>
          <p:cNvGrpSpPr/>
          <p:nvPr/>
        </p:nvGrpSpPr>
        <p:grpSpPr>
          <a:xfrm>
            <a:off x="7867242" y="2905254"/>
            <a:ext cx="448052" cy="376032"/>
            <a:chOff x="853792" y="625550"/>
            <a:chExt cx="1787808" cy="1500435"/>
          </a:xfrm>
        </p:grpSpPr>
        <p:sp>
          <p:nvSpPr>
            <p:cNvPr id="112" name="フレーム 111">
              <a:extLst>
                <a:ext uri="{FF2B5EF4-FFF2-40B4-BE49-F238E27FC236}">
                  <a16:creationId xmlns:a16="http://schemas.microsoft.com/office/drawing/2014/main" id="{DE7C0E0B-C6B0-B208-197E-00C4A8F33775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113" name="フリーフォーム: 図形 112">
              <a:extLst>
                <a:ext uri="{FF2B5EF4-FFF2-40B4-BE49-F238E27FC236}">
                  <a16:creationId xmlns:a16="http://schemas.microsoft.com/office/drawing/2014/main" id="{F2124438-2623-8E15-F625-211F867D9636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115" name="テキスト ボックス 114">
            <a:extLst>
              <a:ext uri="{FF2B5EF4-FFF2-40B4-BE49-F238E27FC236}">
                <a16:creationId xmlns:a16="http://schemas.microsoft.com/office/drawing/2014/main" id="{169B160E-2680-140F-C765-6666ABE64C02}"/>
              </a:ext>
            </a:extLst>
          </p:cNvPr>
          <p:cNvSpPr txBox="1"/>
          <p:nvPr/>
        </p:nvSpPr>
        <p:spPr>
          <a:xfrm>
            <a:off x="1037405" y="3641392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報告済</a:t>
            </a:r>
          </a:p>
        </p:txBody>
      </p:sp>
      <p:grpSp>
        <p:nvGrpSpPr>
          <p:cNvPr id="116" name="グループ化 115">
            <a:extLst>
              <a:ext uri="{FF2B5EF4-FFF2-40B4-BE49-F238E27FC236}">
                <a16:creationId xmlns:a16="http://schemas.microsoft.com/office/drawing/2014/main" id="{7845FB32-A8AB-54B8-B8F4-B2D231155F0E}"/>
              </a:ext>
            </a:extLst>
          </p:cNvPr>
          <p:cNvGrpSpPr/>
          <p:nvPr/>
        </p:nvGrpSpPr>
        <p:grpSpPr>
          <a:xfrm>
            <a:off x="437773" y="3593435"/>
            <a:ext cx="448052" cy="376032"/>
            <a:chOff x="853792" y="625550"/>
            <a:chExt cx="1787808" cy="1500435"/>
          </a:xfrm>
        </p:grpSpPr>
        <p:sp>
          <p:nvSpPr>
            <p:cNvPr id="117" name="フレーム 116">
              <a:extLst>
                <a:ext uri="{FF2B5EF4-FFF2-40B4-BE49-F238E27FC236}">
                  <a16:creationId xmlns:a16="http://schemas.microsoft.com/office/drawing/2014/main" id="{2D29E382-BB94-6CC5-FB53-F8D8704C089F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118" name="フリーフォーム: 図形 117">
              <a:extLst>
                <a:ext uri="{FF2B5EF4-FFF2-40B4-BE49-F238E27FC236}">
                  <a16:creationId xmlns:a16="http://schemas.microsoft.com/office/drawing/2014/main" id="{E72A2C9A-FB2F-A571-8469-78901B99347C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120" name="テキスト ボックス 119">
            <a:extLst>
              <a:ext uri="{FF2B5EF4-FFF2-40B4-BE49-F238E27FC236}">
                <a16:creationId xmlns:a16="http://schemas.microsoft.com/office/drawing/2014/main" id="{2E0AD49C-7582-622D-0C1B-2B07BAE5646E}"/>
              </a:ext>
            </a:extLst>
          </p:cNvPr>
          <p:cNvSpPr txBox="1"/>
          <p:nvPr/>
        </p:nvSpPr>
        <p:spPr>
          <a:xfrm>
            <a:off x="3513899" y="3641392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報告済</a:t>
            </a:r>
          </a:p>
        </p:txBody>
      </p:sp>
      <p:grpSp>
        <p:nvGrpSpPr>
          <p:cNvPr id="121" name="グループ化 120">
            <a:extLst>
              <a:ext uri="{FF2B5EF4-FFF2-40B4-BE49-F238E27FC236}">
                <a16:creationId xmlns:a16="http://schemas.microsoft.com/office/drawing/2014/main" id="{92376376-D4AA-48E3-59BE-D3F99B25D0FC}"/>
              </a:ext>
            </a:extLst>
          </p:cNvPr>
          <p:cNvGrpSpPr/>
          <p:nvPr/>
        </p:nvGrpSpPr>
        <p:grpSpPr>
          <a:xfrm>
            <a:off x="2914267" y="3593435"/>
            <a:ext cx="448052" cy="376032"/>
            <a:chOff x="853792" y="625550"/>
            <a:chExt cx="1787808" cy="1500435"/>
          </a:xfrm>
        </p:grpSpPr>
        <p:sp>
          <p:nvSpPr>
            <p:cNvPr id="122" name="フレーム 121">
              <a:extLst>
                <a:ext uri="{FF2B5EF4-FFF2-40B4-BE49-F238E27FC236}">
                  <a16:creationId xmlns:a16="http://schemas.microsoft.com/office/drawing/2014/main" id="{30145862-C328-042D-2524-18C6D6B2238A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123" name="フリーフォーム: 図形 122">
              <a:extLst>
                <a:ext uri="{FF2B5EF4-FFF2-40B4-BE49-F238E27FC236}">
                  <a16:creationId xmlns:a16="http://schemas.microsoft.com/office/drawing/2014/main" id="{FDB93E9C-FB3B-BE8F-9501-07800AED3F89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125" name="テキスト ボックス 124">
            <a:extLst>
              <a:ext uri="{FF2B5EF4-FFF2-40B4-BE49-F238E27FC236}">
                <a16:creationId xmlns:a16="http://schemas.microsoft.com/office/drawing/2014/main" id="{48A5158D-0E27-2684-8D9A-A6FDB95103B8}"/>
              </a:ext>
            </a:extLst>
          </p:cNvPr>
          <p:cNvSpPr txBox="1"/>
          <p:nvPr/>
        </p:nvSpPr>
        <p:spPr>
          <a:xfrm>
            <a:off x="5990390" y="3641392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報告済</a:t>
            </a:r>
          </a:p>
        </p:txBody>
      </p:sp>
      <p:grpSp>
        <p:nvGrpSpPr>
          <p:cNvPr id="126" name="グループ化 125">
            <a:extLst>
              <a:ext uri="{FF2B5EF4-FFF2-40B4-BE49-F238E27FC236}">
                <a16:creationId xmlns:a16="http://schemas.microsoft.com/office/drawing/2014/main" id="{19B828A7-8606-026D-5668-A98244BEAC69}"/>
              </a:ext>
            </a:extLst>
          </p:cNvPr>
          <p:cNvGrpSpPr/>
          <p:nvPr/>
        </p:nvGrpSpPr>
        <p:grpSpPr>
          <a:xfrm>
            <a:off x="5390758" y="3593435"/>
            <a:ext cx="448052" cy="376032"/>
            <a:chOff x="853792" y="625550"/>
            <a:chExt cx="1787808" cy="1500435"/>
          </a:xfrm>
        </p:grpSpPr>
        <p:sp>
          <p:nvSpPr>
            <p:cNvPr id="127" name="フレーム 126">
              <a:extLst>
                <a:ext uri="{FF2B5EF4-FFF2-40B4-BE49-F238E27FC236}">
                  <a16:creationId xmlns:a16="http://schemas.microsoft.com/office/drawing/2014/main" id="{7EFB0356-731F-EA1F-B47A-54BD9C8DAF9E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128" name="フリーフォーム: 図形 127">
              <a:extLst>
                <a:ext uri="{FF2B5EF4-FFF2-40B4-BE49-F238E27FC236}">
                  <a16:creationId xmlns:a16="http://schemas.microsoft.com/office/drawing/2014/main" id="{E62C14F6-79C5-FBE8-B3B9-89AD06DAD621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130" name="テキスト ボックス 129">
            <a:extLst>
              <a:ext uri="{FF2B5EF4-FFF2-40B4-BE49-F238E27FC236}">
                <a16:creationId xmlns:a16="http://schemas.microsoft.com/office/drawing/2014/main" id="{6754F112-B5DB-AE6A-75F0-EAD3EDCFC9C0}"/>
              </a:ext>
            </a:extLst>
          </p:cNvPr>
          <p:cNvSpPr txBox="1"/>
          <p:nvPr/>
        </p:nvSpPr>
        <p:spPr>
          <a:xfrm>
            <a:off x="8466874" y="3641392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報告済</a:t>
            </a:r>
          </a:p>
        </p:txBody>
      </p:sp>
      <p:grpSp>
        <p:nvGrpSpPr>
          <p:cNvPr id="131" name="グループ化 130">
            <a:extLst>
              <a:ext uri="{FF2B5EF4-FFF2-40B4-BE49-F238E27FC236}">
                <a16:creationId xmlns:a16="http://schemas.microsoft.com/office/drawing/2014/main" id="{15BE0248-D433-D202-0F8F-82A31481C0F4}"/>
              </a:ext>
            </a:extLst>
          </p:cNvPr>
          <p:cNvGrpSpPr/>
          <p:nvPr/>
        </p:nvGrpSpPr>
        <p:grpSpPr>
          <a:xfrm>
            <a:off x="7867242" y="3593435"/>
            <a:ext cx="448052" cy="376032"/>
            <a:chOff x="853792" y="625550"/>
            <a:chExt cx="1787808" cy="1500435"/>
          </a:xfrm>
        </p:grpSpPr>
        <p:sp>
          <p:nvSpPr>
            <p:cNvPr id="132" name="フレーム 131">
              <a:extLst>
                <a:ext uri="{FF2B5EF4-FFF2-40B4-BE49-F238E27FC236}">
                  <a16:creationId xmlns:a16="http://schemas.microsoft.com/office/drawing/2014/main" id="{F5487FB7-DC26-2E15-FA69-062747729C11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133" name="フリーフォーム: 図形 132">
              <a:extLst>
                <a:ext uri="{FF2B5EF4-FFF2-40B4-BE49-F238E27FC236}">
                  <a16:creationId xmlns:a16="http://schemas.microsoft.com/office/drawing/2014/main" id="{5E478469-A8A9-B3E2-5F19-E9D7162A18EE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135" name="テキスト ボックス 134">
            <a:extLst>
              <a:ext uri="{FF2B5EF4-FFF2-40B4-BE49-F238E27FC236}">
                <a16:creationId xmlns:a16="http://schemas.microsoft.com/office/drawing/2014/main" id="{353B9FBB-09F5-C130-7317-F7DBCA15F83F}"/>
              </a:ext>
            </a:extLst>
          </p:cNvPr>
          <p:cNvSpPr txBox="1"/>
          <p:nvPr/>
        </p:nvSpPr>
        <p:spPr>
          <a:xfrm>
            <a:off x="1037405" y="4327192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報告済</a:t>
            </a:r>
          </a:p>
        </p:txBody>
      </p:sp>
      <p:grpSp>
        <p:nvGrpSpPr>
          <p:cNvPr id="136" name="グループ化 135">
            <a:extLst>
              <a:ext uri="{FF2B5EF4-FFF2-40B4-BE49-F238E27FC236}">
                <a16:creationId xmlns:a16="http://schemas.microsoft.com/office/drawing/2014/main" id="{562B5FAF-6D14-2917-5B6A-EB80B13196C9}"/>
              </a:ext>
            </a:extLst>
          </p:cNvPr>
          <p:cNvGrpSpPr/>
          <p:nvPr/>
        </p:nvGrpSpPr>
        <p:grpSpPr>
          <a:xfrm>
            <a:off x="437773" y="4279235"/>
            <a:ext cx="448052" cy="376032"/>
            <a:chOff x="853792" y="625550"/>
            <a:chExt cx="1787808" cy="1500435"/>
          </a:xfrm>
        </p:grpSpPr>
        <p:sp>
          <p:nvSpPr>
            <p:cNvPr id="137" name="フレーム 136">
              <a:extLst>
                <a:ext uri="{FF2B5EF4-FFF2-40B4-BE49-F238E27FC236}">
                  <a16:creationId xmlns:a16="http://schemas.microsoft.com/office/drawing/2014/main" id="{DD5203E8-9482-E9CA-669E-4382238BE156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138" name="フリーフォーム: 図形 137">
              <a:extLst>
                <a:ext uri="{FF2B5EF4-FFF2-40B4-BE49-F238E27FC236}">
                  <a16:creationId xmlns:a16="http://schemas.microsoft.com/office/drawing/2014/main" id="{C7F9B997-987A-4C65-4161-3D95D5AECFC9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140" name="テキスト ボックス 139">
            <a:extLst>
              <a:ext uri="{FF2B5EF4-FFF2-40B4-BE49-F238E27FC236}">
                <a16:creationId xmlns:a16="http://schemas.microsoft.com/office/drawing/2014/main" id="{0A2C112F-8709-CBF0-7E7F-9937E148DDD4}"/>
              </a:ext>
            </a:extLst>
          </p:cNvPr>
          <p:cNvSpPr txBox="1"/>
          <p:nvPr/>
        </p:nvSpPr>
        <p:spPr>
          <a:xfrm>
            <a:off x="3513899" y="4327192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報告済</a:t>
            </a:r>
          </a:p>
        </p:txBody>
      </p:sp>
      <p:grpSp>
        <p:nvGrpSpPr>
          <p:cNvPr id="141" name="グループ化 140">
            <a:extLst>
              <a:ext uri="{FF2B5EF4-FFF2-40B4-BE49-F238E27FC236}">
                <a16:creationId xmlns:a16="http://schemas.microsoft.com/office/drawing/2014/main" id="{0082D91C-067C-C297-4417-79097CBACA4E}"/>
              </a:ext>
            </a:extLst>
          </p:cNvPr>
          <p:cNvGrpSpPr/>
          <p:nvPr/>
        </p:nvGrpSpPr>
        <p:grpSpPr>
          <a:xfrm>
            <a:off x="2914267" y="4279235"/>
            <a:ext cx="448052" cy="376032"/>
            <a:chOff x="853792" y="625550"/>
            <a:chExt cx="1787808" cy="1500435"/>
          </a:xfrm>
        </p:grpSpPr>
        <p:sp>
          <p:nvSpPr>
            <p:cNvPr id="142" name="フレーム 141">
              <a:extLst>
                <a:ext uri="{FF2B5EF4-FFF2-40B4-BE49-F238E27FC236}">
                  <a16:creationId xmlns:a16="http://schemas.microsoft.com/office/drawing/2014/main" id="{D9C51EF5-979D-1670-2017-A708EFCE8894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143" name="フリーフォーム: 図形 142">
              <a:extLst>
                <a:ext uri="{FF2B5EF4-FFF2-40B4-BE49-F238E27FC236}">
                  <a16:creationId xmlns:a16="http://schemas.microsoft.com/office/drawing/2014/main" id="{6D498BA5-026D-8C8D-834A-D5E13F2A2178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145" name="テキスト ボックス 144">
            <a:extLst>
              <a:ext uri="{FF2B5EF4-FFF2-40B4-BE49-F238E27FC236}">
                <a16:creationId xmlns:a16="http://schemas.microsoft.com/office/drawing/2014/main" id="{72B716CF-F377-1B32-7D6C-F763E43EDDA5}"/>
              </a:ext>
            </a:extLst>
          </p:cNvPr>
          <p:cNvSpPr txBox="1"/>
          <p:nvPr/>
        </p:nvSpPr>
        <p:spPr>
          <a:xfrm>
            <a:off x="5990390" y="4327192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報告済</a:t>
            </a:r>
          </a:p>
        </p:txBody>
      </p:sp>
      <p:grpSp>
        <p:nvGrpSpPr>
          <p:cNvPr id="146" name="グループ化 145">
            <a:extLst>
              <a:ext uri="{FF2B5EF4-FFF2-40B4-BE49-F238E27FC236}">
                <a16:creationId xmlns:a16="http://schemas.microsoft.com/office/drawing/2014/main" id="{C6E5BF2C-18ED-CE97-BC09-F724A5386727}"/>
              </a:ext>
            </a:extLst>
          </p:cNvPr>
          <p:cNvGrpSpPr/>
          <p:nvPr/>
        </p:nvGrpSpPr>
        <p:grpSpPr>
          <a:xfrm>
            <a:off x="5390758" y="4279235"/>
            <a:ext cx="448052" cy="376032"/>
            <a:chOff x="853792" y="625550"/>
            <a:chExt cx="1787808" cy="1500435"/>
          </a:xfrm>
        </p:grpSpPr>
        <p:sp>
          <p:nvSpPr>
            <p:cNvPr id="147" name="フレーム 146">
              <a:extLst>
                <a:ext uri="{FF2B5EF4-FFF2-40B4-BE49-F238E27FC236}">
                  <a16:creationId xmlns:a16="http://schemas.microsoft.com/office/drawing/2014/main" id="{ACC78AE4-9905-816E-5907-AA4A923533EC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148" name="フリーフォーム: 図形 147">
              <a:extLst>
                <a:ext uri="{FF2B5EF4-FFF2-40B4-BE49-F238E27FC236}">
                  <a16:creationId xmlns:a16="http://schemas.microsoft.com/office/drawing/2014/main" id="{B4F85DA0-5191-7918-8189-039527CF6991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150" name="テキスト ボックス 149">
            <a:extLst>
              <a:ext uri="{FF2B5EF4-FFF2-40B4-BE49-F238E27FC236}">
                <a16:creationId xmlns:a16="http://schemas.microsoft.com/office/drawing/2014/main" id="{3A86816E-497A-2B56-5801-0C6E6E1A7E71}"/>
              </a:ext>
            </a:extLst>
          </p:cNvPr>
          <p:cNvSpPr txBox="1"/>
          <p:nvPr/>
        </p:nvSpPr>
        <p:spPr>
          <a:xfrm>
            <a:off x="8466874" y="4327192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報告済</a:t>
            </a:r>
          </a:p>
        </p:txBody>
      </p:sp>
      <p:grpSp>
        <p:nvGrpSpPr>
          <p:cNvPr id="151" name="グループ化 150">
            <a:extLst>
              <a:ext uri="{FF2B5EF4-FFF2-40B4-BE49-F238E27FC236}">
                <a16:creationId xmlns:a16="http://schemas.microsoft.com/office/drawing/2014/main" id="{9F4D4C1C-7276-526A-753C-DF6354BE6104}"/>
              </a:ext>
            </a:extLst>
          </p:cNvPr>
          <p:cNvGrpSpPr/>
          <p:nvPr/>
        </p:nvGrpSpPr>
        <p:grpSpPr>
          <a:xfrm>
            <a:off x="7867242" y="4279235"/>
            <a:ext cx="448052" cy="376032"/>
            <a:chOff x="853792" y="625550"/>
            <a:chExt cx="1787808" cy="1500435"/>
          </a:xfrm>
        </p:grpSpPr>
        <p:sp>
          <p:nvSpPr>
            <p:cNvPr id="152" name="フレーム 151">
              <a:extLst>
                <a:ext uri="{FF2B5EF4-FFF2-40B4-BE49-F238E27FC236}">
                  <a16:creationId xmlns:a16="http://schemas.microsoft.com/office/drawing/2014/main" id="{ECE7E3BB-6ED5-4B83-F959-E00476743078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153" name="フリーフォーム: 図形 152">
              <a:extLst>
                <a:ext uri="{FF2B5EF4-FFF2-40B4-BE49-F238E27FC236}">
                  <a16:creationId xmlns:a16="http://schemas.microsoft.com/office/drawing/2014/main" id="{7A376A72-83E9-A7F4-48FE-ED1DB7B64C89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155" name="テキスト ボックス 154">
            <a:extLst>
              <a:ext uri="{FF2B5EF4-FFF2-40B4-BE49-F238E27FC236}">
                <a16:creationId xmlns:a16="http://schemas.microsoft.com/office/drawing/2014/main" id="{F43FDF4C-5C52-883C-EDFE-6A3BF8CB584D}"/>
              </a:ext>
            </a:extLst>
          </p:cNvPr>
          <p:cNvSpPr txBox="1"/>
          <p:nvPr/>
        </p:nvSpPr>
        <p:spPr>
          <a:xfrm>
            <a:off x="1037405" y="5012992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報告済</a:t>
            </a:r>
          </a:p>
        </p:txBody>
      </p:sp>
      <p:grpSp>
        <p:nvGrpSpPr>
          <p:cNvPr id="156" name="グループ化 155">
            <a:extLst>
              <a:ext uri="{FF2B5EF4-FFF2-40B4-BE49-F238E27FC236}">
                <a16:creationId xmlns:a16="http://schemas.microsoft.com/office/drawing/2014/main" id="{46F55DAD-A1B4-CE00-E6EA-D7BFF9B4C046}"/>
              </a:ext>
            </a:extLst>
          </p:cNvPr>
          <p:cNvGrpSpPr/>
          <p:nvPr/>
        </p:nvGrpSpPr>
        <p:grpSpPr>
          <a:xfrm>
            <a:off x="437773" y="4965035"/>
            <a:ext cx="448052" cy="376032"/>
            <a:chOff x="853792" y="625550"/>
            <a:chExt cx="1787808" cy="1500435"/>
          </a:xfrm>
        </p:grpSpPr>
        <p:sp>
          <p:nvSpPr>
            <p:cNvPr id="157" name="フレーム 156">
              <a:extLst>
                <a:ext uri="{FF2B5EF4-FFF2-40B4-BE49-F238E27FC236}">
                  <a16:creationId xmlns:a16="http://schemas.microsoft.com/office/drawing/2014/main" id="{CEB6E56B-A03A-E1E2-2145-F418CDA57B15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158" name="フリーフォーム: 図形 157">
              <a:extLst>
                <a:ext uri="{FF2B5EF4-FFF2-40B4-BE49-F238E27FC236}">
                  <a16:creationId xmlns:a16="http://schemas.microsoft.com/office/drawing/2014/main" id="{E0256906-D8DC-3AD0-556F-751FB607D713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160" name="テキスト ボックス 159">
            <a:extLst>
              <a:ext uri="{FF2B5EF4-FFF2-40B4-BE49-F238E27FC236}">
                <a16:creationId xmlns:a16="http://schemas.microsoft.com/office/drawing/2014/main" id="{755E1FEC-2163-B671-673D-502A57FFA1F9}"/>
              </a:ext>
            </a:extLst>
          </p:cNvPr>
          <p:cNvSpPr txBox="1"/>
          <p:nvPr/>
        </p:nvSpPr>
        <p:spPr>
          <a:xfrm>
            <a:off x="3513899" y="5012992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報告済</a:t>
            </a:r>
          </a:p>
        </p:txBody>
      </p:sp>
      <p:grpSp>
        <p:nvGrpSpPr>
          <p:cNvPr id="161" name="グループ化 160">
            <a:extLst>
              <a:ext uri="{FF2B5EF4-FFF2-40B4-BE49-F238E27FC236}">
                <a16:creationId xmlns:a16="http://schemas.microsoft.com/office/drawing/2014/main" id="{BB97344A-3616-E755-9C50-EF129AFCB381}"/>
              </a:ext>
            </a:extLst>
          </p:cNvPr>
          <p:cNvGrpSpPr/>
          <p:nvPr/>
        </p:nvGrpSpPr>
        <p:grpSpPr>
          <a:xfrm>
            <a:off x="2914267" y="4965035"/>
            <a:ext cx="448052" cy="376032"/>
            <a:chOff x="853792" y="625550"/>
            <a:chExt cx="1787808" cy="1500435"/>
          </a:xfrm>
        </p:grpSpPr>
        <p:sp>
          <p:nvSpPr>
            <p:cNvPr id="162" name="フレーム 161">
              <a:extLst>
                <a:ext uri="{FF2B5EF4-FFF2-40B4-BE49-F238E27FC236}">
                  <a16:creationId xmlns:a16="http://schemas.microsoft.com/office/drawing/2014/main" id="{F89B89CA-14E4-F7A2-E4D3-A1EA4498706A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163" name="フリーフォーム: 図形 162">
              <a:extLst>
                <a:ext uri="{FF2B5EF4-FFF2-40B4-BE49-F238E27FC236}">
                  <a16:creationId xmlns:a16="http://schemas.microsoft.com/office/drawing/2014/main" id="{903E0AA6-52F3-47DB-6631-967C239FA478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165" name="テキスト ボックス 164">
            <a:extLst>
              <a:ext uri="{FF2B5EF4-FFF2-40B4-BE49-F238E27FC236}">
                <a16:creationId xmlns:a16="http://schemas.microsoft.com/office/drawing/2014/main" id="{F63DE662-4269-C249-A3E8-E3A1F9D80C55}"/>
              </a:ext>
            </a:extLst>
          </p:cNvPr>
          <p:cNvSpPr txBox="1"/>
          <p:nvPr/>
        </p:nvSpPr>
        <p:spPr>
          <a:xfrm>
            <a:off x="5990390" y="5012992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報告済</a:t>
            </a:r>
          </a:p>
        </p:txBody>
      </p:sp>
      <p:grpSp>
        <p:nvGrpSpPr>
          <p:cNvPr id="166" name="グループ化 165">
            <a:extLst>
              <a:ext uri="{FF2B5EF4-FFF2-40B4-BE49-F238E27FC236}">
                <a16:creationId xmlns:a16="http://schemas.microsoft.com/office/drawing/2014/main" id="{107D0725-67E4-9C0B-0887-85E09956213C}"/>
              </a:ext>
            </a:extLst>
          </p:cNvPr>
          <p:cNvGrpSpPr/>
          <p:nvPr/>
        </p:nvGrpSpPr>
        <p:grpSpPr>
          <a:xfrm>
            <a:off x="5390758" y="4965035"/>
            <a:ext cx="448052" cy="376032"/>
            <a:chOff x="853792" y="625550"/>
            <a:chExt cx="1787808" cy="1500435"/>
          </a:xfrm>
        </p:grpSpPr>
        <p:sp>
          <p:nvSpPr>
            <p:cNvPr id="167" name="フレーム 166">
              <a:extLst>
                <a:ext uri="{FF2B5EF4-FFF2-40B4-BE49-F238E27FC236}">
                  <a16:creationId xmlns:a16="http://schemas.microsoft.com/office/drawing/2014/main" id="{39AEB65D-05DB-89CD-1F4C-BA8A0539E59D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168" name="フリーフォーム: 図形 167">
              <a:extLst>
                <a:ext uri="{FF2B5EF4-FFF2-40B4-BE49-F238E27FC236}">
                  <a16:creationId xmlns:a16="http://schemas.microsoft.com/office/drawing/2014/main" id="{3F55DFBF-1A2D-BA50-C28A-52202AC98A29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170" name="テキスト ボックス 169">
            <a:extLst>
              <a:ext uri="{FF2B5EF4-FFF2-40B4-BE49-F238E27FC236}">
                <a16:creationId xmlns:a16="http://schemas.microsoft.com/office/drawing/2014/main" id="{53EE63BC-5A5F-5ADE-4EF8-3118D3E9EFD9}"/>
              </a:ext>
            </a:extLst>
          </p:cNvPr>
          <p:cNvSpPr txBox="1"/>
          <p:nvPr/>
        </p:nvSpPr>
        <p:spPr>
          <a:xfrm>
            <a:off x="8466874" y="5012992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報告済</a:t>
            </a:r>
          </a:p>
        </p:txBody>
      </p:sp>
      <p:grpSp>
        <p:nvGrpSpPr>
          <p:cNvPr id="171" name="グループ化 170">
            <a:extLst>
              <a:ext uri="{FF2B5EF4-FFF2-40B4-BE49-F238E27FC236}">
                <a16:creationId xmlns:a16="http://schemas.microsoft.com/office/drawing/2014/main" id="{2D14CC3C-4AEE-8B1F-EDDD-AD9C997FAA60}"/>
              </a:ext>
            </a:extLst>
          </p:cNvPr>
          <p:cNvGrpSpPr/>
          <p:nvPr/>
        </p:nvGrpSpPr>
        <p:grpSpPr>
          <a:xfrm>
            <a:off x="7867242" y="4965035"/>
            <a:ext cx="448052" cy="376032"/>
            <a:chOff x="853792" y="625550"/>
            <a:chExt cx="1787808" cy="1500435"/>
          </a:xfrm>
        </p:grpSpPr>
        <p:sp>
          <p:nvSpPr>
            <p:cNvPr id="172" name="フレーム 171">
              <a:extLst>
                <a:ext uri="{FF2B5EF4-FFF2-40B4-BE49-F238E27FC236}">
                  <a16:creationId xmlns:a16="http://schemas.microsoft.com/office/drawing/2014/main" id="{B3C4A27F-CDFE-1126-D494-601B59FE6F99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173" name="フリーフォーム: 図形 172">
              <a:extLst>
                <a:ext uri="{FF2B5EF4-FFF2-40B4-BE49-F238E27FC236}">
                  <a16:creationId xmlns:a16="http://schemas.microsoft.com/office/drawing/2014/main" id="{EBD2C336-04A8-ED45-3903-8A181C4880F0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175" name="テキスト ボックス 174">
            <a:extLst>
              <a:ext uri="{FF2B5EF4-FFF2-40B4-BE49-F238E27FC236}">
                <a16:creationId xmlns:a16="http://schemas.microsoft.com/office/drawing/2014/main" id="{03C2E860-FF46-F62E-6D4D-F8B436644B3A}"/>
              </a:ext>
            </a:extLst>
          </p:cNvPr>
          <p:cNvSpPr txBox="1"/>
          <p:nvPr/>
        </p:nvSpPr>
        <p:spPr>
          <a:xfrm>
            <a:off x="1037405" y="5691172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報告済</a:t>
            </a:r>
          </a:p>
        </p:txBody>
      </p:sp>
      <p:grpSp>
        <p:nvGrpSpPr>
          <p:cNvPr id="176" name="グループ化 175">
            <a:extLst>
              <a:ext uri="{FF2B5EF4-FFF2-40B4-BE49-F238E27FC236}">
                <a16:creationId xmlns:a16="http://schemas.microsoft.com/office/drawing/2014/main" id="{569B9E17-4BE0-E715-7FEF-8423683F9F99}"/>
              </a:ext>
            </a:extLst>
          </p:cNvPr>
          <p:cNvGrpSpPr/>
          <p:nvPr/>
        </p:nvGrpSpPr>
        <p:grpSpPr>
          <a:xfrm>
            <a:off x="437773" y="5643215"/>
            <a:ext cx="448052" cy="376032"/>
            <a:chOff x="853792" y="625550"/>
            <a:chExt cx="1787808" cy="1500435"/>
          </a:xfrm>
        </p:grpSpPr>
        <p:sp>
          <p:nvSpPr>
            <p:cNvPr id="177" name="フレーム 176">
              <a:extLst>
                <a:ext uri="{FF2B5EF4-FFF2-40B4-BE49-F238E27FC236}">
                  <a16:creationId xmlns:a16="http://schemas.microsoft.com/office/drawing/2014/main" id="{CDA27A30-E17C-625F-C71A-23468AF1F0B8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178" name="フリーフォーム: 図形 177">
              <a:extLst>
                <a:ext uri="{FF2B5EF4-FFF2-40B4-BE49-F238E27FC236}">
                  <a16:creationId xmlns:a16="http://schemas.microsoft.com/office/drawing/2014/main" id="{84A55A34-E538-7153-3941-BE5D43FF27A0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180" name="テキスト ボックス 179">
            <a:extLst>
              <a:ext uri="{FF2B5EF4-FFF2-40B4-BE49-F238E27FC236}">
                <a16:creationId xmlns:a16="http://schemas.microsoft.com/office/drawing/2014/main" id="{901721BE-89DF-1467-F833-00485BE11052}"/>
              </a:ext>
            </a:extLst>
          </p:cNvPr>
          <p:cNvSpPr txBox="1"/>
          <p:nvPr/>
        </p:nvSpPr>
        <p:spPr>
          <a:xfrm>
            <a:off x="3513899" y="5691172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報告済</a:t>
            </a:r>
          </a:p>
        </p:txBody>
      </p:sp>
      <p:grpSp>
        <p:nvGrpSpPr>
          <p:cNvPr id="181" name="グループ化 180">
            <a:extLst>
              <a:ext uri="{FF2B5EF4-FFF2-40B4-BE49-F238E27FC236}">
                <a16:creationId xmlns:a16="http://schemas.microsoft.com/office/drawing/2014/main" id="{9CC19686-BD8A-FCB8-D371-82C851B99990}"/>
              </a:ext>
            </a:extLst>
          </p:cNvPr>
          <p:cNvGrpSpPr/>
          <p:nvPr/>
        </p:nvGrpSpPr>
        <p:grpSpPr>
          <a:xfrm>
            <a:off x="2914267" y="5643215"/>
            <a:ext cx="448052" cy="376032"/>
            <a:chOff x="853792" y="625550"/>
            <a:chExt cx="1787808" cy="1500435"/>
          </a:xfrm>
        </p:grpSpPr>
        <p:sp>
          <p:nvSpPr>
            <p:cNvPr id="182" name="フレーム 181">
              <a:extLst>
                <a:ext uri="{FF2B5EF4-FFF2-40B4-BE49-F238E27FC236}">
                  <a16:creationId xmlns:a16="http://schemas.microsoft.com/office/drawing/2014/main" id="{1512F78F-639E-BEAB-4A1D-AC278247F80C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183" name="フリーフォーム: 図形 182">
              <a:extLst>
                <a:ext uri="{FF2B5EF4-FFF2-40B4-BE49-F238E27FC236}">
                  <a16:creationId xmlns:a16="http://schemas.microsoft.com/office/drawing/2014/main" id="{F2BAF02C-B574-9534-DB63-EC198E007600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185" name="テキスト ボックス 184">
            <a:extLst>
              <a:ext uri="{FF2B5EF4-FFF2-40B4-BE49-F238E27FC236}">
                <a16:creationId xmlns:a16="http://schemas.microsoft.com/office/drawing/2014/main" id="{58D404B7-D44D-0DDD-4885-64355A9AAC47}"/>
              </a:ext>
            </a:extLst>
          </p:cNvPr>
          <p:cNvSpPr txBox="1"/>
          <p:nvPr/>
        </p:nvSpPr>
        <p:spPr>
          <a:xfrm>
            <a:off x="5990390" y="5691172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報告済</a:t>
            </a:r>
          </a:p>
        </p:txBody>
      </p:sp>
      <p:grpSp>
        <p:nvGrpSpPr>
          <p:cNvPr id="186" name="グループ化 185">
            <a:extLst>
              <a:ext uri="{FF2B5EF4-FFF2-40B4-BE49-F238E27FC236}">
                <a16:creationId xmlns:a16="http://schemas.microsoft.com/office/drawing/2014/main" id="{F845E73A-5ACF-7379-15E0-E6EC36F12781}"/>
              </a:ext>
            </a:extLst>
          </p:cNvPr>
          <p:cNvGrpSpPr/>
          <p:nvPr/>
        </p:nvGrpSpPr>
        <p:grpSpPr>
          <a:xfrm>
            <a:off x="5390758" y="5643215"/>
            <a:ext cx="448052" cy="376032"/>
            <a:chOff x="853792" y="625550"/>
            <a:chExt cx="1787808" cy="1500435"/>
          </a:xfrm>
        </p:grpSpPr>
        <p:sp>
          <p:nvSpPr>
            <p:cNvPr id="187" name="フレーム 186">
              <a:extLst>
                <a:ext uri="{FF2B5EF4-FFF2-40B4-BE49-F238E27FC236}">
                  <a16:creationId xmlns:a16="http://schemas.microsoft.com/office/drawing/2014/main" id="{3D5E3309-786B-2BF4-399F-5DAD228C93F6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188" name="フリーフォーム: 図形 187">
              <a:extLst>
                <a:ext uri="{FF2B5EF4-FFF2-40B4-BE49-F238E27FC236}">
                  <a16:creationId xmlns:a16="http://schemas.microsoft.com/office/drawing/2014/main" id="{A09E5849-F3A6-2BCE-2135-5C6E3A638A1E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190" name="テキスト ボックス 189">
            <a:extLst>
              <a:ext uri="{FF2B5EF4-FFF2-40B4-BE49-F238E27FC236}">
                <a16:creationId xmlns:a16="http://schemas.microsoft.com/office/drawing/2014/main" id="{77DBEE78-2F71-FD12-4B9C-5DD435CDD002}"/>
              </a:ext>
            </a:extLst>
          </p:cNvPr>
          <p:cNvSpPr txBox="1"/>
          <p:nvPr/>
        </p:nvSpPr>
        <p:spPr>
          <a:xfrm>
            <a:off x="8466874" y="5691172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報告済</a:t>
            </a:r>
          </a:p>
        </p:txBody>
      </p:sp>
      <p:grpSp>
        <p:nvGrpSpPr>
          <p:cNvPr id="191" name="グループ化 190">
            <a:extLst>
              <a:ext uri="{FF2B5EF4-FFF2-40B4-BE49-F238E27FC236}">
                <a16:creationId xmlns:a16="http://schemas.microsoft.com/office/drawing/2014/main" id="{5F06D29F-ABFA-BCF4-8CCF-A6DA0E63D5D9}"/>
              </a:ext>
            </a:extLst>
          </p:cNvPr>
          <p:cNvGrpSpPr/>
          <p:nvPr/>
        </p:nvGrpSpPr>
        <p:grpSpPr>
          <a:xfrm>
            <a:off x="7867242" y="5643215"/>
            <a:ext cx="448052" cy="376032"/>
            <a:chOff x="853792" y="625550"/>
            <a:chExt cx="1787808" cy="1500435"/>
          </a:xfrm>
        </p:grpSpPr>
        <p:sp>
          <p:nvSpPr>
            <p:cNvPr id="192" name="フレーム 191">
              <a:extLst>
                <a:ext uri="{FF2B5EF4-FFF2-40B4-BE49-F238E27FC236}">
                  <a16:creationId xmlns:a16="http://schemas.microsoft.com/office/drawing/2014/main" id="{43130784-57D8-BCB0-4801-D1C7C7E12FC1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193" name="フリーフォーム: 図形 192">
              <a:extLst>
                <a:ext uri="{FF2B5EF4-FFF2-40B4-BE49-F238E27FC236}">
                  <a16:creationId xmlns:a16="http://schemas.microsoft.com/office/drawing/2014/main" id="{6D4FDA78-47CC-DC69-7850-DA59A596DF3E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195" name="テキスト ボックス 194">
            <a:extLst>
              <a:ext uri="{FF2B5EF4-FFF2-40B4-BE49-F238E27FC236}">
                <a16:creationId xmlns:a16="http://schemas.microsoft.com/office/drawing/2014/main" id="{10057520-B0C3-030C-37AF-D06062BBEC5C}"/>
              </a:ext>
            </a:extLst>
          </p:cNvPr>
          <p:cNvSpPr txBox="1"/>
          <p:nvPr/>
        </p:nvSpPr>
        <p:spPr>
          <a:xfrm>
            <a:off x="1037405" y="6376972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報告済</a:t>
            </a:r>
          </a:p>
        </p:txBody>
      </p:sp>
      <p:grpSp>
        <p:nvGrpSpPr>
          <p:cNvPr id="196" name="グループ化 195">
            <a:extLst>
              <a:ext uri="{FF2B5EF4-FFF2-40B4-BE49-F238E27FC236}">
                <a16:creationId xmlns:a16="http://schemas.microsoft.com/office/drawing/2014/main" id="{ADA83A77-B36E-AE86-96B2-F84534FFEA21}"/>
              </a:ext>
            </a:extLst>
          </p:cNvPr>
          <p:cNvGrpSpPr/>
          <p:nvPr/>
        </p:nvGrpSpPr>
        <p:grpSpPr>
          <a:xfrm>
            <a:off x="437773" y="6329015"/>
            <a:ext cx="448052" cy="376032"/>
            <a:chOff x="853792" y="625550"/>
            <a:chExt cx="1787808" cy="1500435"/>
          </a:xfrm>
        </p:grpSpPr>
        <p:sp>
          <p:nvSpPr>
            <p:cNvPr id="197" name="フレーム 196">
              <a:extLst>
                <a:ext uri="{FF2B5EF4-FFF2-40B4-BE49-F238E27FC236}">
                  <a16:creationId xmlns:a16="http://schemas.microsoft.com/office/drawing/2014/main" id="{44241BC1-4EC3-8A8E-0357-73E6DE658A6C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198" name="フリーフォーム: 図形 197">
              <a:extLst>
                <a:ext uri="{FF2B5EF4-FFF2-40B4-BE49-F238E27FC236}">
                  <a16:creationId xmlns:a16="http://schemas.microsoft.com/office/drawing/2014/main" id="{627FB4D7-155C-64E1-444B-368E9690F317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200" name="テキスト ボックス 199">
            <a:extLst>
              <a:ext uri="{FF2B5EF4-FFF2-40B4-BE49-F238E27FC236}">
                <a16:creationId xmlns:a16="http://schemas.microsoft.com/office/drawing/2014/main" id="{C22EF6FD-BDB3-727C-DF2C-AB07E1823B9A}"/>
              </a:ext>
            </a:extLst>
          </p:cNvPr>
          <p:cNvSpPr txBox="1"/>
          <p:nvPr/>
        </p:nvSpPr>
        <p:spPr>
          <a:xfrm>
            <a:off x="3513899" y="6376972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報告済</a:t>
            </a:r>
          </a:p>
        </p:txBody>
      </p:sp>
      <p:grpSp>
        <p:nvGrpSpPr>
          <p:cNvPr id="201" name="グループ化 200">
            <a:extLst>
              <a:ext uri="{FF2B5EF4-FFF2-40B4-BE49-F238E27FC236}">
                <a16:creationId xmlns:a16="http://schemas.microsoft.com/office/drawing/2014/main" id="{F6369746-EA4D-3B91-D3B7-2DE713845C9E}"/>
              </a:ext>
            </a:extLst>
          </p:cNvPr>
          <p:cNvGrpSpPr/>
          <p:nvPr/>
        </p:nvGrpSpPr>
        <p:grpSpPr>
          <a:xfrm>
            <a:off x="2914267" y="6329015"/>
            <a:ext cx="448052" cy="376032"/>
            <a:chOff x="853792" y="625550"/>
            <a:chExt cx="1787808" cy="1500435"/>
          </a:xfrm>
        </p:grpSpPr>
        <p:sp>
          <p:nvSpPr>
            <p:cNvPr id="202" name="フレーム 201">
              <a:extLst>
                <a:ext uri="{FF2B5EF4-FFF2-40B4-BE49-F238E27FC236}">
                  <a16:creationId xmlns:a16="http://schemas.microsoft.com/office/drawing/2014/main" id="{3E8CCED1-6D5C-5254-E7B3-D787B64DB4FE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203" name="フリーフォーム: 図形 202">
              <a:extLst>
                <a:ext uri="{FF2B5EF4-FFF2-40B4-BE49-F238E27FC236}">
                  <a16:creationId xmlns:a16="http://schemas.microsoft.com/office/drawing/2014/main" id="{63253B47-C656-4165-CE23-E01F36317BA5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205" name="テキスト ボックス 204">
            <a:extLst>
              <a:ext uri="{FF2B5EF4-FFF2-40B4-BE49-F238E27FC236}">
                <a16:creationId xmlns:a16="http://schemas.microsoft.com/office/drawing/2014/main" id="{427356F7-2B22-59F5-80DC-7A1C9DC73BE1}"/>
              </a:ext>
            </a:extLst>
          </p:cNvPr>
          <p:cNvSpPr txBox="1"/>
          <p:nvPr/>
        </p:nvSpPr>
        <p:spPr>
          <a:xfrm>
            <a:off x="5990390" y="6376972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報告済</a:t>
            </a:r>
          </a:p>
        </p:txBody>
      </p:sp>
      <p:grpSp>
        <p:nvGrpSpPr>
          <p:cNvPr id="206" name="グループ化 205">
            <a:extLst>
              <a:ext uri="{FF2B5EF4-FFF2-40B4-BE49-F238E27FC236}">
                <a16:creationId xmlns:a16="http://schemas.microsoft.com/office/drawing/2014/main" id="{61501714-1726-4538-CB49-3FDA96B5D824}"/>
              </a:ext>
            </a:extLst>
          </p:cNvPr>
          <p:cNvGrpSpPr/>
          <p:nvPr/>
        </p:nvGrpSpPr>
        <p:grpSpPr>
          <a:xfrm>
            <a:off x="5390758" y="6329015"/>
            <a:ext cx="448052" cy="376032"/>
            <a:chOff x="853792" y="625550"/>
            <a:chExt cx="1787808" cy="1500435"/>
          </a:xfrm>
        </p:grpSpPr>
        <p:sp>
          <p:nvSpPr>
            <p:cNvPr id="207" name="フレーム 206">
              <a:extLst>
                <a:ext uri="{FF2B5EF4-FFF2-40B4-BE49-F238E27FC236}">
                  <a16:creationId xmlns:a16="http://schemas.microsoft.com/office/drawing/2014/main" id="{E9ACDF34-E6BC-3611-775E-09C2D035ADF8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208" name="フリーフォーム: 図形 207">
              <a:extLst>
                <a:ext uri="{FF2B5EF4-FFF2-40B4-BE49-F238E27FC236}">
                  <a16:creationId xmlns:a16="http://schemas.microsoft.com/office/drawing/2014/main" id="{EA091B07-2CFD-121B-040C-4E8688C4A157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210" name="テキスト ボックス 209">
            <a:extLst>
              <a:ext uri="{FF2B5EF4-FFF2-40B4-BE49-F238E27FC236}">
                <a16:creationId xmlns:a16="http://schemas.microsoft.com/office/drawing/2014/main" id="{C9F27D9D-9DCE-14C0-A56E-64FF59AF12DA}"/>
              </a:ext>
            </a:extLst>
          </p:cNvPr>
          <p:cNvSpPr txBox="1"/>
          <p:nvPr/>
        </p:nvSpPr>
        <p:spPr>
          <a:xfrm>
            <a:off x="8466874" y="6376972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報告済</a:t>
            </a:r>
          </a:p>
        </p:txBody>
      </p:sp>
      <p:grpSp>
        <p:nvGrpSpPr>
          <p:cNvPr id="211" name="グループ化 210">
            <a:extLst>
              <a:ext uri="{FF2B5EF4-FFF2-40B4-BE49-F238E27FC236}">
                <a16:creationId xmlns:a16="http://schemas.microsoft.com/office/drawing/2014/main" id="{CB815291-3E28-0CB3-0007-6DB6D30CBF8D}"/>
              </a:ext>
            </a:extLst>
          </p:cNvPr>
          <p:cNvGrpSpPr/>
          <p:nvPr/>
        </p:nvGrpSpPr>
        <p:grpSpPr>
          <a:xfrm>
            <a:off x="7867242" y="6329015"/>
            <a:ext cx="448052" cy="376032"/>
            <a:chOff x="853792" y="625550"/>
            <a:chExt cx="1787808" cy="1500435"/>
          </a:xfrm>
        </p:grpSpPr>
        <p:sp>
          <p:nvSpPr>
            <p:cNvPr id="212" name="フレーム 211">
              <a:extLst>
                <a:ext uri="{FF2B5EF4-FFF2-40B4-BE49-F238E27FC236}">
                  <a16:creationId xmlns:a16="http://schemas.microsoft.com/office/drawing/2014/main" id="{1BE31AFD-A8DE-672A-9486-6111C01FC3CD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213" name="フリーフォーム: 図形 212">
              <a:extLst>
                <a:ext uri="{FF2B5EF4-FFF2-40B4-BE49-F238E27FC236}">
                  <a16:creationId xmlns:a16="http://schemas.microsoft.com/office/drawing/2014/main" id="{396155EA-D616-CD73-48F5-3B0A21A8DB60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</p:spTree>
    <p:extLst>
      <p:ext uri="{BB962C8B-B14F-4D97-AF65-F5344CB8AC3E}">
        <p14:creationId xmlns:p14="http://schemas.microsoft.com/office/powerpoint/2010/main" val="368954435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165</TotalTime>
  <Words>110</Words>
  <Application>Microsoft Office PowerPoint</Application>
  <PresentationFormat>A4 210 x 297 mm</PresentationFormat>
  <Paragraphs>110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9" baseType="lpstr">
      <vt:lpstr>メイリオ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mnp0031_報告済</dc:title>
  <dc:subject>mnp0031_報告済</dc:subject>
  <dc:creator>でじけろお</dc:creator>
  <cp:revision>1</cp:revision>
  <dcterms:created xsi:type="dcterms:W3CDTF">2018-05-20T00:31:01Z</dcterms:created>
  <dcterms:modified xsi:type="dcterms:W3CDTF">2026-02-03T14:38:30Z</dcterms:modified>
  <cp:version>1</cp:version>
</cp:coreProperties>
</file>