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4" r:id="rId2"/>
    <p:sldId id="301" r:id="rId3"/>
    <p:sldId id="302" r:id="rId4"/>
    <p:sldId id="289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5" d="100"/>
          <a:sy n="65" d="100"/>
        </p:scale>
        <p:origin x="66" y="49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0C133E-D279-FD5A-97E3-80EC79E66C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E9E1085-6F4D-C86F-8790-6DED47D5361B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2E9B68B8-003B-AC3A-E73C-53EB20CE9308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8B4A9068-C80E-8CDF-CA5F-78FBB60C131B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EFAA92F-1DA3-CEA9-A7F9-AB345667DBCF}"/>
              </a:ext>
            </a:extLst>
          </p:cNvPr>
          <p:cNvSpPr txBox="1"/>
          <p:nvPr/>
        </p:nvSpPr>
        <p:spPr>
          <a:xfrm>
            <a:off x="777498" y="3699030"/>
            <a:ext cx="8351004" cy="2445400"/>
          </a:xfrm>
          <a:prstGeom prst="rect">
            <a:avLst/>
          </a:prstGeom>
          <a:noFill/>
        </p:spPr>
        <p:txBody>
          <a:bodyPr vert="horz"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取扱い注意</a:t>
            </a:r>
            <a:endParaRPr lang="en-US" altLang="ja-JP" sz="8800" dirty="0"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FAB46FB-9DCC-B111-1795-B2D6BBE5D340}"/>
              </a:ext>
            </a:extLst>
          </p:cNvPr>
          <p:cNvSpPr txBox="1"/>
          <p:nvPr/>
        </p:nvSpPr>
        <p:spPr>
          <a:xfrm>
            <a:off x="777498" y="892330"/>
            <a:ext cx="5615662" cy="2445400"/>
          </a:xfrm>
          <a:prstGeom prst="rect">
            <a:avLst/>
          </a:prstGeom>
          <a:noFill/>
        </p:spPr>
        <p:txBody>
          <a:bodyPr vert="horz"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重量物</a:t>
            </a:r>
            <a:endParaRPr lang="en-US" altLang="ja-JP" sz="8800" dirty="0"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2CFFF77-DAFC-98D0-3595-CA490ECCC07F}"/>
              </a:ext>
            </a:extLst>
          </p:cNvPr>
          <p:cNvSpPr txBox="1"/>
          <p:nvPr/>
        </p:nvSpPr>
        <p:spPr>
          <a:xfrm>
            <a:off x="6663190" y="1628800"/>
            <a:ext cx="2498570" cy="170893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につき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80753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17047370-9299-4950-859E-A8323A04515A}"/>
              </a:ext>
            </a:extLst>
          </p:cNvPr>
          <p:cNvSpPr txBox="1"/>
          <p:nvPr/>
        </p:nvSpPr>
        <p:spPr>
          <a:xfrm>
            <a:off x="777498" y="3699030"/>
            <a:ext cx="8351004" cy="2445400"/>
          </a:xfrm>
          <a:prstGeom prst="rect">
            <a:avLst/>
          </a:prstGeom>
          <a:noFill/>
        </p:spPr>
        <p:txBody>
          <a:bodyPr vert="horz"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effectLst/>
              </a:rPr>
              <a:t>取扱い注意</a:t>
            </a:r>
            <a:endParaRPr lang="en-US" altLang="ja-JP" sz="8800" dirty="0"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05EB8D8-5DD6-2F92-271C-D09853C56CBD}"/>
              </a:ext>
            </a:extLst>
          </p:cNvPr>
          <p:cNvSpPr txBox="1"/>
          <p:nvPr/>
        </p:nvSpPr>
        <p:spPr>
          <a:xfrm>
            <a:off x="777498" y="892330"/>
            <a:ext cx="8351004" cy="2445400"/>
          </a:xfrm>
          <a:prstGeom prst="rect">
            <a:avLst/>
          </a:prstGeom>
          <a:noFill/>
        </p:spPr>
        <p:txBody>
          <a:bodyPr vert="horz"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重量物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01045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D78C5E36-0A27-4773-997C-31436547CDCF}"/>
              </a:ext>
            </a:extLst>
          </p:cNvPr>
          <p:cNvSpPr txBox="1"/>
          <p:nvPr/>
        </p:nvSpPr>
        <p:spPr>
          <a:xfrm>
            <a:off x="362489" y="323656"/>
            <a:ext cx="9226025" cy="216024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重量物取扱い注意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0954ED5B-40D1-4BD3-A126-F09DA651F3F2}"/>
              </a:ext>
            </a:extLst>
          </p:cNvPr>
          <p:cNvSpPr txBox="1"/>
          <p:nvPr/>
        </p:nvSpPr>
        <p:spPr>
          <a:xfrm>
            <a:off x="362489" y="5859270"/>
            <a:ext cx="9226024" cy="67507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積み荷の重量には気を付けましょう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49B074C-6E75-F463-78D4-A4CC22495434}"/>
              </a:ext>
            </a:extLst>
          </p:cNvPr>
          <p:cNvGrpSpPr/>
          <p:nvPr/>
        </p:nvGrpSpPr>
        <p:grpSpPr>
          <a:xfrm>
            <a:off x="3670789" y="2889372"/>
            <a:ext cx="2564422" cy="2564422"/>
            <a:chOff x="3647756" y="4066718"/>
            <a:chExt cx="2417974" cy="2417974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B1CA53FF-CE29-4229-9243-7E13E65D8977}"/>
                </a:ext>
              </a:extLst>
            </p:cNvPr>
            <p:cNvGrpSpPr/>
            <p:nvPr/>
          </p:nvGrpSpPr>
          <p:grpSpPr>
            <a:xfrm>
              <a:off x="3647756" y="4066718"/>
              <a:ext cx="2417974" cy="2417974"/>
              <a:chOff x="3800295" y="863715"/>
              <a:chExt cx="2735056" cy="2735056"/>
            </a:xfrm>
          </p:grpSpPr>
          <p:sp>
            <p:nvSpPr>
              <p:cNvPr id="12" name="四角形: 角を丸くする 11">
                <a:extLst>
                  <a:ext uri="{FF2B5EF4-FFF2-40B4-BE49-F238E27FC236}">
                    <a16:creationId xmlns:a16="http://schemas.microsoft.com/office/drawing/2014/main" id="{E76D3F76-8CF7-7645-145A-8B7770612016}"/>
                  </a:ext>
                </a:extLst>
              </p:cNvPr>
              <p:cNvSpPr/>
              <p:nvPr/>
            </p:nvSpPr>
            <p:spPr bwMode="auto">
              <a:xfrm>
                <a:off x="3800295" y="863715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四角形: 角を丸くする 12">
                <a:extLst>
                  <a:ext uri="{FF2B5EF4-FFF2-40B4-BE49-F238E27FC236}">
                    <a16:creationId xmlns:a16="http://schemas.microsoft.com/office/drawing/2014/main" id="{4AC51D18-ED7B-16BE-7B28-470921EB4B7D}"/>
                  </a:ext>
                </a:extLst>
              </p:cNvPr>
              <p:cNvSpPr/>
              <p:nvPr/>
            </p:nvSpPr>
            <p:spPr bwMode="auto">
              <a:xfrm>
                <a:off x="3987874" y="1051294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0D40D2BE-C946-08D3-8A7A-8B13A33D3836}"/>
                  </a:ext>
                </a:extLst>
              </p:cNvPr>
              <p:cNvSpPr/>
              <p:nvPr/>
            </p:nvSpPr>
            <p:spPr bwMode="auto">
              <a:xfrm>
                <a:off x="3879257" y="942677"/>
                <a:ext cx="2577132" cy="2577132"/>
              </a:xfrm>
              <a:custGeom>
                <a:avLst/>
                <a:gdLst>
                  <a:gd name="connsiteX0" fmla="*/ 243929 w 2577132"/>
                  <a:gd name="connsiteY0" fmla="*/ 154017 h 2577132"/>
                  <a:gd name="connsiteX1" fmla="*/ 160953 w 2577132"/>
                  <a:gd name="connsiteY1" fmla="*/ 236993 h 2577132"/>
                  <a:gd name="connsiteX2" fmla="*/ 160953 w 2577132"/>
                  <a:gd name="connsiteY2" fmla="*/ 2325359 h 2577132"/>
                  <a:gd name="connsiteX3" fmla="*/ 243929 w 2577132"/>
                  <a:gd name="connsiteY3" fmla="*/ 2408335 h 2577132"/>
                  <a:gd name="connsiteX4" fmla="*/ 2324227 w 2577132"/>
                  <a:gd name="connsiteY4" fmla="*/ 2408335 h 2577132"/>
                  <a:gd name="connsiteX5" fmla="*/ 2407203 w 2577132"/>
                  <a:gd name="connsiteY5" fmla="*/ 2325359 h 2577132"/>
                  <a:gd name="connsiteX6" fmla="*/ 2407203 w 2577132"/>
                  <a:gd name="connsiteY6" fmla="*/ 236993 h 2577132"/>
                  <a:gd name="connsiteX7" fmla="*/ 2324227 w 2577132"/>
                  <a:gd name="connsiteY7" fmla="*/ 154017 h 2577132"/>
                  <a:gd name="connsiteX8" fmla="*/ 160298 w 2577132"/>
                  <a:gd name="connsiteY8" fmla="*/ 0 h 2577132"/>
                  <a:gd name="connsiteX9" fmla="*/ 2416834 w 2577132"/>
                  <a:gd name="connsiteY9" fmla="*/ 0 h 2577132"/>
                  <a:gd name="connsiteX10" fmla="*/ 2577132 w 2577132"/>
                  <a:gd name="connsiteY10" fmla="*/ 160298 h 2577132"/>
                  <a:gd name="connsiteX11" fmla="*/ 2577132 w 2577132"/>
                  <a:gd name="connsiteY11" fmla="*/ 2416834 h 2577132"/>
                  <a:gd name="connsiteX12" fmla="*/ 2416834 w 2577132"/>
                  <a:gd name="connsiteY12" fmla="*/ 2577132 h 2577132"/>
                  <a:gd name="connsiteX13" fmla="*/ 160298 w 2577132"/>
                  <a:gd name="connsiteY13" fmla="*/ 2577132 h 2577132"/>
                  <a:gd name="connsiteX14" fmla="*/ 0 w 2577132"/>
                  <a:gd name="connsiteY14" fmla="*/ 2416834 h 2577132"/>
                  <a:gd name="connsiteX15" fmla="*/ 0 w 2577132"/>
                  <a:gd name="connsiteY15" fmla="*/ 160298 h 2577132"/>
                  <a:gd name="connsiteX16" fmla="*/ 160298 w 2577132"/>
                  <a:gd name="connsiteY16" fmla="*/ 0 h 25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577132" h="2577132">
                    <a:moveTo>
                      <a:pt x="243929" y="154017"/>
                    </a:moveTo>
                    <a:cubicBezTo>
                      <a:pt x="198103" y="154017"/>
                      <a:pt x="160953" y="191167"/>
                      <a:pt x="160953" y="236993"/>
                    </a:cubicBezTo>
                    <a:lnTo>
                      <a:pt x="160953" y="2325359"/>
                    </a:lnTo>
                    <a:cubicBezTo>
                      <a:pt x="160953" y="2371185"/>
                      <a:pt x="198103" y="2408335"/>
                      <a:pt x="243929" y="2408335"/>
                    </a:cubicBezTo>
                    <a:lnTo>
                      <a:pt x="2324227" y="2408335"/>
                    </a:lnTo>
                    <a:cubicBezTo>
                      <a:pt x="2370053" y="2408335"/>
                      <a:pt x="2407203" y="2371185"/>
                      <a:pt x="2407203" y="2325359"/>
                    </a:cubicBezTo>
                    <a:lnTo>
                      <a:pt x="2407203" y="236993"/>
                    </a:lnTo>
                    <a:cubicBezTo>
                      <a:pt x="2407203" y="191167"/>
                      <a:pt x="2370053" y="154017"/>
                      <a:pt x="2324227" y="154017"/>
                    </a:cubicBezTo>
                    <a:close/>
                    <a:moveTo>
                      <a:pt x="160298" y="0"/>
                    </a:moveTo>
                    <a:lnTo>
                      <a:pt x="2416834" y="0"/>
                    </a:lnTo>
                    <a:cubicBezTo>
                      <a:pt x="2505364" y="0"/>
                      <a:pt x="2577132" y="71768"/>
                      <a:pt x="2577132" y="160298"/>
                    </a:cubicBezTo>
                    <a:lnTo>
                      <a:pt x="2577132" y="2416834"/>
                    </a:lnTo>
                    <a:cubicBezTo>
                      <a:pt x="2577132" y="2505364"/>
                      <a:pt x="2505364" y="2577132"/>
                      <a:pt x="2416834" y="2577132"/>
                    </a:cubicBezTo>
                    <a:lnTo>
                      <a:pt x="160298" y="2577132"/>
                    </a:lnTo>
                    <a:cubicBezTo>
                      <a:pt x="71768" y="2577132"/>
                      <a:pt x="0" y="2505364"/>
                      <a:pt x="0" y="2416834"/>
                    </a:cubicBezTo>
                    <a:lnTo>
                      <a:pt x="0" y="160298"/>
                    </a:lnTo>
                    <a:cubicBezTo>
                      <a:pt x="0" y="71768"/>
                      <a:pt x="71768" y="0"/>
                      <a:pt x="160298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dirty="0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5393FBC-A6AB-BDCE-8E5A-04933A65DBC3}"/>
                </a:ext>
              </a:extLst>
            </p:cNvPr>
            <p:cNvGrpSpPr/>
            <p:nvPr/>
          </p:nvGrpSpPr>
          <p:grpSpPr>
            <a:xfrm>
              <a:off x="4125126" y="4407020"/>
              <a:ext cx="1470258" cy="1655632"/>
              <a:chOff x="4656715" y="711225"/>
              <a:chExt cx="2044122" cy="2301850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DC94DE08-611C-F527-3280-AB590A0E4122}"/>
                  </a:ext>
                </a:extLst>
              </p:cNvPr>
              <p:cNvSpPr/>
              <p:nvPr/>
            </p:nvSpPr>
            <p:spPr>
              <a:xfrm>
                <a:off x="4656715" y="1187425"/>
                <a:ext cx="2044122" cy="1825650"/>
              </a:xfrm>
              <a:custGeom>
                <a:avLst/>
                <a:gdLst>
                  <a:gd name="csX0" fmla="*/ 316926 w 2044122"/>
                  <a:gd name="csY0" fmla="*/ 0 h 1825650"/>
                  <a:gd name="csX1" fmla="*/ 1725777 w 2044122"/>
                  <a:gd name="csY1" fmla="*/ 0 h 1825650"/>
                  <a:gd name="csX2" fmla="*/ 2032152 w 2044122"/>
                  <a:gd name="csY2" fmla="*/ 1602045 h 1825650"/>
                  <a:gd name="csX3" fmla="*/ 2038845 w 2044122"/>
                  <a:gd name="csY3" fmla="*/ 1610424 h 1825650"/>
                  <a:gd name="csX4" fmla="*/ 2044122 w 2044122"/>
                  <a:gd name="csY4" fmla="*/ 1630388 h 1825650"/>
                  <a:gd name="csX5" fmla="*/ 1022061 w 2044122"/>
                  <a:gd name="csY5" fmla="*/ 1825650 h 1825650"/>
                  <a:gd name="csX6" fmla="*/ 0 w 2044122"/>
                  <a:gd name="csY6" fmla="*/ 1630388 h 1825650"/>
                  <a:gd name="csX7" fmla="*/ 5277 w 2044122"/>
                  <a:gd name="csY7" fmla="*/ 1610424 h 1825650"/>
                  <a:gd name="csX8" fmla="*/ 10105 w 2044122"/>
                  <a:gd name="csY8" fmla="*/ 1604381 h 182565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</a:cxnLst>
                <a:rect l="l" t="t" r="r" b="b"/>
                <a:pathLst>
                  <a:path w="2044122" h="1825650">
                    <a:moveTo>
                      <a:pt x="316926" y="0"/>
                    </a:moveTo>
                    <a:lnTo>
                      <a:pt x="1725777" y="0"/>
                    </a:lnTo>
                    <a:lnTo>
                      <a:pt x="2032152" y="1602045"/>
                    </a:lnTo>
                    <a:lnTo>
                      <a:pt x="2038845" y="1610424"/>
                    </a:lnTo>
                    <a:cubicBezTo>
                      <a:pt x="2042335" y="1616988"/>
                      <a:pt x="2044122" y="1623648"/>
                      <a:pt x="2044122" y="1630388"/>
                    </a:cubicBezTo>
                    <a:cubicBezTo>
                      <a:pt x="2044122" y="1738228"/>
                      <a:pt x="1586530" y="1825650"/>
                      <a:pt x="1022061" y="1825650"/>
                    </a:cubicBezTo>
                    <a:cubicBezTo>
                      <a:pt x="457592" y="1825650"/>
                      <a:pt x="0" y="1738228"/>
                      <a:pt x="0" y="1630388"/>
                    </a:cubicBezTo>
                    <a:cubicBezTo>
                      <a:pt x="0" y="1623648"/>
                      <a:pt x="1787" y="1616988"/>
                      <a:pt x="5277" y="1610424"/>
                    </a:cubicBezTo>
                    <a:lnTo>
                      <a:pt x="10105" y="1604381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76200" cap="rnd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981EC7D4-3718-6B35-B06B-D3D17FC859BC}"/>
                  </a:ext>
                </a:extLst>
              </p:cNvPr>
              <p:cNvSpPr/>
              <p:nvPr/>
            </p:nvSpPr>
            <p:spPr>
              <a:xfrm>
                <a:off x="4973926" y="1073149"/>
                <a:ext cx="1409700" cy="236539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76200" cap="rnd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8B76F418-0C4B-3243-A39A-EB5D7EF3A4A9}"/>
                  </a:ext>
                </a:extLst>
              </p:cNvPr>
              <p:cNvGrpSpPr/>
              <p:nvPr/>
            </p:nvGrpSpPr>
            <p:grpSpPr>
              <a:xfrm>
                <a:off x="5021551" y="1898466"/>
                <a:ext cx="1314450" cy="607457"/>
                <a:chOff x="7341911" y="247650"/>
                <a:chExt cx="1173440" cy="369332"/>
              </a:xfrm>
            </p:grpSpPr>
            <p:sp>
              <p:nvSpPr>
                <p:cNvPr id="10" name="テキスト ボックス 9">
                  <a:extLst>
                    <a:ext uri="{FF2B5EF4-FFF2-40B4-BE49-F238E27FC236}">
                      <a16:creationId xmlns:a16="http://schemas.microsoft.com/office/drawing/2014/main" id="{658B317B-2B99-F229-9F8A-7FB7CA0F626A}"/>
                    </a:ext>
                  </a:extLst>
                </p:cNvPr>
                <p:cNvSpPr txBox="1"/>
                <p:nvPr/>
              </p:nvSpPr>
              <p:spPr>
                <a:xfrm>
                  <a:off x="7341911" y="247650"/>
                  <a:ext cx="82506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100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  <p:sp>
              <p:nvSpPr>
                <p:cNvPr id="11" name="テキスト ボックス 10">
                  <a:extLst>
                    <a:ext uri="{FF2B5EF4-FFF2-40B4-BE49-F238E27FC236}">
                      <a16:creationId xmlns:a16="http://schemas.microsoft.com/office/drawing/2014/main" id="{F254A025-512F-8D47-861D-FBBD8F40B3FB}"/>
                    </a:ext>
                  </a:extLst>
                </p:cNvPr>
                <p:cNvSpPr txBox="1"/>
                <p:nvPr/>
              </p:nvSpPr>
              <p:spPr>
                <a:xfrm>
                  <a:off x="8256265" y="411739"/>
                  <a:ext cx="259086" cy="205242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en-US" altLang="ja-JP" b="1" dirty="0">
                      <a:solidFill>
                        <a:schemeClr val="bg1"/>
                      </a:solidFill>
                      <a:latin typeface="メイリオ" panose="020B0604030504040204" pitchFamily="50" charset="-128"/>
                      <a:ea typeface="メイリオ" panose="020B0604030504040204" pitchFamily="50" charset="-128"/>
                    </a:rPr>
                    <a:t>kg</a:t>
                  </a:r>
                  <a:endParaRPr kumimoji="1" lang="ja-JP" altLang="en-US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endParaRPr>
                </a:p>
              </p:txBody>
            </p:sp>
          </p:grp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2DBD9FEF-ABC8-462B-E663-AEBF7AD9EAA0}"/>
                  </a:ext>
                </a:extLst>
              </p:cNvPr>
              <p:cNvSpPr/>
              <p:nvPr/>
            </p:nvSpPr>
            <p:spPr>
              <a:xfrm>
                <a:off x="5316851" y="711225"/>
                <a:ext cx="723850" cy="478614"/>
              </a:xfrm>
              <a:custGeom>
                <a:avLst/>
                <a:gdLst>
                  <a:gd name="csX0" fmla="*/ 361925 w 723850"/>
                  <a:gd name="csY0" fmla="*/ 0 h 478614"/>
                  <a:gd name="csX1" fmla="*/ 723850 w 723850"/>
                  <a:gd name="csY1" fmla="*/ 361924 h 478614"/>
                  <a:gd name="csX2" fmla="*/ 716497 w 723850"/>
                  <a:gd name="csY2" fmla="*/ 434864 h 478614"/>
                  <a:gd name="csX3" fmla="*/ 702917 w 723850"/>
                  <a:gd name="csY3" fmla="*/ 478614 h 478614"/>
                  <a:gd name="csX4" fmla="*/ 523706 w 723850"/>
                  <a:gd name="csY4" fmla="*/ 478614 h 478614"/>
                  <a:gd name="csX5" fmla="*/ 549077 w 723850"/>
                  <a:gd name="csY5" fmla="*/ 440985 h 478614"/>
                  <a:gd name="csX6" fmla="*/ 565038 w 723850"/>
                  <a:gd name="csY6" fmla="*/ 361924 h 478614"/>
                  <a:gd name="csX7" fmla="*/ 361925 w 723850"/>
                  <a:gd name="csY7" fmla="*/ 158812 h 478614"/>
                  <a:gd name="csX8" fmla="*/ 158812 w 723850"/>
                  <a:gd name="csY8" fmla="*/ 361924 h 478614"/>
                  <a:gd name="csX9" fmla="*/ 174774 w 723850"/>
                  <a:gd name="csY9" fmla="*/ 440985 h 478614"/>
                  <a:gd name="csX10" fmla="*/ 200145 w 723850"/>
                  <a:gd name="csY10" fmla="*/ 478614 h 478614"/>
                  <a:gd name="csX11" fmla="*/ 20934 w 723850"/>
                  <a:gd name="csY11" fmla="*/ 478614 h 478614"/>
                  <a:gd name="csX12" fmla="*/ 7353 w 723850"/>
                  <a:gd name="csY12" fmla="*/ 434864 h 478614"/>
                  <a:gd name="csX13" fmla="*/ 0 w 723850"/>
                  <a:gd name="csY13" fmla="*/ 361924 h 478614"/>
                  <a:gd name="csX14" fmla="*/ 361925 w 723850"/>
                  <a:gd name="csY14" fmla="*/ 0 h 47861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723850" h="478614">
                    <a:moveTo>
                      <a:pt x="361925" y="0"/>
                    </a:moveTo>
                    <a:cubicBezTo>
                      <a:pt x="561811" y="0"/>
                      <a:pt x="723850" y="162039"/>
                      <a:pt x="723850" y="361924"/>
                    </a:cubicBezTo>
                    <a:cubicBezTo>
                      <a:pt x="723850" y="386910"/>
                      <a:pt x="721318" y="411304"/>
                      <a:pt x="716497" y="434864"/>
                    </a:cubicBezTo>
                    <a:lnTo>
                      <a:pt x="702917" y="478614"/>
                    </a:lnTo>
                    <a:lnTo>
                      <a:pt x="523706" y="478614"/>
                    </a:lnTo>
                    <a:lnTo>
                      <a:pt x="549077" y="440985"/>
                    </a:lnTo>
                    <a:cubicBezTo>
                      <a:pt x="559355" y="416685"/>
                      <a:pt x="565038" y="389968"/>
                      <a:pt x="565038" y="361924"/>
                    </a:cubicBezTo>
                    <a:cubicBezTo>
                      <a:pt x="565038" y="249748"/>
                      <a:pt x="474101" y="158812"/>
                      <a:pt x="361925" y="158812"/>
                    </a:cubicBezTo>
                    <a:cubicBezTo>
                      <a:pt x="249749" y="158812"/>
                      <a:pt x="158812" y="249748"/>
                      <a:pt x="158812" y="361924"/>
                    </a:cubicBezTo>
                    <a:cubicBezTo>
                      <a:pt x="158812" y="389968"/>
                      <a:pt x="164496" y="416685"/>
                      <a:pt x="174774" y="440985"/>
                    </a:cubicBezTo>
                    <a:lnTo>
                      <a:pt x="200145" y="478614"/>
                    </a:lnTo>
                    <a:lnTo>
                      <a:pt x="20934" y="478614"/>
                    </a:lnTo>
                    <a:lnTo>
                      <a:pt x="7353" y="434864"/>
                    </a:lnTo>
                    <a:cubicBezTo>
                      <a:pt x="2532" y="411304"/>
                      <a:pt x="0" y="386910"/>
                      <a:pt x="0" y="361924"/>
                    </a:cubicBezTo>
                    <a:cubicBezTo>
                      <a:pt x="0" y="162039"/>
                      <a:pt x="162039" y="0"/>
                      <a:pt x="361925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76200" cap="rnd">
                <a:solidFill>
                  <a:schemeClr val="tx1"/>
                </a:solidFill>
                <a:prstDash val="solid"/>
                <a:beve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125269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テキスト ボックス 223">
            <a:extLst>
              <a:ext uri="{FF2B5EF4-FFF2-40B4-BE49-F238E27FC236}">
                <a16:creationId xmlns:a16="http://schemas.microsoft.com/office/drawing/2014/main" id="{46D7114C-C1C3-0254-2090-27B71DE5E2C7}"/>
              </a:ext>
            </a:extLst>
          </p:cNvPr>
          <p:cNvSpPr txBox="1"/>
          <p:nvPr/>
        </p:nvSpPr>
        <p:spPr>
          <a:xfrm>
            <a:off x="386493" y="413665"/>
            <a:ext cx="9112012" cy="2266281"/>
          </a:xfrm>
          <a:prstGeom prst="rect">
            <a:avLst/>
          </a:prstGeom>
          <a:noFill/>
        </p:spPr>
        <p:txBody>
          <a:bodyPr vert="horz" wrap="squar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重量物注意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grpSp>
        <p:nvGrpSpPr>
          <p:cNvPr id="248" name="グループ化 247">
            <a:extLst>
              <a:ext uri="{FF2B5EF4-FFF2-40B4-BE49-F238E27FC236}">
                <a16:creationId xmlns:a16="http://schemas.microsoft.com/office/drawing/2014/main" id="{017EEC8E-12CD-11B4-2814-EE36E8A0FBE4}"/>
              </a:ext>
            </a:extLst>
          </p:cNvPr>
          <p:cNvGrpSpPr/>
          <p:nvPr/>
        </p:nvGrpSpPr>
        <p:grpSpPr>
          <a:xfrm>
            <a:off x="1247231" y="3655680"/>
            <a:ext cx="3175866" cy="2753585"/>
            <a:chOff x="1133475" y="1766216"/>
            <a:chExt cx="3552826" cy="3080422"/>
          </a:xfrm>
        </p:grpSpPr>
        <p:sp>
          <p:nvSpPr>
            <p:cNvPr id="249" name="正方形/長方形 248">
              <a:extLst>
                <a:ext uri="{FF2B5EF4-FFF2-40B4-BE49-F238E27FC236}">
                  <a16:creationId xmlns:a16="http://schemas.microsoft.com/office/drawing/2014/main" id="{51382434-9BBB-0317-7D07-9979B011EAA5}"/>
                </a:ext>
              </a:extLst>
            </p:cNvPr>
            <p:cNvSpPr/>
            <p:nvPr/>
          </p:nvSpPr>
          <p:spPr>
            <a:xfrm>
              <a:off x="1133475" y="4591050"/>
              <a:ext cx="3552826" cy="255588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3810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0" name="台形 249">
              <a:extLst>
                <a:ext uri="{FF2B5EF4-FFF2-40B4-BE49-F238E27FC236}">
                  <a16:creationId xmlns:a16="http://schemas.microsoft.com/office/drawing/2014/main" id="{91A47A77-9031-41EF-847C-5C812F5B0ECC}"/>
                </a:ext>
              </a:extLst>
            </p:cNvPr>
            <p:cNvSpPr/>
            <p:nvPr/>
          </p:nvSpPr>
          <p:spPr>
            <a:xfrm>
              <a:off x="1133475" y="4053840"/>
              <a:ext cx="3552826" cy="537210"/>
            </a:xfrm>
            <a:prstGeom prst="trapezoid">
              <a:avLst>
                <a:gd name="adj" fmla="val 85698"/>
              </a:avLst>
            </a:prstGeom>
            <a:pattFill prst="dkHorz">
              <a:fgClr>
                <a:srgbClr val="FFC000">
                  <a:lumMod val="60000"/>
                  <a:lumOff val="40000"/>
                </a:srgbClr>
              </a:fgClr>
              <a:bgClr>
                <a:srgbClr val="FFC000">
                  <a:lumMod val="75000"/>
                </a:srgbClr>
              </a:bgClr>
            </a:pattFill>
            <a:ln w="3810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1" name="正方形/長方形 250">
              <a:extLst>
                <a:ext uri="{FF2B5EF4-FFF2-40B4-BE49-F238E27FC236}">
                  <a16:creationId xmlns:a16="http://schemas.microsoft.com/office/drawing/2014/main" id="{589255D7-F4A6-FE39-10CE-3CF3C068BC4E}"/>
                </a:ext>
              </a:extLst>
            </p:cNvPr>
            <p:cNvSpPr/>
            <p:nvPr/>
          </p:nvSpPr>
          <p:spPr>
            <a:xfrm>
              <a:off x="1232535" y="4671060"/>
              <a:ext cx="741045" cy="106680"/>
            </a:xfrm>
            <a:prstGeom prst="rect">
              <a:avLst/>
            </a:prstGeom>
            <a:solidFill>
              <a:sysClr val="windowText" lastClr="000000"/>
            </a:solidFill>
            <a:ln w="3810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2" name="正方形/長方形 251">
              <a:extLst>
                <a:ext uri="{FF2B5EF4-FFF2-40B4-BE49-F238E27FC236}">
                  <a16:creationId xmlns:a16="http://schemas.microsoft.com/office/drawing/2014/main" id="{C6163819-BF87-FD76-93A6-CE305318E53F}"/>
                </a:ext>
              </a:extLst>
            </p:cNvPr>
            <p:cNvSpPr/>
            <p:nvPr/>
          </p:nvSpPr>
          <p:spPr>
            <a:xfrm>
              <a:off x="2063115" y="4671060"/>
              <a:ext cx="741045" cy="106680"/>
            </a:xfrm>
            <a:prstGeom prst="rect">
              <a:avLst/>
            </a:prstGeom>
            <a:solidFill>
              <a:sysClr val="windowText" lastClr="000000"/>
            </a:solidFill>
            <a:ln w="3810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3" name="正方形/長方形 252">
              <a:extLst>
                <a:ext uri="{FF2B5EF4-FFF2-40B4-BE49-F238E27FC236}">
                  <a16:creationId xmlns:a16="http://schemas.microsoft.com/office/drawing/2014/main" id="{2416F327-27A5-DD4D-AF72-F49E99656D7E}"/>
                </a:ext>
              </a:extLst>
            </p:cNvPr>
            <p:cNvSpPr/>
            <p:nvPr/>
          </p:nvSpPr>
          <p:spPr>
            <a:xfrm>
              <a:off x="2992755" y="4671060"/>
              <a:ext cx="741045" cy="106680"/>
            </a:xfrm>
            <a:prstGeom prst="rect">
              <a:avLst/>
            </a:prstGeom>
            <a:solidFill>
              <a:sysClr val="windowText" lastClr="000000"/>
            </a:solidFill>
            <a:ln w="3810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4" name="正方形/長方形 253">
              <a:extLst>
                <a:ext uri="{FF2B5EF4-FFF2-40B4-BE49-F238E27FC236}">
                  <a16:creationId xmlns:a16="http://schemas.microsoft.com/office/drawing/2014/main" id="{3FD0CC87-2A0A-CF78-3ADE-F2A09A7C031F}"/>
                </a:ext>
              </a:extLst>
            </p:cNvPr>
            <p:cNvSpPr/>
            <p:nvPr/>
          </p:nvSpPr>
          <p:spPr>
            <a:xfrm>
              <a:off x="3823335" y="4671060"/>
              <a:ext cx="741045" cy="106680"/>
            </a:xfrm>
            <a:prstGeom prst="rect">
              <a:avLst/>
            </a:prstGeom>
            <a:solidFill>
              <a:sysClr val="windowText" lastClr="000000"/>
            </a:solidFill>
            <a:ln w="3810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cxnSp>
          <p:nvCxnSpPr>
            <p:cNvPr id="255" name="直線コネクタ 254">
              <a:extLst>
                <a:ext uri="{FF2B5EF4-FFF2-40B4-BE49-F238E27FC236}">
                  <a16:creationId xmlns:a16="http://schemas.microsoft.com/office/drawing/2014/main" id="{1C500C5D-ABF4-2C2A-E650-6FE6599303E0}"/>
                </a:ext>
              </a:extLst>
            </p:cNvPr>
            <p:cNvCxnSpPr>
              <a:cxnSpLocks/>
              <a:stCxn id="250" idx="0"/>
              <a:endCxn id="249" idx="2"/>
            </p:cNvCxnSpPr>
            <p:nvPr/>
          </p:nvCxnSpPr>
          <p:spPr>
            <a:xfrm>
              <a:off x="2909888" y="4053840"/>
              <a:ext cx="0" cy="792798"/>
            </a:xfrm>
            <a:prstGeom prst="line">
              <a:avLst/>
            </a:prstGeom>
            <a:noFill/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</p:cxn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70B33543-057C-17A5-A63C-8D18A379C46B}"/>
                </a:ext>
              </a:extLst>
            </p:cNvPr>
            <p:cNvGrpSpPr/>
            <p:nvPr/>
          </p:nvGrpSpPr>
          <p:grpSpPr>
            <a:xfrm>
              <a:off x="1514476" y="2516813"/>
              <a:ext cx="2790824" cy="1942590"/>
              <a:chOff x="1682116" y="2842258"/>
              <a:chExt cx="2455544" cy="1548765"/>
            </a:xfrm>
          </p:grpSpPr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9FB0B165-F9D3-E255-D7C6-F7D1165C26F1}"/>
                  </a:ext>
                </a:extLst>
              </p:cNvPr>
              <p:cNvGrpSpPr/>
              <p:nvPr/>
            </p:nvGrpSpPr>
            <p:grpSpPr>
              <a:xfrm>
                <a:off x="1682116" y="3742965"/>
                <a:ext cx="2455544" cy="648058"/>
                <a:chOff x="1133475" y="3219450"/>
                <a:chExt cx="3552826" cy="570585"/>
              </a:xfrm>
            </p:grpSpPr>
            <p:sp>
              <p:nvSpPr>
                <p:cNvPr id="269" name="正方形/長方形 268">
                  <a:extLst>
                    <a:ext uri="{FF2B5EF4-FFF2-40B4-BE49-F238E27FC236}">
                      <a16:creationId xmlns:a16="http://schemas.microsoft.com/office/drawing/2014/main" id="{676C917C-8CD2-D091-D5C8-2B5B42A20E6F}"/>
                    </a:ext>
                  </a:extLst>
                </p:cNvPr>
                <p:cNvSpPr/>
                <p:nvPr/>
              </p:nvSpPr>
              <p:spPr>
                <a:xfrm>
                  <a:off x="1133475" y="3219450"/>
                  <a:ext cx="3552826" cy="570585"/>
                </a:xfrm>
                <a:prstGeom prst="rect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cxnSp>
              <p:nvCxnSpPr>
                <p:cNvPr id="270" name="直線コネクタ 269">
                  <a:extLst>
                    <a:ext uri="{FF2B5EF4-FFF2-40B4-BE49-F238E27FC236}">
                      <a16:creationId xmlns:a16="http://schemas.microsoft.com/office/drawing/2014/main" id="{5ED90D86-E9B2-6A08-9B98-D9C600A73008}"/>
                    </a:ext>
                  </a:extLst>
                </p:cNvPr>
                <p:cNvCxnSpPr>
                  <a:cxnSpLocks/>
                  <a:stCxn id="269" idx="0"/>
                  <a:endCxn id="269" idx="2"/>
                </p:cNvCxnSpPr>
                <p:nvPr/>
              </p:nvCxnSpPr>
              <p:spPr>
                <a:xfrm>
                  <a:off x="2909888" y="3219450"/>
                  <a:ext cx="0" cy="570585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65" name="グループ化 264">
                <a:extLst>
                  <a:ext uri="{FF2B5EF4-FFF2-40B4-BE49-F238E27FC236}">
                    <a16:creationId xmlns:a16="http://schemas.microsoft.com/office/drawing/2014/main" id="{2C9B1A3B-EF4A-BACA-EF89-AFF3B69CBAE5}"/>
                  </a:ext>
                </a:extLst>
              </p:cNvPr>
              <p:cNvGrpSpPr/>
              <p:nvPr/>
            </p:nvGrpSpPr>
            <p:grpSpPr>
              <a:xfrm>
                <a:off x="1682116" y="2842258"/>
                <a:ext cx="2455544" cy="900705"/>
                <a:chOff x="1133475" y="2997006"/>
                <a:chExt cx="3552826" cy="793029"/>
              </a:xfrm>
            </p:grpSpPr>
            <p:sp>
              <p:nvSpPr>
                <p:cNvPr id="266" name="正方形/長方形 265">
                  <a:extLst>
                    <a:ext uri="{FF2B5EF4-FFF2-40B4-BE49-F238E27FC236}">
                      <a16:creationId xmlns:a16="http://schemas.microsoft.com/office/drawing/2014/main" id="{F42D573D-6BDE-0F69-B26A-62B7B9DA4E21}"/>
                    </a:ext>
                  </a:extLst>
                </p:cNvPr>
                <p:cNvSpPr/>
                <p:nvPr/>
              </p:nvSpPr>
              <p:spPr>
                <a:xfrm>
                  <a:off x="1133475" y="3219450"/>
                  <a:ext cx="3552826" cy="570585"/>
                </a:xfrm>
                <a:prstGeom prst="rect">
                  <a:avLst/>
                </a:prstGeom>
                <a:solidFill>
                  <a:srgbClr val="FFC000">
                    <a:lumMod val="60000"/>
                    <a:lumOff val="40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67" name="台形 266">
                  <a:extLst>
                    <a:ext uri="{FF2B5EF4-FFF2-40B4-BE49-F238E27FC236}">
                      <a16:creationId xmlns:a16="http://schemas.microsoft.com/office/drawing/2014/main" id="{C1B08BA5-304F-298F-CBEE-13E3FC557887}"/>
                    </a:ext>
                  </a:extLst>
                </p:cNvPr>
                <p:cNvSpPr/>
                <p:nvPr/>
              </p:nvSpPr>
              <p:spPr>
                <a:xfrm>
                  <a:off x="1133475" y="2997006"/>
                  <a:ext cx="3552826" cy="222444"/>
                </a:xfrm>
                <a:prstGeom prst="trapezoid">
                  <a:avLst>
                    <a:gd name="adj" fmla="val 105556"/>
                  </a:avLst>
                </a:prstGeom>
                <a:solidFill>
                  <a:srgbClr val="FFC000">
                    <a:lumMod val="40000"/>
                    <a:lumOff val="60000"/>
                  </a:srgbClr>
                </a:solidFill>
                <a:ln w="38100" cap="rnd" cmpd="sng" algn="ctr">
                  <a:solidFill>
                    <a:sysClr val="windowText" lastClr="000000"/>
                  </a:solidFill>
                  <a:prstDash val="solid"/>
                  <a:bevel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4572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cxnSp>
              <p:nvCxnSpPr>
                <p:cNvPr id="268" name="直線コネクタ 267">
                  <a:extLst>
                    <a:ext uri="{FF2B5EF4-FFF2-40B4-BE49-F238E27FC236}">
                      <a16:creationId xmlns:a16="http://schemas.microsoft.com/office/drawing/2014/main" id="{2A0978C7-1222-22A7-6BE6-5B7464CF02A1}"/>
                    </a:ext>
                  </a:extLst>
                </p:cNvPr>
                <p:cNvCxnSpPr>
                  <a:cxnSpLocks/>
                  <a:stCxn id="267" idx="0"/>
                  <a:endCxn id="266" idx="2"/>
                </p:cNvCxnSpPr>
                <p:nvPr/>
              </p:nvCxnSpPr>
              <p:spPr>
                <a:xfrm>
                  <a:off x="2909888" y="2997006"/>
                  <a:ext cx="0" cy="793029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</p:cxnSp>
          </p:grpSp>
        </p:grpSp>
        <p:grpSp>
          <p:nvGrpSpPr>
            <p:cNvPr id="257" name="グループ化 256">
              <a:extLst>
                <a:ext uri="{FF2B5EF4-FFF2-40B4-BE49-F238E27FC236}">
                  <a16:creationId xmlns:a16="http://schemas.microsoft.com/office/drawing/2014/main" id="{511DCAC8-BF33-678E-9920-3C0E24FE52B6}"/>
                </a:ext>
              </a:extLst>
            </p:cNvPr>
            <p:cNvGrpSpPr/>
            <p:nvPr/>
          </p:nvGrpSpPr>
          <p:grpSpPr>
            <a:xfrm>
              <a:off x="2245995" y="1851390"/>
              <a:ext cx="1327786" cy="976142"/>
              <a:chOff x="3076575" y="2848103"/>
              <a:chExt cx="1552575" cy="1451739"/>
            </a:xfrm>
            <a:solidFill>
              <a:sysClr val="window" lastClr="FFFFFF">
                <a:lumMod val="75000"/>
              </a:sysClr>
            </a:solidFill>
          </p:grpSpPr>
          <p:sp>
            <p:nvSpPr>
              <p:cNvPr id="262" name="円柱 261">
                <a:extLst>
                  <a:ext uri="{FF2B5EF4-FFF2-40B4-BE49-F238E27FC236}">
                    <a16:creationId xmlns:a16="http://schemas.microsoft.com/office/drawing/2014/main" id="{56CA6DF6-7CDA-4441-2E8F-B9E8F4A43D5F}"/>
                  </a:ext>
                </a:extLst>
              </p:cNvPr>
              <p:cNvSpPr/>
              <p:nvPr/>
            </p:nvSpPr>
            <p:spPr>
              <a:xfrm>
                <a:off x="3076575" y="2990849"/>
                <a:ext cx="1552575" cy="1308993"/>
              </a:xfrm>
              <a:prstGeom prst="can">
                <a:avLst>
                  <a:gd name="adj" fmla="val 41342"/>
                </a:avLst>
              </a:prstGeom>
              <a:grpFill/>
              <a:ln w="38100" cap="rnd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63" name="円柱 262">
                <a:extLst>
                  <a:ext uri="{FF2B5EF4-FFF2-40B4-BE49-F238E27FC236}">
                    <a16:creationId xmlns:a16="http://schemas.microsoft.com/office/drawing/2014/main" id="{130D3DB5-2AEE-5D04-EB65-449551601254}"/>
                  </a:ext>
                </a:extLst>
              </p:cNvPr>
              <p:cNvSpPr/>
              <p:nvPr/>
            </p:nvSpPr>
            <p:spPr>
              <a:xfrm>
                <a:off x="3429000" y="2848103"/>
                <a:ext cx="847726" cy="508652"/>
              </a:xfrm>
              <a:prstGeom prst="can">
                <a:avLst>
                  <a:gd name="adj" fmla="val 50000"/>
                </a:avLst>
              </a:prstGeom>
              <a:grpFill/>
              <a:ln w="38100" cap="rnd" cmpd="sng" algn="ctr">
                <a:solidFill>
                  <a:sysClr val="windowText" lastClr="000000"/>
                </a:solidFill>
                <a:prstDash val="solid"/>
                <a:bevel/>
              </a:ln>
              <a:effectLst/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258" name="稲妻 257">
              <a:extLst>
                <a:ext uri="{FF2B5EF4-FFF2-40B4-BE49-F238E27FC236}">
                  <a16:creationId xmlns:a16="http://schemas.microsoft.com/office/drawing/2014/main" id="{02969DA2-39F9-E4B6-26C3-2BFF2DDD88F4}"/>
                </a:ext>
              </a:extLst>
            </p:cNvPr>
            <p:cNvSpPr/>
            <p:nvPr/>
          </p:nvSpPr>
          <p:spPr>
            <a:xfrm rot="20700000">
              <a:off x="1457367" y="1766216"/>
              <a:ext cx="548639" cy="513525"/>
            </a:xfrm>
            <a:prstGeom prst="lightningBolt">
              <a:avLst/>
            </a:prstGeom>
            <a:solidFill>
              <a:srgbClr val="FF0000"/>
            </a:solidFill>
            <a:ln w="3810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59" name="稲妻 258">
              <a:extLst>
                <a:ext uri="{FF2B5EF4-FFF2-40B4-BE49-F238E27FC236}">
                  <a16:creationId xmlns:a16="http://schemas.microsoft.com/office/drawing/2014/main" id="{80DF5922-6579-32C6-18DF-D649300FBB25}"/>
                </a:ext>
              </a:extLst>
            </p:cNvPr>
            <p:cNvSpPr/>
            <p:nvPr/>
          </p:nvSpPr>
          <p:spPr>
            <a:xfrm rot="900000" flipH="1">
              <a:off x="3810984" y="1766216"/>
              <a:ext cx="548639" cy="513525"/>
            </a:xfrm>
            <a:prstGeom prst="lightningBolt">
              <a:avLst/>
            </a:prstGeom>
            <a:solidFill>
              <a:srgbClr val="FF0000"/>
            </a:solidFill>
            <a:ln w="3810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0" name="稲妻 259">
              <a:extLst>
                <a:ext uri="{FF2B5EF4-FFF2-40B4-BE49-F238E27FC236}">
                  <a16:creationId xmlns:a16="http://schemas.microsoft.com/office/drawing/2014/main" id="{C9882FD2-1201-7E04-C295-B9A11381033B}"/>
                </a:ext>
              </a:extLst>
            </p:cNvPr>
            <p:cNvSpPr/>
            <p:nvPr/>
          </p:nvSpPr>
          <p:spPr>
            <a:xfrm rot="2700000" flipH="1">
              <a:off x="4080948" y="2082700"/>
              <a:ext cx="548639" cy="513525"/>
            </a:xfrm>
            <a:prstGeom prst="lightningBolt">
              <a:avLst/>
            </a:prstGeom>
            <a:solidFill>
              <a:srgbClr val="FF0000"/>
            </a:solidFill>
            <a:ln w="3810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261" name="稲妻 260">
              <a:extLst>
                <a:ext uri="{FF2B5EF4-FFF2-40B4-BE49-F238E27FC236}">
                  <a16:creationId xmlns:a16="http://schemas.microsoft.com/office/drawing/2014/main" id="{62834537-D6E3-A89E-BCDB-87FA2E966972}"/>
                </a:ext>
              </a:extLst>
            </p:cNvPr>
            <p:cNvSpPr/>
            <p:nvPr/>
          </p:nvSpPr>
          <p:spPr>
            <a:xfrm rot="18900000">
              <a:off x="1315477" y="2082699"/>
              <a:ext cx="548639" cy="513525"/>
            </a:xfrm>
            <a:prstGeom prst="lightningBolt">
              <a:avLst/>
            </a:prstGeom>
            <a:solidFill>
              <a:srgbClr val="FF0000"/>
            </a:solidFill>
            <a:ln w="38100" cap="rnd" cmpd="sng" algn="ctr">
              <a:solidFill>
                <a:sysClr val="windowText" lastClr="000000"/>
              </a:solidFill>
              <a:prstDash val="solid"/>
              <a:bevel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324" name="グループ化 323">
            <a:extLst>
              <a:ext uri="{FF2B5EF4-FFF2-40B4-BE49-F238E27FC236}">
                <a16:creationId xmlns:a16="http://schemas.microsoft.com/office/drawing/2014/main" id="{3F7AF852-3B52-129C-9FA2-5B0EEE3F0782}"/>
              </a:ext>
            </a:extLst>
          </p:cNvPr>
          <p:cNvGrpSpPr/>
          <p:nvPr/>
        </p:nvGrpSpPr>
        <p:grpSpPr>
          <a:xfrm>
            <a:off x="4691456" y="3756033"/>
            <a:ext cx="4299136" cy="2874992"/>
            <a:chOff x="5189282" y="3736031"/>
            <a:chExt cx="3946851" cy="2639406"/>
          </a:xfrm>
        </p:grpSpPr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D0A04B40-0977-4BA2-A3D5-D4A798359967}"/>
                </a:ext>
              </a:extLst>
            </p:cNvPr>
            <p:cNvGrpSpPr/>
            <p:nvPr/>
          </p:nvGrpSpPr>
          <p:grpSpPr>
            <a:xfrm>
              <a:off x="7844308" y="4048169"/>
              <a:ext cx="867590" cy="1286373"/>
              <a:chOff x="4950817" y="4479759"/>
              <a:chExt cx="870308" cy="1290399"/>
            </a:xfrm>
          </p:grpSpPr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993B9E26-1207-4881-8DD0-46506C70CB2C}"/>
                  </a:ext>
                </a:extLst>
              </p:cNvPr>
              <p:cNvSpPr/>
              <p:nvPr/>
            </p:nvSpPr>
            <p:spPr bwMode="auto">
              <a:xfrm rot="9900000">
                <a:off x="5121489" y="5474355"/>
                <a:ext cx="506969" cy="295803"/>
              </a:xfrm>
              <a:custGeom>
                <a:avLst/>
                <a:gdLst>
                  <a:gd name="connsiteX0" fmla="*/ 205303 w 506969"/>
                  <a:gd name="connsiteY0" fmla="*/ 294684 h 295803"/>
                  <a:gd name="connsiteX1" fmla="*/ 24189 w 506969"/>
                  <a:gd name="connsiteY1" fmla="*/ 246155 h 295803"/>
                  <a:gd name="connsiteX2" fmla="*/ 1119 w 506969"/>
                  <a:gd name="connsiteY2" fmla="*/ 206196 h 295803"/>
                  <a:gd name="connsiteX3" fmla="*/ 18007 w 506969"/>
                  <a:gd name="connsiteY3" fmla="*/ 143169 h 295803"/>
                  <a:gd name="connsiteX4" fmla="*/ 99091 w 506969"/>
                  <a:gd name="connsiteY4" fmla="*/ 71528 h 295803"/>
                  <a:gd name="connsiteX5" fmla="*/ 132420 w 506969"/>
                  <a:gd name="connsiteY5" fmla="*/ 73617 h 295803"/>
                  <a:gd name="connsiteX6" fmla="*/ 132558 w 506969"/>
                  <a:gd name="connsiteY6" fmla="*/ 72533 h 295803"/>
                  <a:gd name="connsiteX7" fmla="*/ 339276 w 506969"/>
                  <a:gd name="connsiteY7" fmla="*/ 124043 h 295803"/>
                  <a:gd name="connsiteX8" fmla="*/ 361666 w 506969"/>
                  <a:gd name="connsiteY8" fmla="*/ 0 h 295803"/>
                  <a:gd name="connsiteX9" fmla="*/ 458535 w 506969"/>
                  <a:gd name="connsiteY9" fmla="*/ 0 h 295803"/>
                  <a:gd name="connsiteX10" fmla="*/ 506969 w 506969"/>
                  <a:gd name="connsiteY10" fmla="*/ 268336 h 295803"/>
                  <a:gd name="connsiteX11" fmla="*/ 313231 w 506969"/>
                  <a:gd name="connsiteY11" fmla="*/ 268336 h 295803"/>
                  <a:gd name="connsiteX12" fmla="*/ 313522 w 506969"/>
                  <a:gd name="connsiteY12" fmla="*/ 266721 h 295803"/>
                  <a:gd name="connsiteX13" fmla="*/ 246748 w 506969"/>
                  <a:gd name="connsiteY13" fmla="*/ 266068 h 295803"/>
                  <a:gd name="connsiteX14" fmla="*/ 245262 w 506969"/>
                  <a:gd name="connsiteY14" fmla="*/ 271614 h 295803"/>
                  <a:gd name="connsiteX15" fmla="*/ 205303 w 506969"/>
                  <a:gd name="connsiteY15" fmla="*/ 294684 h 29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06969" h="295803">
                    <a:moveTo>
                      <a:pt x="205303" y="294684"/>
                    </a:moveTo>
                    <a:lnTo>
                      <a:pt x="24189" y="246155"/>
                    </a:lnTo>
                    <a:cubicBezTo>
                      <a:pt x="6784" y="241491"/>
                      <a:pt x="-3545" y="223601"/>
                      <a:pt x="1119" y="206196"/>
                    </a:cubicBezTo>
                    <a:lnTo>
                      <a:pt x="18007" y="143169"/>
                    </a:lnTo>
                    <a:cubicBezTo>
                      <a:pt x="28500" y="104008"/>
                      <a:pt x="61313" y="76788"/>
                      <a:pt x="99091" y="71528"/>
                    </a:cubicBezTo>
                    <a:lnTo>
                      <a:pt x="132420" y="73617"/>
                    </a:lnTo>
                    <a:lnTo>
                      <a:pt x="132558" y="72533"/>
                    </a:lnTo>
                    <a:lnTo>
                      <a:pt x="339276" y="124043"/>
                    </a:lnTo>
                    <a:lnTo>
                      <a:pt x="361666" y="0"/>
                    </a:lnTo>
                    <a:lnTo>
                      <a:pt x="458535" y="0"/>
                    </a:lnTo>
                    <a:lnTo>
                      <a:pt x="506969" y="268336"/>
                    </a:lnTo>
                    <a:lnTo>
                      <a:pt x="313231" y="268336"/>
                    </a:lnTo>
                    <a:lnTo>
                      <a:pt x="313522" y="266721"/>
                    </a:lnTo>
                    <a:lnTo>
                      <a:pt x="246748" y="266068"/>
                    </a:lnTo>
                    <a:lnTo>
                      <a:pt x="245262" y="271614"/>
                    </a:lnTo>
                    <a:cubicBezTo>
                      <a:pt x="240598" y="289019"/>
                      <a:pt x="222708" y="299348"/>
                      <a:pt x="205303" y="294684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4" name="フリーフォーム: 図形 293">
                <a:extLst>
                  <a:ext uri="{FF2B5EF4-FFF2-40B4-BE49-F238E27FC236}">
                    <a16:creationId xmlns:a16="http://schemas.microsoft.com/office/drawing/2014/main" id="{5A21C23F-4D8A-44A5-9527-6C77470C808E}"/>
                  </a:ext>
                </a:extLst>
              </p:cNvPr>
              <p:cNvSpPr/>
              <p:nvPr/>
            </p:nvSpPr>
            <p:spPr bwMode="auto">
              <a:xfrm>
                <a:off x="5393871" y="5072316"/>
                <a:ext cx="163331" cy="155922"/>
              </a:xfrm>
              <a:custGeom>
                <a:avLst/>
                <a:gdLst>
                  <a:gd name="connsiteX0" fmla="*/ 57373 w 265610"/>
                  <a:gd name="connsiteY0" fmla="*/ 0 h 253562"/>
                  <a:gd name="connsiteX1" fmla="*/ 197620 w 265610"/>
                  <a:gd name="connsiteY1" fmla="*/ 0 h 253562"/>
                  <a:gd name="connsiteX2" fmla="*/ 207480 w 265610"/>
                  <a:gd name="connsiteY2" fmla="*/ 115052 h 253562"/>
                  <a:gd name="connsiteX3" fmla="*/ 248782 w 265610"/>
                  <a:gd name="connsiteY3" fmla="*/ 115052 h 253562"/>
                  <a:gd name="connsiteX4" fmla="*/ 265610 w 265610"/>
                  <a:gd name="connsiteY4" fmla="*/ 131880 h 253562"/>
                  <a:gd name="connsiteX5" fmla="*/ 265610 w 265610"/>
                  <a:gd name="connsiteY5" fmla="*/ 184307 h 253562"/>
                  <a:gd name="connsiteX6" fmla="*/ 196355 w 265610"/>
                  <a:gd name="connsiteY6" fmla="*/ 253562 h 253562"/>
                  <a:gd name="connsiteX7" fmla="*/ 69255 w 265610"/>
                  <a:gd name="connsiteY7" fmla="*/ 253562 h 253562"/>
                  <a:gd name="connsiteX8" fmla="*/ 0 w 265610"/>
                  <a:gd name="connsiteY8" fmla="*/ 184307 h 253562"/>
                  <a:gd name="connsiteX9" fmla="*/ 0 w 265610"/>
                  <a:gd name="connsiteY9" fmla="*/ 131880 h 253562"/>
                  <a:gd name="connsiteX10" fmla="*/ 16828 w 265610"/>
                  <a:gd name="connsiteY10" fmla="*/ 115052 h 253562"/>
                  <a:gd name="connsiteX11" fmla="*/ 47513 w 265610"/>
                  <a:gd name="connsiteY11" fmla="*/ 115052 h 253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5610" h="253562">
                    <a:moveTo>
                      <a:pt x="57373" y="0"/>
                    </a:moveTo>
                    <a:lnTo>
                      <a:pt x="197620" y="0"/>
                    </a:lnTo>
                    <a:lnTo>
                      <a:pt x="207480" y="115052"/>
                    </a:lnTo>
                    <a:lnTo>
                      <a:pt x="248782" y="115052"/>
                    </a:lnTo>
                    <a:cubicBezTo>
                      <a:pt x="258076" y="115052"/>
                      <a:pt x="265610" y="122586"/>
                      <a:pt x="265610" y="131880"/>
                    </a:cubicBezTo>
                    <a:lnTo>
                      <a:pt x="265610" y="184307"/>
                    </a:lnTo>
                    <a:cubicBezTo>
                      <a:pt x="265610" y="222555"/>
                      <a:pt x="234603" y="253562"/>
                      <a:pt x="196355" y="253562"/>
                    </a:cubicBezTo>
                    <a:lnTo>
                      <a:pt x="69255" y="253562"/>
                    </a:lnTo>
                    <a:cubicBezTo>
                      <a:pt x="31007" y="253562"/>
                      <a:pt x="0" y="222555"/>
                      <a:pt x="0" y="184307"/>
                    </a:cubicBezTo>
                    <a:lnTo>
                      <a:pt x="0" y="131880"/>
                    </a:lnTo>
                    <a:cubicBezTo>
                      <a:pt x="0" y="122586"/>
                      <a:pt x="7534" y="115052"/>
                      <a:pt x="16828" y="115052"/>
                    </a:cubicBezTo>
                    <a:lnTo>
                      <a:pt x="47513" y="115052"/>
                    </a:lnTo>
                    <a:close/>
                  </a:path>
                </a:pathLst>
              </a:custGeom>
              <a:solidFill>
                <a:srgbClr val="FFCC66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5" name="フリーフォーム: 図形 294">
                <a:extLst>
                  <a:ext uri="{FF2B5EF4-FFF2-40B4-BE49-F238E27FC236}">
                    <a16:creationId xmlns:a16="http://schemas.microsoft.com/office/drawing/2014/main" id="{A40090A9-BDD7-49AC-9E70-367FFDC150F5}"/>
                  </a:ext>
                </a:extLst>
              </p:cNvPr>
              <p:cNvSpPr/>
              <p:nvPr/>
            </p:nvSpPr>
            <p:spPr bwMode="auto">
              <a:xfrm>
                <a:off x="5350073" y="5142492"/>
                <a:ext cx="250927" cy="335290"/>
              </a:xfrm>
              <a:custGeom>
                <a:avLst/>
                <a:gdLst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148591 w 491941"/>
                  <a:gd name="connsiteY2" fmla="*/ 23518 h 663550"/>
                  <a:gd name="connsiteX3" fmla="*/ 240662 w 491941"/>
                  <a:gd name="connsiteY3" fmla="*/ 48609 h 663550"/>
                  <a:gd name="connsiteX4" fmla="*/ 332733 w 491941"/>
                  <a:gd name="connsiteY4" fmla="*/ 23518 h 663550"/>
                  <a:gd name="connsiteX5" fmla="*/ 358575 w 491941"/>
                  <a:gd name="connsiteY5" fmla="*/ 0 h 663550"/>
                  <a:gd name="connsiteX6" fmla="*/ 390901 w 491941"/>
                  <a:gd name="connsiteY6" fmla="*/ 0 h 663550"/>
                  <a:gd name="connsiteX7" fmla="*/ 491941 w 491941"/>
                  <a:gd name="connsiteY7" fmla="*/ 101040 h 663550"/>
                  <a:gd name="connsiteX8" fmla="*/ 491941 w 491941"/>
                  <a:gd name="connsiteY8" fmla="*/ 663550 h 663550"/>
                  <a:gd name="connsiteX9" fmla="*/ 0 w 491941"/>
                  <a:gd name="connsiteY9" fmla="*/ 663550 h 663550"/>
                  <a:gd name="connsiteX10" fmla="*/ 0 w 491941"/>
                  <a:gd name="connsiteY10" fmla="*/ 101040 h 663550"/>
                  <a:gd name="connsiteX11" fmla="*/ 101040 w 491941"/>
                  <a:gd name="connsiteY11" fmla="*/ 0 h 663550"/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148591 w 491941"/>
                  <a:gd name="connsiteY2" fmla="*/ 23518 h 663550"/>
                  <a:gd name="connsiteX3" fmla="*/ 332733 w 491941"/>
                  <a:gd name="connsiteY3" fmla="*/ 23518 h 663550"/>
                  <a:gd name="connsiteX4" fmla="*/ 358575 w 491941"/>
                  <a:gd name="connsiteY4" fmla="*/ 0 h 663550"/>
                  <a:gd name="connsiteX5" fmla="*/ 390901 w 491941"/>
                  <a:gd name="connsiteY5" fmla="*/ 0 h 663550"/>
                  <a:gd name="connsiteX6" fmla="*/ 491941 w 491941"/>
                  <a:gd name="connsiteY6" fmla="*/ 101040 h 663550"/>
                  <a:gd name="connsiteX7" fmla="*/ 491941 w 491941"/>
                  <a:gd name="connsiteY7" fmla="*/ 663550 h 663550"/>
                  <a:gd name="connsiteX8" fmla="*/ 0 w 491941"/>
                  <a:gd name="connsiteY8" fmla="*/ 663550 h 663550"/>
                  <a:gd name="connsiteX9" fmla="*/ 0 w 491941"/>
                  <a:gd name="connsiteY9" fmla="*/ 101040 h 663550"/>
                  <a:gd name="connsiteX10" fmla="*/ 101040 w 491941"/>
                  <a:gd name="connsiteY10" fmla="*/ 0 h 663550"/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332733 w 491941"/>
                  <a:gd name="connsiteY2" fmla="*/ 23518 h 663550"/>
                  <a:gd name="connsiteX3" fmla="*/ 358575 w 491941"/>
                  <a:gd name="connsiteY3" fmla="*/ 0 h 663550"/>
                  <a:gd name="connsiteX4" fmla="*/ 390901 w 491941"/>
                  <a:gd name="connsiteY4" fmla="*/ 0 h 663550"/>
                  <a:gd name="connsiteX5" fmla="*/ 491941 w 491941"/>
                  <a:gd name="connsiteY5" fmla="*/ 101040 h 663550"/>
                  <a:gd name="connsiteX6" fmla="*/ 491941 w 491941"/>
                  <a:gd name="connsiteY6" fmla="*/ 663550 h 663550"/>
                  <a:gd name="connsiteX7" fmla="*/ 0 w 491941"/>
                  <a:gd name="connsiteY7" fmla="*/ 663550 h 663550"/>
                  <a:gd name="connsiteX8" fmla="*/ 0 w 491941"/>
                  <a:gd name="connsiteY8" fmla="*/ 101040 h 663550"/>
                  <a:gd name="connsiteX9" fmla="*/ 101040 w 491941"/>
                  <a:gd name="connsiteY9" fmla="*/ 0 h 663550"/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358575 w 491941"/>
                  <a:gd name="connsiteY2" fmla="*/ 0 h 663550"/>
                  <a:gd name="connsiteX3" fmla="*/ 390901 w 491941"/>
                  <a:gd name="connsiteY3" fmla="*/ 0 h 663550"/>
                  <a:gd name="connsiteX4" fmla="*/ 491941 w 491941"/>
                  <a:gd name="connsiteY4" fmla="*/ 101040 h 663550"/>
                  <a:gd name="connsiteX5" fmla="*/ 491941 w 491941"/>
                  <a:gd name="connsiteY5" fmla="*/ 663550 h 663550"/>
                  <a:gd name="connsiteX6" fmla="*/ 0 w 491941"/>
                  <a:gd name="connsiteY6" fmla="*/ 663550 h 663550"/>
                  <a:gd name="connsiteX7" fmla="*/ 0 w 491941"/>
                  <a:gd name="connsiteY7" fmla="*/ 101040 h 663550"/>
                  <a:gd name="connsiteX8" fmla="*/ 101040 w 491941"/>
                  <a:gd name="connsiteY8" fmla="*/ 0 h 6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1941" h="663550">
                    <a:moveTo>
                      <a:pt x="101040" y="0"/>
                    </a:moveTo>
                    <a:lnTo>
                      <a:pt x="122749" y="0"/>
                    </a:lnTo>
                    <a:lnTo>
                      <a:pt x="358575" y="0"/>
                    </a:lnTo>
                    <a:lnTo>
                      <a:pt x="390901" y="0"/>
                    </a:lnTo>
                    <a:cubicBezTo>
                      <a:pt x="446704" y="0"/>
                      <a:pt x="491941" y="45237"/>
                      <a:pt x="491941" y="101040"/>
                    </a:cubicBezTo>
                    <a:lnTo>
                      <a:pt x="491941" y="663550"/>
                    </a:lnTo>
                    <a:lnTo>
                      <a:pt x="0" y="663550"/>
                    </a:lnTo>
                    <a:lnTo>
                      <a:pt x="0" y="101040"/>
                    </a:lnTo>
                    <a:cubicBezTo>
                      <a:pt x="0" y="45237"/>
                      <a:pt x="45237" y="0"/>
                      <a:pt x="10104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A48CA55D-2FFA-4B7A-846C-0F6F5CE04A5F}"/>
                  </a:ext>
                </a:extLst>
              </p:cNvPr>
              <p:cNvGrpSpPr/>
              <p:nvPr/>
            </p:nvGrpSpPr>
            <p:grpSpPr>
              <a:xfrm rot="1440141">
                <a:off x="5205305" y="4538725"/>
                <a:ext cx="525259" cy="548473"/>
                <a:chOff x="2211075" y="2045512"/>
                <a:chExt cx="854185" cy="891930"/>
              </a:xfrm>
            </p:grpSpPr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E896C2DB-8A87-4B47-A6BA-F2EC492C7F35}"/>
                    </a:ext>
                  </a:extLst>
                </p:cNvPr>
                <p:cNvSpPr/>
                <p:nvPr/>
              </p:nvSpPr>
              <p:spPr bwMode="auto">
                <a:xfrm>
                  <a:off x="2211075" y="2045512"/>
                  <a:ext cx="854185" cy="891930"/>
                </a:xfrm>
                <a:custGeom>
                  <a:avLst/>
                  <a:gdLst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46483 w 838780"/>
                    <a:gd name="connsiteY6" fmla="*/ 790657 h 891930"/>
                    <a:gd name="connsiteX7" fmla="*/ 203453 w 838780"/>
                    <a:gd name="connsiteY7" fmla="*/ 647627 h 891930"/>
                    <a:gd name="connsiteX8" fmla="*/ 102316 w 838780"/>
                    <a:gd name="connsiteY8" fmla="*/ 689520 h 891930"/>
                    <a:gd name="connsiteX9" fmla="*/ 85958 w 838780"/>
                    <a:gd name="connsiteY9" fmla="*/ 713781 h 891930"/>
                    <a:gd name="connsiteX10" fmla="*/ 71625 w 838780"/>
                    <a:gd name="connsiteY10" fmla="*/ 695309 h 891930"/>
                    <a:gd name="connsiteX11" fmla="*/ 0 w 838780"/>
                    <a:gd name="connsiteY11" fmla="*/ 445965 h 891930"/>
                    <a:gd name="connsiteX12" fmla="*/ 419390 w 838780"/>
                    <a:gd name="connsiteY12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46483 w 838780"/>
                    <a:gd name="connsiteY6" fmla="*/ 790657 h 891930"/>
                    <a:gd name="connsiteX7" fmla="*/ 102316 w 838780"/>
                    <a:gd name="connsiteY7" fmla="*/ 689520 h 891930"/>
                    <a:gd name="connsiteX8" fmla="*/ 85958 w 838780"/>
                    <a:gd name="connsiteY8" fmla="*/ 713781 h 891930"/>
                    <a:gd name="connsiteX9" fmla="*/ 71625 w 838780"/>
                    <a:gd name="connsiteY9" fmla="*/ 695309 h 891930"/>
                    <a:gd name="connsiteX10" fmla="*/ 0 w 838780"/>
                    <a:gd name="connsiteY10" fmla="*/ 445965 h 891930"/>
                    <a:gd name="connsiteX11" fmla="*/ 419390 w 838780"/>
                    <a:gd name="connsiteY11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46483 w 838780"/>
                    <a:gd name="connsiteY6" fmla="*/ 790657 h 891930"/>
                    <a:gd name="connsiteX7" fmla="*/ 85958 w 838780"/>
                    <a:gd name="connsiteY7" fmla="*/ 713781 h 891930"/>
                    <a:gd name="connsiteX8" fmla="*/ 71625 w 838780"/>
                    <a:gd name="connsiteY8" fmla="*/ 695309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85958 w 838780"/>
                    <a:gd name="connsiteY7" fmla="*/ 713781 h 891930"/>
                    <a:gd name="connsiteX8" fmla="*/ 71625 w 838780"/>
                    <a:gd name="connsiteY8" fmla="*/ 695309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125162 w 838780"/>
                    <a:gd name="connsiteY7" fmla="*/ 766704 h 891930"/>
                    <a:gd name="connsiteX8" fmla="*/ 71625 w 838780"/>
                    <a:gd name="connsiteY8" fmla="*/ 695309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24352 w 843742"/>
                    <a:gd name="connsiteY0" fmla="*/ 0 h 891930"/>
                    <a:gd name="connsiteX1" fmla="*/ 843742 w 843742"/>
                    <a:gd name="connsiteY1" fmla="*/ 445965 h 891930"/>
                    <a:gd name="connsiteX2" fmla="*/ 424352 w 843742"/>
                    <a:gd name="connsiteY2" fmla="*/ 891930 h 891930"/>
                    <a:gd name="connsiteX3" fmla="*/ 339830 w 843742"/>
                    <a:gd name="connsiteY3" fmla="*/ 882870 h 891930"/>
                    <a:gd name="connsiteX4" fmla="*/ 319986 w 843742"/>
                    <a:gd name="connsiteY4" fmla="*/ 876319 h 891930"/>
                    <a:gd name="connsiteX5" fmla="*/ 340205 w 843742"/>
                    <a:gd name="connsiteY5" fmla="*/ 846331 h 891930"/>
                    <a:gd name="connsiteX6" fmla="*/ 326704 w 843742"/>
                    <a:gd name="connsiteY6" fmla="*/ 676555 h 891930"/>
                    <a:gd name="connsiteX7" fmla="*/ 130124 w 843742"/>
                    <a:gd name="connsiteY7" fmla="*/ 766704 h 891930"/>
                    <a:gd name="connsiteX8" fmla="*/ 28985 w 843742"/>
                    <a:gd name="connsiteY8" fmla="*/ 734752 h 891930"/>
                    <a:gd name="connsiteX9" fmla="*/ 4962 w 843742"/>
                    <a:gd name="connsiteY9" fmla="*/ 445965 h 891930"/>
                    <a:gd name="connsiteX10" fmla="*/ 424352 w 843742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125162 w 838780"/>
                    <a:gd name="connsiteY7" fmla="*/ 766704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140405 w 838780"/>
                    <a:gd name="connsiteY7" fmla="*/ 783376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281173 w 838780"/>
                    <a:gd name="connsiteY6" fmla="*/ 749360 h 891930"/>
                    <a:gd name="connsiteX7" fmla="*/ 140405 w 838780"/>
                    <a:gd name="connsiteY7" fmla="*/ 783376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7910 w 838780"/>
                    <a:gd name="connsiteY5" fmla="*/ 858176 h 891930"/>
                    <a:gd name="connsiteX6" fmla="*/ 281173 w 838780"/>
                    <a:gd name="connsiteY6" fmla="*/ 749360 h 891930"/>
                    <a:gd name="connsiteX7" fmla="*/ 140405 w 838780"/>
                    <a:gd name="connsiteY7" fmla="*/ 783376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8646 w 838780"/>
                    <a:gd name="connsiteY6" fmla="*/ 813594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8646 w 838780"/>
                    <a:gd name="connsiteY6" fmla="*/ 813594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8646 w 838780"/>
                    <a:gd name="connsiteY6" fmla="*/ 813594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281173 w 838780"/>
                    <a:gd name="connsiteY4" fmla="*/ 749360 h 891930"/>
                    <a:gd name="connsiteX5" fmla="*/ 148646 w 838780"/>
                    <a:gd name="connsiteY5" fmla="*/ 813594 h 891930"/>
                    <a:gd name="connsiteX6" fmla="*/ 24023 w 838780"/>
                    <a:gd name="connsiteY6" fmla="*/ 734752 h 891930"/>
                    <a:gd name="connsiteX7" fmla="*/ 0 w 838780"/>
                    <a:gd name="connsiteY7" fmla="*/ 445965 h 891930"/>
                    <a:gd name="connsiteX8" fmla="*/ 419390 w 838780"/>
                    <a:gd name="connsiteY8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281173 w 838780"/>
                    <a:gd name="connsiteY4" fmla="*/ 749360 h 891930"/>
                    <a:gd name="connsiteX5" fmla="*/ 148646 w 838780"/>
                    <a:gd name="connsiteY5" fmla="*/ 813594 h 891930"/>
                    <a:gd name="connsiteX6" fmla="*/ 24023 w 838780"/>
                    <a:gd name="connsiteY6" fmla="*/ 734752 h 891930"/>
                    <a:gd name="connsiteX7" fmla="*/ 0 w 838780"/>
                    <a:gd name="connsiteY7" fmla="*/ 445965 h 891930"/>
                    <a:gd name="connsiteX8" fmla="*/ 419390 w 838780"/>
                    <a:gd name="connsiteY8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281173 w 838780"/>
                    <a:gd name="connsiteY4" fmla="*/ 749360 h 891930"/>
                    <a:gd name="connsiteX5" fmla="*/ 148646 w 838780"/>
                    <a:gd name="connsiteY5" fmla="*/ 813594 h 891930"/>
                    <a:gd name="connsiteX6" fmla="*/ 24023 w 838780"/>
                    <a:gd name="connsiteY6" fmla="*/ 734752 h 891930"/>
                    <a:gd name="connsiteX7" fmla="*/ 0 w 838780"/>
                    <a:gd name="connsiteY7" fmla="*/ 445965 h 891930"/>
                    <a:gd name="connsiteX8" fmla="*/ 419390 w 838780"/>
                    <a:gd name="connsiteY8" fmla="*/ 0 h 891930"/>
                    <a:gd name="connsiteX0" fmla="*/ 434797 w 854187"/>
                    <a:gd name="connsiteY0" fmla="*/ 0 h 891930"/>
                    <a:gd name="connsiteX1" fmla="*/ 854187 w 854187"/>
                    <a:gd name="connsiteY1" fmla="*/ 445965 h 891930"/>
                    <a:gd name="connsiteX2" fmla="*/ 434797 w 854187"/>
                    <a:gd name="connsiteY2" fmla="*/ 891930 h 891930"/>
                    <a:gd name="connsiteX3" fmla="*/ 350275 w 854187"/>
                    <a:gd name="connsiteY3" fmla="*/ 882870 h 891930"/>
                    <a:gd name="connsiteX4" fmla="*/ 296580 w 854187"/>
                    <a:gd name="connsiteY4" fmla="*/ 749360 h 891930"/>
                    <a:gd name="connsiteX5" fmla="*/ 164053 w 854187"/>
                    <a:gd name="connsiteY5" fmla="*/ 813594 h 891930"/>
                    <a:gd name="connsiteX6" fmla="*/ 0 w 854187"/>
                    <a:gd name="connsiteY6" fmla="*/ 729941 h 891930"/>
                    <a:gd name="connsiteX7" fmla="*/ 15407 w 854187"/>
                    <a:gd name="connsiteY7" fmla="*/ 445965 h 891930"/>
                    <a:gd name="connsiteX8" fmla="*/ 434797 w 854187"/>
                    <a:gd name="connsiteY8" fmla="*/ 0 h 891930"/>
                    <a:gd name="connsiteX0" fmla="*/ 434797 w 854187"/>
                    <a:gd name="connsiteY0" fmla="*/ 0 h 891930"/>
                    <a:gd name="connsiteX1" fmla="*/ 854187 w 854187"/>
                    <a:gd name="connsiteY1" fmla="*/ 445965 h 891930"/>
                    <a:gd name="connsiteX2" fmla="*/ 434797 w 854187"/>
                    <a:gd name="connsiteY2" fmla="*/ 891930 h 891930"/>
                    <a:gd name="connsiteX3" fmla="*/ 350275 w 854187"/>
                    <a:gd name="connsiteY3" fmla="*/ 882870 h 891930"/>
                    <a:gd name="connsiteX4" fmla="*/ 296580 w 854187"/>
                    <a:gd name="connsiteY4" fmla="*/ 749360 h 891930"/>
                    <a:gd name="connsiteX5" fmla="*/ 164053 w 854187"/>
                    <a:gd name="connsiteY5" fmla="*/ 813594 h 891930"/>
                    <a:gd name="connsiteX6" fmla="*/ 0 w 854187"/>
                    <a:gd name="connsiteY6" fmla="*/ 729941 h 891930"/>
                    <a:gd name="connsiteX7" fmla="*/ 15407 w 854187"/>
                    <a:gd name="connsiteY7" fmla="*/ 445965 h 891930"/>
                    <a:gd name="connsiteX8" fmla="*/ 434797 w 854187"/>
                    <a:gd name="connsiteY8" fmla="*/ 0 h 891930"/>
                    <a:gd name="connsiteX0" fmla="*/ 434797 w 854187"/>
                    <a:gd name="connsiteY0" fmla="*/ 0 h 891930"/>
                    <a:gd name="connsiteX1" fmla="*/ 854187 w 854187"/>
                    <a:gd name="connsiteY1" fmla="*/ 445965 h 891930"/>
                    <a:gd name="connsiteX2" fmla="*/ 434797 w 854187"/>
                    <a:gd name="connsiteY2" fmla="*/ 891930 h 891930"/>
                    <a:gd name="connsiteX3" fmla="*/ 350275 w 854187"/>
                    <a:gd name="connsiteY3" fmla="*/ 882870 h 891930"/>
                    <a:gd name="connsiteX4" fmla="*/ 296580 w 854187"/>
                    <a:gd name="connsiteY4" fmla="*/ 749360 h 891930"/>
                    <a:gd name="connsiteX5" fmla="*/ 164053 w 854187"/>
                    <a:gd name="connsiteY5" fmla="*/ 813594 h 891930"/>
                    <a:gd name="connsiteX6" fmla="*/ 0 w 854187"/>
                    <a:gd name="connsiteY6" fmla="*/ 729941 h 891930"/>
                    <a:gd name="connsiteX7" fmla="*/ 15407 w 854187"/>
                    <a:gd name="connsiteY7" fmla="*/ 445965 h 891930"/>
                    <a:gd name="connsiteX8" fmla="*/ 434797 w 854187"/>
                    <a:gd name="connsiteY8" fmla="*/ 0 h 891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854187" h="891930">
                      <a:moveTo>
                        <a:pt x="434797" y="0"/>
                      </a:moveTo>
                      <a:cubicBezTo>
                        <a:pt x="666420" y="0"/>
                        <a:pt x="854187" y="199665"/>
                        <a:pt x="854187" y="445965"/>
                      </a:cubicBezTo>
                      <a:cubicBezTo>
                        <a:pt x="854187" y="692265"/>
                        <a:pt x="666420" y="891930"/>
                        <a:pt x="434797" y="891930"/>
                      </a:cubicBezTo>
                      <a:cubicBezTo>
                        <a:pt x="405844" y="891930"/>
                        <a:pt x="377577" y="888810"/>
                        <a:pt x="350275" y="882870"/>
                      </a:cubicBezTo>
                      <a:cubicBezTo>
                        <a:pt x="332377" y="838367"/>
                        <a:pt x="403700" y="776509"/>
                        <a:pt x="296580" y="749360"/>
                      </a:cubicBezTo>
                      <a:cubicBezTo>
                        <a:pt x="189460" y="722211"/>
                        <a:pt x="209863" y="829485"/>
                        <a:pt x="164053" y="813594"/>
                      </a:cubicBezTo>
                      <a:cubicBezTo>
                        <a:pt x="155222" y="771011"/>
                        <a:pt x="34584" y="791975"/>
                        <a:pt x="0" y="729941"/>
                      </a:cubicBezTo>
                      <a:cubicBezTo>
                        <a:pt x="77571" y="653542"/>
                        <a:pt x="15407" y="538328"/>
                        <a:pt x="15407" y="445965"/>
                      </a:cubicBezTo>
                      <a:cubicBezTo>
                        <a:pt x="15407" y="199665"/>
                        <a:pt x="203174" y="0"/>
                        <a:pt x="434797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F863CBA8-0194-438A-911B-2687CEBD7582}"/>
                    </a:ext>
                  </a:extLst>
                </p:cNvPr>
                <p:cNvSpPr/>
                <p:nvPr/>
              </p:nvSpPr>
              <p:spPr bwMode="auto">
                <a:xfrm>
                  <a:off x="2735412" y="2448149"/>
                  <a:ext cx="185854" cy="281538"/>
                </a:xfrm>
                <a:custGeom>
                  <a:avLst/>
                  <a:gdLst>
                    <a:gd name="connsiteX0" fmla="*/ 65683 w 185854"/>
                    <a:gd name="connsiteY0" fmla="*/ 0 h 281538"/>
                    <a:gd name="connsiteX1" fmla="*/ 185854 w 185854"/>
                    <a:gd name="connsiteY1" fmla="*/ 140769 h 281538"/>
                    <a:gd name="connsiteX2" fmla="*/ 65683 w 185854"/>
                    <a:gd name="connsiteY2" fmla="*/ 281538 h 281538"/>
                    <a:gd name="connsiteX3" fmla="*/ 29956 w 185854"/>
                    <a:gd name="connsiteY3" fmla="*/ 273089 h 281538"/>
                    <a:gd name="connsiteX4" fmla="*/ 16397 w 185854"/>
                    <a:gd name="connsiteY4" fmla="*/ 216354 h 281538"/>
                    <a:gd name="connsiteX5" fmla="*/ 0 w 185854"/>
                    <a:gd name="connsiteY5" fmla="*/ 31903 h 281538"/>
                    <a:gd name="connsiteX6" fmla="*/ 489 w 185854"/>
                    <a:gd name="connsiteY6" fmla="*/ 25608 h 281538"/>
                    <a:gd name="connsiteX7" fmla="*/ 18907 w 185854"/>
                    <a:gd name="connsiteY7" fmla="*/ 11062 h 281538"/>
                    <a:gd name="connsiteX8" fmla="*/ 65683 w 185854"/>
                    <a:gd name="connsiteY8" fmla="*/ 0 h 281538"/>
                    <a:gd name="connsiteX0" fmla="*/ 16397 w 185854"/>
                    <a:gd name="connsiteY0" fmla="*/ 216354 h 307794"/>
                    <a:gd name="connsiteX1" fmla="*/ 0 w 185854"/>
                    <a:gd name="connsiteY1" fmla="*/ 31903 h 307794"/>
                    <a:gd name="connsiteX2" fmla="*/ 489 w 185854"/>
                    <a:gd name="connsiteY2" fmla="*/ 25608 h 307794"/>
                    <a:gd name="connsiteX3" fmla="*/ 18907 w 185854"/>
                    <a:gd name="connsiteY3" fmla="*/ 11062 h 307794"/>
                    <a:gd name="connsiteX4" fmla="*/ 65683 w 185854"/>
                    <a:gd name="connsiteY4" fmla="*/ 0 h 307794"/>
                    <a:gd name="connsiteX5" fmla="*/ 185854 w 185854"/>
                    <a:gd name="connsiteY5" fmla="*/ 140769 h 307794"/>
                    <a:gd name="connsiteX6" fmla="*/ 65683 w 185854"/>
                    <a:gd name="connsiteY6" fmla="*/ 281538 h 307794"/>
                    <a:gd name="connsiteX7" fmla="*/ 29956 w 185854"/>
                    <a:gd name="connsiteY7" fmla="*/ 273089 h 307794"/>
                    <a:gd name="connsiteX8" fmla="*/ 107837 w 185854"/>
                    <a:gd name="connsiteY8" fmla="*/ 307794 h 307794"/>
                    <a:gd name="connsiteX0" fmla="*/ 16397 w 185854"/>
                    <a:gd name="connsiteY0" fmla="*/ 216354 h 281538"/>
                    <a:gd name="connsiteX1" fmla="*/ 0 w 185854"/>
                    <a:gd name="connsiteY1" fmla="*/ 31903 h 281538"/>
                    <a:gd name="connsiteX2" fmla="*/ 489 w 185854"/>
                    <a:gd name="connsiteY2" fmla="*/ 25608 h 281538"/>
                    <a:gd name="connsiteX3" fmla="*/ 18907 w 185854"/>
                    <a:gd name="connsiteY3" fmla="*/ 11062 h 281538"/>
                    <a:gd name="connsiteX4" fmla="*/ 65683 w 185854"/>
                    <a:gd name="connsiteY4" fmla="*/ 0 h 281538"/>
                    <a:gd name="connsiteX5" fmla="*/ 185854 w 185854"/>
                    <a:gd name="connsiteY5" fmla="*/ 140769 h 281538"/>
                    <a:gd name="connsiteX6" fmla="*/ 65683 w 185854"/>
                    <a:gd name="connsiteY6" fmla="*/ 281538 h 281538"/>
                    <a:gd name="connsiteX7" fmla="*/ 29956 w 185854"/>
                    <a:gd name="connsiteY7" fmla="*/ 273089 h 281538"/>
                    <a:gd name="connsiteX0" fmla="*/ 0 w 185854"/>
                    <a:gd name="connsiteY0" fmla="*/ 31903 h 281538"/>
                    <a:gd name="connsiteX1" fmla="*/ 489 w 185854"/>
                    <a:gd name="connsiteY1" fmla="*/ 25608 h 281538"/>
                    <a:gd name="connsiteX2" fmla="*/ 18907 w 185854"/>
                    <a:gd name="connsiteY2" fmla="*/ 11062 h 281538"/>
                    <a:gd name="connsiteX3" fmla="*/ 65683 w 185854"/>
                    <a:gd name="connsiteY3" fmla="*/ 0 h 281538"/>
                    <a:gd name="connsiteX4" fmla="*/ 185854 w 185854"/>
                    <a:gd name="connsiteY4" fmla="*/ 140769 h 281538"/>
                    <a:gd name="connsiteX5" fmla="*/ 65683 w 185854"/>
                    <a:gd name="connsiteY5" fmla="*/ 281538 h 281538"/>
                    <a:gd name="connsiteX6" fmla="*/ 29956 w 185854"/>
                    <a:gd name="connsiteY6" fmla="*/ 273089 h 281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854" h="281538">
                      <a:moveTo>
                        <a:pt x="0" y="31903"/>
                      </a:moveTo>
                      <a:lnTo>
                        <a:pt x="489" y="25608"/>
                      </a:lnTo>
                      <a:lnTo>
                        <a:pt x="18907" y="11062"/>
                      </a:lnTo>
                      <a:cubicBezTo>
                        <a:pt x="33284" y="3939"/>
                        <a:pt x="49091" y="0"/>
                        <a:pt x="65683" y="0"/>
                      </a:cubicBezTo>
                      <a:cubicBezTo>
                        <a:pt x="132052" y="0"/>
                        <a:pt x="185854" y="63024"/>
                        <a:pt x="185854" y="140769"/>
                      </a:cubicBezTo>
                      <a:cubicBezTo>
                        <a:pt x="185854" y="218514"/>
                        <a:pt x="132052" y="281538"/>
                        <a:pt x="65683" y="281538"/>
                      </a:cubicBezTo>
                      <a:lnTo>
                        <a:pt x="29956" y="273089"/>
                      </a:lnTo>
                    </a:path>
                  </a:pathLst>
                </a:custGeom>
                <a:solidFill>
                  <a:srgbClr val="FFCC66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97" name="台形 296">
                <a:extLst>
                  <a:ext uri="{FF2B5EF4-FFF2-40B4-BE49-F238E27FC236}">
                    <a16:creationId xmlns:a16="http://schemas.microsoft.com/office/drawing/2014/main" id="{68695D37-48EE-4E9B-BE02-1D06DAA959B3}"/>
                  </a:ext>
                </a:extLst>
              </p:cNvPr>
              <p:cNvSpPr/>
              <p:nvPr/>
            </p:nvSpPr>
            <p:spPr bwMode="auto">
              <a:xfrm rot="12297119">
                <a:off x="5442334" y="4709338"/>
                <a:ext cx="66541" cy="398218"/>
              </a:xfrm>
              <a:prstGeom prst="trapezoid">
                <a:avLst/>
              </a:prstGeom>
              <a:solidFill>
                <a:srgbClr val="CC66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20AA286A-ECDF-4A0B-ACE7-4BA6EAA62A71}"/>
                  </a:ext>
                </a:extLst>
              </p:cNvPr>
              <p:cNvSpPr/>
              <p:nvPr/>
            </p:nvSpPr>
            <p:spPr bwMode="auto">
              <a:xfrm rot="1413598">
                <a:off x="5301544" y="4479759"/>
                <a:ext cx="519581" cy="264873"/>
              </a:xfrm>
              <a:custGeom>
                <a:avLst/>
                <a:gdLst>
                  <a:gd name="connsiteX0" fmla="*/ 374993 w 749986"/>
                  <a:gd name="connsiteY0" fmla="*/ 0 h 382330"/>
                  <a:gd name="connsiteX1" fmla="*/ 749986 w 749986"/>
                  <a:gd name="connsiteY1" fmla="*/ 374993 h 382330"/>
                  <a:gd name="connsiteX2" fmla="*/ 748505 w 749986"/>
                  <a:gd name="connsiteY2" fmla="*/ 382330 h 382330"/>
                  <a:gd name="connsiteX3" fmla="*/ 684761 w 749986"/>
                  <a:gd name="connsiteY3" fmla="*/ 377503 h 382330"/>
                  <a:gd name="connsiteX4" fmla="*/ 374993 w 749986"/>
                  <a:gd name="connsiteY4" fmla="*/ 369884 h 382330"/>
                  <a:gd name="connsiteX5" fmla="*/ 65225 w 749986"/>
                  <a:gd name="connsiteY5" fmla="*/ 377503 h 382330"/>
                  <a:gd name="connsiteX6" fmla="*/ 1481 w 749986"/>
                  <a:gd name="connsiteY6" fmla="*/ 382330 h 382330"/>
                  <a:gd name="connsiteX7" fmla="*/ 0 w 749986"/>
                  <a:gd name="connsiteY7" fmla="*/ 374993 h 382330"/>
                  <a:gd name="connsiteX8" fmla="*/ 374993 w 749986"/>
                  <a:gd name="connsiteY8" fmla="*/ 0 h 382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9986" h="382330">
                    <a:moveTo>
                      <a:pt x="374993" y="0"/>
                    </a:moveTo>
                    <a:cubicBezTo>
                      <a:pt x="582096" y="0"/>
                      <a:pt x="749986" y="167890"/>
                      <a:pt x="749986" y="374993"/>
                    </a:cubicBezTo>
                    <a:lnTo>
                      <a:pt x="748505" y="382330"/>
                    </a:lnTo>
                    <a:lnTo>
                      <a:pt x="684761" y="377503"/>
                    </a:lnTo>
                    <a:cubicBezTo>
                      <a:pt x="584703" y="372507"/>
                      <a:pt x="481104" y="369884"/>
                      <a:pt x="374993" y="369884"/>
                    </a:cubicBezTo>
                    <a:cubicBezTo>
                      <a:pt x="268883" y="369884"/>
                      <a:pt x="165283" y="372507"/>
                      <a:pt x="65225" y="377503"/>
                    </a:cubicBezTo>
                    <a:lnTo>
                      <a:pt x="1481" y="382330"/>
                    </a:lnTo>
                    <a:lnTo>
                      <a:pt x="0" y="374993"/>
                    </a:lnTo>
                    <a:cubicBezTo>
                      <a:pt x="0" y="167890"/>
                      <a:pt x="167890" y="0"/>
                      <a:pt x="37499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正方形/長方形 298">
                <a:extLst>
                  <a:ext uri="{FF2B5EF4-FFF2-40B4-BE49-F238E27FC236}">
                    <a16:creationId xmlns:a16="http://schemas.microsoft.com/office/drawing/2014/main" id="{959FD995-D53A-437D-A0D8-645ED7513057}"/>
                  </a:ext>
                </a:extLst>
              </p:cNvPr>
              <p:cNvSpPr/>
              <p:nvPr/>
            </p:nvSpPr>
            <p:spPr bwMode="auto">
              <a:xfrm rot="18880417">
                <a:off x="4808742" y="5400602"/>
                <a:ext cx="343824" cy="28859"/>
              </a:xfrm>
              <a:prstGeom prst="rect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0" name="円/楕円 5839">
                <a:extLst>
                  <a:ext uri="{FF2B5EF4-FFF2-40B4-BE49-F238E27FC236}">
                    <a16:creationId xmlns:a16="http://schemas.microsoft.com/office/drawing/2014/main" id="{D356F42B-1450-44E6-91C8-EB0406C02081}"/>
                  </a:ext>
                </a:extLst>
              </p:cNvPr>
              <p:cNvSpPr/>
              <p:nvPr/>
            </p:nvSpPr>
            <p:spPr bwMode="auto">
              <a:xfrm rot="18900000" flipH="1">
                <a:off x="5062365" y="5103262"/>
                <a:ext cx="75694" cy="365388"/>
              </a:xfrm>
              <a:prstGeom prst="ellipse">
                <a:avLst/>
              </a:prstGeom>
              <a:solidFill>
                <a:srgbClr val="000000"/>
              </a:solidFill>
              <a:ln w="3810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01" name="グループ化 300">
                <a:extLst>
                  <a:ext uri="{FF2B5EF4-FFF2-40B4-BE49-F238E27FC236}">
                    <a16:creationId xmlns:a16="http://schemas.microsoft.com/office/drawing/2014/main" id="{189E2656-479E-4C1F-80C2-444EEE1357EE}"/>
                  </a:ext>
                </a:extLst>
              </p:cNvPr>
              <p:cNvGrpSpPr/>
              <p:nvPr/>
            </p:nvGrpSpPr>
            <p:grpSpPr>
              <a:xfrm rot="3326337">
                <a:off x="5071587" y="4963421"/>
                <a:ext cx="275884" cy="517424"/>
                <a:chOff x="6821828" y="3229437"/>
                <a:chExt cx="275884" cy="517424"/>
              </a:xfrm>
            </p:grpSpPr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8163830A-9903-443B-8BEE-3ED22B7E2700}"/>
                    </a:ext>
                  </a:extLst>
                </p:cNvPr>
                <p:cNvSpPr/>
                <p:nvPr/>
              </p:nvSpPr>
              <p:spPr bwMode="auto">
                <a:xfrm rot="21155129" flipH="1">
                  <a:off x="6821828" y="3548210"/>
                  <a:ext cx="198018" cy="198651"/>
                </a:xfrm>
                <a:custGeom>
                  <a:avLst/>
                  <a:gdLst>
                    <a:gd name="connsiteX0" fmla="*/ 231749 w 1059772"/>
                    <a:gd name="connsiteY0" fmla="*/ 1241256 h 1319003"/>
                    <a:gd name="connsiteX1" fmla="*/ 175907 w 1059772"/>
                    <a:gd name="connsiteY1" fmla="*/ 1201964 h 1319003"/>
                    <a:gd name="connsiteX2" fmla="*/ 173033 w 1059772"/>
                    <a:gd name="connsiteY2" fmla="*/ 1195732 h 1319003"/>
                    <a:gd name="connsiteX3" fmla="*/ 151573 w 1059772"/>
                    <a:gd name="connsiteY3" fmla="*/ 1156319 h 1319003"/>
                    <a:gd name="connsiteX4" fmla="*/ 75653 w 1059772"/>
                    <a:gd name="connsiteY4" fmla="*/ 837558 h 1319003"/>
                    <a:gd name="connsiteX5" fmla="*/ 76737 w 1059772"/>
                    <a:gd name="connsiteY5" fmla="*/ 798091 h 1319003"/>
                    <a:gd name="connsiteX6" fmla="*/ 64179 w 1059772"/>
                    <a:gd name="connsiteY6" fmla="*/ 772999 h 1319003"/>
                    <a:gd name="connsiteX7" fmla="*/ 24807 w 1059772"/>
                    <a:gd name="connsiteY7" fmla="*/ 661975 h 1319003"/>
                    <a:gd name="connsiteX8" fmla="*/ 25270 w 1059772"/>
                    <a:gd name="connsiteY8" fmla="*/ 319176 h 1319003"/>
                    <a:gd name="connsiteX9" fmla="*/ 34629 w 1059772"/>
                    <a:gd name="connsiteY9" fmla="*/ 296444 h 1319003"/>
                    <a:gd name="connsiteX10" fmla="*/ 13495 w 1059772"/>
                    <a:gd name="connsiteY10" fmla="*/ 192959 h 1319003"/>
                    <a:gd name="connsiteX11" fmla="*/ 33874 w 1059772"/>
                    <a:gd name="connsiteY11" fmla="*/ 163967 h 1319003"/>
                    <a:gd name="connsiteX12" fmla="*/ 144406 w 1059772"/>
                    <a:gd name="connsiteY12" fmla="*/ 47459 h 1319003"/>
                    <a:gd name="connsiteX13" fmla="*/ 211003 w 1059772"/>
                    <a:gd name="connsiteY13" fmla="*/ 0 h 1319003"/>
                    <a:gd name="connsiteX14" fmla="*/ 418001 w 1059772"/>
                    <a:gd name="connsiteY14" fmla="*/ 0 h 1319003"/>
                    <a:gd name="connsiteX15" fmla="*/ 377203 w 1059772"/>
                    <a:gd name="connsiteY15" fmla="*/ 199776 h 1319003"/>
                    <a:gd name="connsiteX16" fmla="*/ 391936 w 1059772"/>
                    <a:gd name="connsiteY16" fmla="*/ 201350 h 1319003"/>
                    <a:gd name="connsiteX17" fmla="*/ 557350 w 1059772"/>
                    <a:gd name="connsiteY17" fmla="*/ 265044 h 1319003"/>
                    <a:gd name="connsiteX18" fmla="*/ 560026 w 1059772"/>
                    <a:gd name="connsiteY18" fmla="*/ 266860 h 1319003"/>
                    <a:gd name="connsiteX19" fmla="*/ 562800 w 1059772"/>
                    <a:gd name="connsiteY19" fmla="*/ 266131 h 1319003"/>
                    <a:gd name="connsiteX20" fmla="*/ 855642 w 1059772"/>
                    <a:gd name="connsiteY20" fmla="*/ 276724 h 1319003"/>
                    <a:gd name="connsiteX21" fmla="*/ 855383 w 1059772"/>
                    <a:gd name="connsiteY21" fmla="*/ 277624 h 1319003"/>
                    <a:gd name="connsiteX22" fmla="*/ 865821 w 1059772"/>
                    <a:gd name="connsiteY22" fmla="*/ 280552 h 1319003"/>
                    <a:gd name="connsiteX23" fmla="*/ 884762 w 1059772"/>
                    <a:gd name="connsiteY23" fmla="*/ 290267 h 1319003"/>
                    <a:gd name="connsiteX24" fmla="*/ 915874 w 1059772"/>
                    <a:gd name="connsiteY24" fmla="*/ 435609 h 1319003"/>
                    <a:gd name="connsiteX25" fmla="*/ 809366 w 1059772"/>
                    <a:gd name="connsiteY25" fmla="*/ 482036 h 1319003"/>
                    <a:gd name="connsiteX26" fmla="*/ 797403 w 1059772"/>
                    <a:gd name="connsiteY26" fmla="*/ 478681 h 1319003"/>
                    <a:gd name="connsiteX27" fmla="*/ 797313 w 1059772"/>
                    <a:gd name="connsiteY27" fmla="*/ 478990 h 1319003"/>
                    <a:gd name="connsiteX28" fmla="*/ 538290 w 1059772"/>
                    <a:gd name="connsiteY28" fmla="*/ 493051 h 1319003"/>
                    <a:gd name="connsiteX29" fmla="*/ 520853 w 1059772"/>
                    <a:gd name="connsiteY29" fmla="*/ 501373 h 1319003"/>
                    <a:gd name="connsiteX30" fmla="*/ 532491 w 1059772"/>
                    <a:gd name="connsiteY30" fmla="*/ 524655 h 1319003"/>
                    <a:gd name="connsiteX31" fmla="*/ 918445 w 1059772"/>
                    <a:gd name="connsiteY31" fmla="*/ 747102 h 1319003"/>
                    <a:gd name="connsiteX32" fmla="*/ 952321 w 1059772"/>
                    <a:gd name="connsiteY32" fmla="*/ 744915 h 1319003"/>
                    <a:gd name="connsiteX33" fmla="*/ 957900 w 1059772"/>
                    <a:gd name="connsiteY33" fmla="*/ 743711 h 1319003"/>
                    <a:gd name="connsiteX34" fmla="*/ 976238 w 1059772"/>
                    <a:gd name="connsiteY34" fmla="*/ 743391 h 1319003"/>
                    <a:gd name="connsiteX35" fmla="*/ 1059495 w 1059772"/>
                    <a:gd name="connsiteY35" fmla="*/ 838207 h 1319003"/>
                    <a:gd name="connsiteX36" fmla="*/ 980528 w 1059772"/>
                    <a:gd name="connsiteY36" fmla="*/ 918221 h 1319003"/>
                    <a:gd name="connsiteX37" fmla="*/ 974021 w 1059772"/>
                    <a:gd name="connsiteY37" fmla="*/ 918335 h 1319003"/>
                    <a:gd name="connsiteX38" fmla="*/ 974030 w 1059772"/>
                    <a:gd name="connsiteY38" fmla="*/ 918421 h 1319003"/>
                    <a:gd name="connsiteX39" fmla="*/ 922140 w 1059772"/>
                    <a:gd name="connsiteY39" fmla="*/ 921771 h 1319003"/>
                    <a:gd name="connsiteX40" fmla="*/ 870840 w 1059772"/>
                    <a:gd name="connsiteY40" fmla="*/ 920707 h 1319003"/>
                    <a:gd name="connsiteX41" fmla="*/ 620068 w 1059772"/>
                    <a:gd name="connsiteY41" fmla="*/ 848255 h 1319003"/>
                    <a:gd name="connsiteX42" fmla="*/ 589927 w 1059772"/>
                    <a:gd name="connsiteY42" fmla="*/ 829677 h 1319003"/>
                    <a:gd name="connsiteX43" fmla="*/ 616709 w 1059772"/>
                    <a:gd name="connsiteY43" fmla="*/ 854870 h 1319003"/>
                    <a:gd name="connsiteX44" fmla="*/ 887630 w 1059772"/>
                    <a:gd name="connsiteY44" fmla="*/ 979551 h 1319003"/>
                    <a:gd name="connsiteX45" fmla="*/ 887524 w 1059772"/>
                    <a:gd name="connsiteY45" fmla="*/ 980266 h 1319003"/>
                    <a:gd name="connsiteX46" fmla="*/ 901527 w 1059772"/>
                    <a:gd name="connsiteY46" fmla="*/ 981631 h 1319003"/>
                    <a:gd name="connsiteX47" fmla="*/ 979852 w 1059772"/>
                    <a:gd name="connsiteY47" fmla="*/ 1074589 h 1319003"/>
                    <a:gd name="connsiteX48" fmla="*/ 881757 w 1059772"/>
                    <a:gd name="connsiteY48" fmla="*/ 1169473 h 1319003"/>
                    <a:gd name="connsiteX49" fmla="*/ 861988 w 1059772"/>
                    <a:gd name="connsiteY49" fmla="*/ 1167546 h 1319003"/>
                    <a:gd name="connsiteX50" fmla="*/ 857645 w 1059772"/>
                    <a:gd name="connsiteY50" fmla="*/ 1166242 h 1319003"/>
                    <a:gd name="connsiteX51" fmla="*/ 800804 w 1059772"/>
                    <a:gd name="connsiteY51" fmla="*/ 1155368 h 1319003"/>
                    <a:gd name="connsiteX52" fmla="*/ 449600 w 1059772"/>
                    <a:gd name="connsiteY52" fmla="*/ 957070 h 1319003"/>
                    <a:gd name="connsiteX53" fmla="*/ 432966 w 1059772"/>
                    <a:gd name="connsiteY53" fmla="*/ 938380 h 1319003"/>
                    <a:gd name="connsiteX54" fmla="*/ 442381 w 1059772"/>
                    <a:gd name="connsiteY54" fmla="*/ 953343 h 1319003"/>
                    <a:gd name="connsiteX55" fmla="*/ 634655 w 1059772"/>
                    <a:gd name="connsiteY55" fmla="*/ 1125537 h 1319003"/>
                    <a:gd name="connsiteX56" fmla="*/ 671306 w 1059772"/>
                    <a:gd name="connsiteY56" fmla="*/ 1143091 h 1319003"/>
                    <a:gd name="connsiteX57" fmla="*/ 680029 w 1059772"/>
                    <a:gd name="connsiteY57" fmla="*/ 1145898 h 1319003"/>
                    <a:gd name="connsiteX58" fmla="*/ 733112 w 1059772"/>
                    <a:gd name="connsiteY58" fmla="*/ 1228910 h 1319003"/>
                    <a:gd name="connsiteX59" fmla="*/ 646199 w 1059772"/>
                    <a:gd name="connsiteY59" fmla="*/ 1319003 h 1319003"/>
                    <a:gd name="connsiteX60" fmla="*/ 612368 w 1059772"/>
                    <a:gd name="connsiteY60" fmla="*/ 1311923 h 1319003"/>
                    <a:gd name="connsiteX61" fmla="*/ 608168 w 1059772"/>
                    <a:gd name="connsiteY61" fmla="*/ 1309560 h 1319003"/>
                    <a:gd name="connsiteX62" fmla="*/ 550918 w 1059772"/>
                    <a:gd name="connsiteY62" fmla="*/ 1282139 h 1319003"/>
                    <a:gd name="connsiteX63" fmla="*/ 272929 w 1059772"/>
                    <a:gd name="connsiteY63" fmla="*/ 1018008 h 1319003"/>
                    <a:gd name="connsiteX64" fmla="*/ 263877 w 1059772"/>
                    <a:gd name="connsiteY64" fmla="*/ 1001363 h 1319003"/>
                    <a:gd name="connsiteX65" fmla="*/ 260179 w 1059772"/>
                    <a:gd name="connsiteY65" fmla="*/ 999627 h 1319003"/>
                    <a:gd name="connsiteX66" fmla="*/ 265380 w 1059772"/>
                    <a:gd name="connsiteY66" fmla="*/ 1016581 h 1319003"/>
                    <a:gd name="connsiteX67" fmla="*/ 294131 w 1059772"/>
                    <a:gd name="connsiteY67" fmla="*/ 1085202 h 1319003"/>
                    <a:gd name="connsiteX68" fmla="*/ 310035 w 1059772"/>
                    <a:gd name="connsiteY68" fmla="*/ 1114410 h 1319003"/>
                    <a:gd name="connsiteX69" fmla="*/ 312317 w 1059772"/>
                    <a:gd name="connsiteY69" fmla="*/ 1117583 h 1319003"/>
                    <a:gd name="connsiteX70" fmla="*/ 323049 w 1059772"/>
                    <a:gd name="connsiteY70" fmla="*/ 1148551 h 1319003"/>
                    <a:gd name="connsiteX71" fmla="*/ 255745 w 1059772"/>
                    <a:gd name="connsiteY71" fmla="*/ 1241597 h 1319003"/>
                    <a:gd name="connsiteX72" fmla="*/ 231749 w 1059772"/>
                    <a:gd name="connsiteY72" fmla="*/ 1241256 h 1319003"/>
                    <a:gd name="connsiteX0" fmla="*/ 231749 w 1059772"/>
                    <a:gd name="connsiteY0" fmla="*/ 1241256 h 1319003"/>
                    <a:gd name="connsiteX1" fmla="*/ 175907 w 1059772"/>
                    <a:gd name="connsiteY1" fmla="*/ 1201964 h 1319003"/>
                    <a:gd name="connsiteX2" fmla="*/ 173033 w 1059772"/>
                    <a:gd name="connsiteY2" fmla="*/ 1195732 h 1319003"/>
                    <a:gd name="connsiteX3" fmla="*/ 151573 w 1059772"/>
                    <a:gd name="connsiteY3" fmla="*/ 1156319 h 1319003"/>
                    <a:gd name="connsiteX4" fmla="*/ 75653 w 1059772"/>
                    <a:gd name="connsiteY4" fmla="*/ 837558 h 1319003"/>
                    <a:gd name="connsiteX5" fmla="*/ 76737 w 1059772"/>
                    <a:gd name="connsiteY5" fmla="*/ 798091 h 1319003"/>
                    <a:gd name="connsiteX6" fmla="*/ 64179 w 1059772"/>
                    <a:gd name="connsiteY6" fmla="*/ 772999 h 1319003"/>
                    <a:gd name="connsiteX7" fmla="*/ 24807 w 1059772"/>
                    <a:gd name="connsiteY7" fmla="*/ 661975 h 1319003"/>
                    <a:gd name="connsiteX8" fmla="*/ 25270 w 1059772"/>
                    <a:gd name="connsiteY8" fmla="*/ 319176 h 1319003"/>
                    <a:gd name="connsiteX9" fmla="*/ 34629 w 1059772"/>
                    <a:gd name="connsiteY9" fmla="*/ 296444 h 1319003"/>
                    <a:gd name="connsiteX10" fmla="*/ 13495 w 1059772"/>
                    <a:gd name="connsiteY10" fmla="*/ 192959 h 1319003"/>
                    <a:gd name="connsiteX11" fmla="*/ 33874 w 1059772"/>
                    <a:gd name="connsiteY11" fmla="*/ 163967 h 1319003"/>
                    <a:gd name="connsiteX12" fmla="*/ 144406 w 1059772"/>
                    <a:gd name="connsiteY12" fmla="*/ 47459 h 1319003"/>
                    <a:gd name="connsiteX13" fmla="*/ 418001 w 1059772"/>
                    <a:gd name="connsiteY13" fmla="*/ 0 h 1319003"/>
                    <a:gd name="connsiteX14" fmla="*/ 377203 w 1059772"/>
                    <a:gd name="connsiteY14" fmla="*/ 199776 h 1319003"/>
                    <a:gd name="connsiteX15" fmla="*/ 391936 w 1059772"/>
                    <a:gd name="connsiteY15" fmla="*/ 201350 h 1319003"/>
                    <a:gd name="connsiteX16" fmla="*/ 557350 w 1059772"/>
                    <a:gd name="connsiteY16" fmla="*/ 265044 h 1319003"/>
                    <a:gd name="connsiteX17" fmla="*/ 560026 w 1059772"/>
                    <a:gd name="connsiteY17" fmla="*/ 266860 h 1319003"/>
                    <a:gd name="connsiteX18" fmla="*/ 562800 w 1059772"/>
                    <a:gd name="connsiteY18" fmla="*/ 266131 h 1319003"/>
                    <a:gd name="connsiteX19" fmla="*/ 855642 w 1059772"/>
                    <a:gd name="connsiteY19" fmla="*/ 276724 h 1319003"/>
                    <a:gd name="connsiteX20" fmla="*/ 855383 w 1059772"/>
                    <a:gd name="connsiteY20" fmla="*/ 277624 h 1319003"/>
                    <a:gd name="connsiteX21" fmla="*/ 865821 w 1059772"/>
                    <a:gd name="connsiteY21" fmla="*/ 280552 h 1319003"/>
                    <a:gd name="connsiteX22" fmla="*/ 884762 w 1059772"/>
                    <a:gd name="connsiteY22" fmla="*/ 290267 h 1319003"/>
                    <a:gd name="connsiteX23" fmla="*/ 915874 w 1059772"/>
                    <a:gd name="connsiteY23" fmla="*/ 435609 h 1319003"/>
                    <a:gd name="connsiteX24" fmla="*/ 809366 w 1059772"/>
                    <a:gd name="connsiteY24" fmla="*/ 482036 h 1319003"/>
                    <a:gd name="connsiteX25" fmla="*/ 797403 w 1059772"/>
                    <a:gd name="connsiteY25" fmla="*/ 478681 h 1319003"/>
                    <a:gd name="connsiteX26" fmla="*/ 797313 w 1059772"/>
                    <a:gd name="connsiteY26" fmla="*/ 478990 h 1319003"/>
                    <a:gd name="connsiteX27" fmla="*/ 538290 w 1059772"/>
                    <a:gd name="connsiteY27" fmla="*/ 493051 h 1319003"/>
                    <a:gd name="connsiteX28" fmla="*/ 520853 w 1059772"/>
                    <a:gd name="connsiteY28" fmla="*/ 501373 h 1319003"/>
                    <a:gd name="connsiteX29" fmla="*/ 532491 w 1059772"/>
                    <a:gd name="connsiteY29" fmla="*/ 524655 h 1319003"/>
                    <a:gd name="connsiteX30" fmla="*/ 918445 w 1059772"/>
                    <a:gd name="connsiteY30" fmla="*/ 747102 h 1319003"/>
                    <a:gd name="connsiteX31" fmla="*/ 952321 w 1059772"/>
                    <a:gd name="connsiteY31" fmla="*/ 744915 h 1319003"/>
                    <a:gd name="connsiteX32" fmla="*/ 957900 w 1059772"/>
                    <a:gd name="connsiteY32" fmla="*/ 743711 h 1319003"/>
                    <a:gd name="connsiteX33" fmla="*/ 976238 w 1059772"/>
                    <a:gd name="connsiteY33" fmla="*/ 743391 h 1319003"/>
                    <a:gd name="connsiteX34" fmla="*/ 1059495 w 1059772"/>
                    <a:gd name="connsiteY34" fmla="*/ 838207 h 1319003"/>
                    <a:gd name="connsiteX35" fmla="*/ 980528 w 1059772"/>
                    <a:gd name="connsiteY35" fmla="*/ 918221 h 1319003"/>
                    <a:gd name="connsiteX36" fmla="*/ 974021 w 1059772"/>
                    <a:gd name="connsiteY36" fmla="*/ 918335 h 1319003"/>
                    <a:gd name="connsiteX37" fmla="*/ 974030 w 1059772"/>
                    <a:gd name="connsiteY37" fmla="*/ 918421 h 1319003"/>
                    <a:gd name="connsiteX38" fmla="*/ 922140 w 1059772"/>
                    <a:gd name="connsiteY38" fmla="*/ 921771 h 1319003"/>
                    <a:gd name="connsiteX39" fmla="*/ 870840 w 1059772"/>
                    <a:gd name="connsiteY39" fmla="*/ 920707 h 1319003"/>
                    <a:gd name="connsiteX40" fmla="*/ 620068 w 1059772"/>
                    <a:gd name="connsiteY40" fmla="*/ 848255 h 1319003"/>
                    <a:gd name="connsiteX41" fmla="*/ 589927 w 1059772"/>
                    <a:gd name="connsiteY41" fmla="*/ 829677 h 1319003"/>
                    <a:gd name="connsiteX42" fmla="*/ 616709 w 1059772"/>
                    <a:gd name="connsiteY42" fmla="*/ 854870 h 1319003"/>
                    <a:gd name="connsiteX43" fmla="*/ 887630 w 1059772"/>
                    <a:gd name="connsiteY43" fmla="*/ 979551 h 1319003"/>
                    <a:gd name="connsiteX44" fmla="*/ 887524 w 1059772"/>
                    <a:gd name="connsiteY44" fmla="*/ 980266 h 1319003"/>
                    <a:gd name="connsiteX45" fmla="*/ 901527 w 1059772"/>
                    <a:gd name="connsiteY45" fmla="*/ 981631 h 1319003"/>
                    <a:gd name="connsiteX46" fmla="*/ 979852 w 1059772"/>
                    <a:gd name="connsiteY46" fmla="*/ 1074589 h 1319003"/>
                    <a:gd name="connsiteX47" fmla="*/ 881757 w 1059772"/>
                    <a:gd name="connsiteY47" fmla="*/ 1169473 h 1319003"/>
                    <a:gd name="connsiteX48" fmla="*/ 861988 w 1059772"/>
                    <a:gd name="connsiteY48" fmla="*/ 1167546 h 1319003"/>
                    <a:gd name="connsiteX49" fmla="*/ 857645 w 1059772"/>
                    <a:gd name="connsiteY49" fmla="*/ 1166242 h 1319003"/>
                    <a:gd name="connsiteX50" fmla="*/ 800804 w 1059772"/>
                    <a:gd name="connsiteY50" fmla="*/ 1155368 h 1319003"/>
                    <a:gd name="connsiteX51" fmla="*/ 449600 w 1059772"/>
                    <a:gd name="connsiteY51" fmla="*/ 957070 h 1319003"/>
                    <a:gd name="connsiteX52" fmla="*/ 432966 w 1059772"/>
                    <a:gd name="connsiteY52" fmla="*/ 938380 h 1319003"/>
                    <a:gd name="connsiteX53" fmla="*/ 442381 w 1059772"/>
                    <a:gd name="connsiteY53" fmla="*/ 953343 h 1319003"/>
                    <a:gd name="connsiteX54" fmla="*/ 634655 w 1059772"/>
                    <a:gd name="connsiteY54" fmla="*/ 1125537 h 1319003"/>
                    <a:gd name="connsiteX55" fmla="*/ 671306 w 1059772"/>
                    <a:gd name="connsiteY55" fmla="*/ 1143091 h 1319003"/>
                    <a:gd name="connsiteX56" fmla="*/ 680029 w 1059772"/>
                    <a:gd name="connsiteY56" fmla="*/ 1145898 h 1319003"/>
                    <a:gd name="connsiteX57" fmla="*/ 733112 w 1059772"/>
                    <a:gd name="connsiteY57" fmla="*/ 1228910 h 1319003"/>
                    <a:gd name="connsiteX58" fmla="*/ 646199 w 1059772"/>
                    <a:gd name="connsiteY58" fmla="*/ 1319003 h 1319003"/>
                    <a:gd name="connsiteX59" fmla="*/ 612368 w 1059772"/>
                    <a:gd name="connsiteY59" fmla="*/ 1311923 h 1319003"/>
                    <a:gd name="connsiteX60" fmla="*/ 608168 w 1059772"/>
                    <a:gd name="connsiteY60" fmla="*/ 1309560 h 1319003"/>
                    <a:gd name="connsiteX61" fmla="*/ 550918 w 1059772"/>
                    <a:gd name="connsiteY61" fmla="*/ 1282139 h 1319003"/>
                    <a:gd name="connsiteX62" fmla="*/ 272929 w 1059772"/>
                    <a:gd name="connsiteY62" fmla="*/ 1018008 h 1319003"/>
                    <a:gd name="connsiteX63" fmla="*/ 263877 w 1059772"/>
                    <a:gd name="connsiteY63" fmla="*/ 1001363 h 1319003"/>
                    <a:gd name="connsiteX64" fmla="*/ 260179 w 1059772"/>
                    <a:gd name="connsiteY64" fmla="*/ 999627 h 1319003"/>
                    <a:gd name="connsiteX65" fmla="*/ 265380 w 1059772"/>
                    <a:gd name="connsiteY65" fmla="*/ 1016581 h 1319003"/>
                    <a:gd name="connsiteX66" fmla="*/ 294131 w 1059772"/>
                    <a:gd name="connsiteY66" fmla="*/ 1085202 h 1319003"/>
                    <a:gd name="connsiteX67" fmla="*/ 310035 w 1059772"/>
                    <a:gd name="connsiteY67" fmla="*/ 1114410 h 1319003"/>
                    <a:gd name="connsiteX68" fmla="*/ 312317 w 1059772"/>
                    <a:gd name="connsiteY68" fmla="*/ 1117583 h 1319003"/>
                    <a:gd name="connsiteX69" fmla="*/ 323049 w 1059772"/>
                    <a:gd name="connsiteY69" fmla="*/ 1148551 h 1319003"/>
                    <a:gd name="connsiteX70" fmla="*/ 255745 w 1059772"/>
                    <a:gd name="connsiteY70" fmla="*/ 1241597 h 1319003"/>
                    <a:gd name="connsiteX71" fmla="*/ 231749 w 1059772"/>
                    <a:gd name="connsiteY71" fmla="*/ 1241256 h 1319003"/>
                    <a:gd name="connsiteX0" fmla="*/ 231749 w 1059772"/>
                    <a:gd name="connsiteY0" fmla="*/ 1241443 h 1319190"/>
                    <a:gd name="connsiteX1" fmla="*/ 175907 w 1059772"/>
                    <a:gd name="connsiteY1" fmla="*/ 1202151 h 1319190"/>
                    <a:gd name="connsiteX2" fmla="*/ 173033 w 1059772"/>
                    <a:gd name="connsiteY2" fmla="*/ 1195919 h 1319190"/>
                    <a:gd name="connsiteX3" fmla="*/ 151573 w 1059772"/>
                    <a:gd name="connsiteY3" fmla="*/ 1156506 h 1319190"/>
                    <a:gd name="connsiteX4" fmla="*/ 75653 w 1059772"/>
                    <a:gd name="connsiteY4" fmla="*/ 837745 h 1319190"/>
                    <a:gd name="connsiteX5" fmla="*/ 76737 w 1059772"/>
                    <a:gd name="connsiteY5" fmla="*/ 798278 h 1319190"/>
                    <a:gd name="connsiteX6" fmla="*/ 64179 w 1059772"/>
                    <a:gd name="connsiteY6" fmla="*/ 773186 h 1319190"/>
                    <a:gd name="connsiteX7" fmla="*/ 24807 w 1059772"/>
                    <a:gd name="connsiteY7" fmla="*/ 662162 h 1319190"/>
                    <a:gd name="connsiteX8" fmla="*/ 25270 w 1059772"/>
                    <a:gd name="connsiteY8" fmla="*/ 319363 h 1319190"/>
                    <a:gd name="connsiteX9" fmla="*/ 34629 w 1059772"/>
                    <a:gd name="connsiteY9" fmla="*/ 296631 h 1319190"/>
                    <a:gd name="connsiteX10" fmla="*/ 13495 w 1059772"/>
                    <a:gd name="connsiteY10" fmla="*/ 193146 h 1319190"/>
                    <a:gd name="connsiteX11" fmla="*/ 33874 w 1059772"/>
                    <a:gd name="connsiteY11" fmla="*/ 164154 h 1319190"/>
                    <a:gd name="connsiteX12" fmla="*/ 418001 w 1059772"/>
                    <a:gd name="connsiteY12" fmla="*/ 187 h 1319190"/>
                    <a:gd name="connsiteX13" fmla="*/ 377203 w 1059772"/>
                    <a:gd name="connsiteY13" fmla="*/ 199963 h 1319190"/>
                    <a:gd name="connsiteX14" fmla="*/ 391936 w 1059772"/>
                    <a:gd name="connsiteY14" fmla="*/ 201537 h 1319190"/>
                    <a:gd name="connsiteX15" fmla="*/ 557350 w 1059772"/>
                    <a:gd name="connsiteY15" fmla="*/ 265231 h 1319190"/>
                    <a:gd name="connsiteX16" fmla="*/ 560026 w 1059772"/>
                    <a:gd name="connsiteY16" fmla="*/ 267047 h 1319190"/>
                    <a:gd name="connsiteX17" fmla="*/ 562800 w 1059772"/>
                    <a:gd name="connsiteY17" fmla="*/ 266318 h 1319190"/>
                    <a:gd name="connsiteX18" fmla="*/ 855642 w 1059772"/>
                    <a:gd name="connsiteY18" fmla="*/ 276911 h 1319190"/>
                    <a:gd name="connsiteX19" fmla="*/ 855383 w 1059772"/>
                    <a:gd name="connsiteY19" fmla="*/ 277811 h 1319190"/>
                    <a:gd name="connsiteX20" fmla="*/ 865821 w 1059772"/>
                    <a:gd name="connsiteY20" fmla="*/ 280739 h 1319190"/>
                    <a:gd name="connsiteX21" fmla="*/ 884762 w 1059772"/>
                    <a:gd name="connsiteY21" fmla="*/ 290454 h 1319190"/>
                    <a:gd name="connsiteX22" fmla="*/ 915874 w 1059772"/>
                    <a:gd name="connsiteY22" fmla="*/ 435796 h 1319190"/>
                    <a:gd name="connsiteX23" fmla="*/ 809366 w 1059772"/>
                    <a:gd name="connsiteY23" fmla="*/ 482223 h 1319190"/>
                    <a:gd name="connsiteX24" fmla="*/ 797403 w 1059772"/>
                    <a:gd name="connsiteY24" fmla="*/ 478868 h 1319190"/>
                    <a:gd name="connsiteX25" fmla="*/ 797313 w 1059772"/>
                    <a:gd name="connsiteY25" fmla="*/ 479177 h 1319190"/>
                    <a:gd name="connsiteX26" fmla="*/ 538290 w 1059772"/>
                    <a:gd name="connsiteY26" fmla="*/ 493238 h 1319190"/>
                    <a:gd name="connsiteX27" fmla="*/ 520853 w 1059772"/>
                    <a:gd name="connsiteY27" fmla="*/ 501560 h 1319190"/>
                    <a:gd name="connsiteX28" fmla="*/ 532491 w 1059772"/>
                    <a:gd name="connsiteY28" fmla="*/ 524842 h 1319190"/>
                    <a:gd name="connsiteX29" fmla="*/ 918445 w 1059772"/>
                    <a:gd name="connsiteY29" fmla="*/ 747289 h 1319190"/>
                    <a:gd name="connsiteX30" fmla="*/ 952321 w 1059772"/>
                    <a:gd name="connsiteY30" fmla="*/ 745102 h 1319190"/>
                    <a:gd name="connsiteX31" fmla="*/ 957900 w 1059772"/>
                    <a:gd name="connsiteY31" fmla="*/ 743898 h 1319190"/>
                    <a:gd name="connsiteX32" fmla="*/ 976238 w 1059772"/>
                    <a:gd name="connsiteY32" fmla="*/ 743578 h 1319190"/>
                    <a:gd name="connsiteX33" fmla="*/ 1059495 w 1059772"/>
                    <a:gd name="connsiteY33" fmla="*/ 838394 h 1319190"/>
                    <a:gd name="connsiteX34" fmla="*/ 980528 w 1059772"/>
                    <a:gd name="connsiteY34" fmla="*/ 918408 h 1319190"/>
                    <a:gd name="connsiteX35" fmla="*/ 974021 w 1059772"/>
                    <a:gd name="connsiteY35" fmla="*/ 918522 h 1319190"/>
                    <a:gd name="connsiteX36" fmla="*/ 974030 w 1059772"/>
                    <a:gd name="connsiteY36" fmla="*/ 918608 h 1319190"/>
                    <a:gd name="connsiteX37" fmla="*/ 922140 w 1059772"/>
                    <a:gd name="connsiteY37" fmla="*/ 921958 h 1319190"/>
                    <a:gd name="connsiteX38" fmla="*/ 870840 w 1059772"/>
                    <a:gd name="connsiteY38" fmla="*/ 920894 h 1319190"/>
                    <a:gd name="connsiteX39" fmla="*/ 620068 w 1059772"/>
                    <a:gd name="connsiteY39" fmla="*/ 848442 h 1319190"/>
                    <a:gd name="connsiteX40" fmla="*/ 589927 w 1059772"/>
                    <a:gd name="connsiteY40" fmla="*/ 829864 h 1319190"/>
                    <a:gd name="connsiteX41" fmla="*/ 616709 w 1059772"/>
                    <a:gd name="connsiteY41" fmla="*/ 855057 h 1319190"/>
                    <a:gd name="connsiteX42" fmla="*/ 887630 w 1059772"/>
                    <a:gd name="connsiteY42" fmla="*/ 979738 h 1319190"/>
                    <a:gd name="connsiteX43" fmla="*/ 887524 w 1059772"/>
                    <a:gd name="connsiteY43" fmla="*/ 980453 h 1319190"/>
                    <a:gd name="connsiteX44" fmla="*/ 901527 w 1059772"/>
                    <a:gd name="connsiteY44" fmla="*/ 981818 h 1319190"/>
                    <a:gd name="connsiteX45" fmla="*/ 979852 w 1059772"/>
                    <a:gd name="connsiteY45" fmla="*/ 1074776 h 1319190"/>
                    <a:gd name="connsiteX46" fmla="*/ 881757 w 1059772"/>
                    <a:gd name="connsiteY46" fmla="*/ 1169660 h 1319190"/>
                    <a:gd name="connsiteX47" fmla="*/ 861988 w 1059772"/>
                    <a:gd name="connsiteY47" fmla="*/ 1167733 h 1319190"/>
                    <a:gd name="connsiteX48" fmla="*/ 857645 w 1059772"/>
                    <a:gd name="connsiteY48" fmla="*/ 1166429 h 1319190"/>
                    <a:gd name="connsiteX49" fmla="*/ 800804 w 1059772"/>
                    <a:gd name="connsiteY49" fmla="*/ 1155555 h 1319190"/>
                    <a:gd name="connsiteX50" fmla="*/ 449600 w 1059772"/>
                    <a:gd name="connsiteY50" fmla="*/ 957257 h 1319190"/>
                    <a:gd name="connsiteX51" fmla="*/ 432966 w 1059772"/>
                    <a:gd name="connsiteY51" fmla="*/ 938567 h 1319190"/>
                    <a:gd name="connsiteX52" fmla="*/ 442381 w 1059772"/>
                    <a:gd name="connsiteY52" fmla="*/ 953530 h 1319190"/>
                    <a:gd name="connsiteX53" fmla="*/ 634655 w 1059772"/>
                    <a:gd name="connsiteY53" fmla="*/ 1125724 h 1319190"/>
                    <a:gd name="connsiteX54" fmla="*/ 671306 w 1059772"/>
                    <a:gd name="connsiteY54" fmla="*/ 1143278 h 1319190"/>
                    <a:gd name="connsiteX55" fmla="*/ 680029 w 1059772"/>
                    <a:gd name="connsiteY55" fmla="*/ 1146085 h 1319190"/>
                    <a:gd name="connsiteX56" fmla="*/ 733112 w 1059772"/>
                    <a:gd name="connsiteY56" fmla="*/ 1229097 h 1319190"/>
                    <a:gd name="connsiteX57" fmla="*/ 646199 w 1059772"/>
                    <a:gd name="connsiteY57" fmla="*/ 1319190 h 1319190"/>
                    <a:gd name="connsiteX58" fmla="*/ 612368 w 1059772"/>
                    <a:gd name="connsiteY58" fmla="*/ 1312110 h 1319190"/>
                    <a:gd name="connsiteX59" fmla="*/ 608168 w 1059772"/>
                    <a:gd name="connsiteY59" fmla="*/ 1309747 h 1319190"/>
                    <a:gd name="connsiteX60" fmla="*/ 550918 w 1059772"/>
                    <a:gd name="connsiteY60" fmla="*/ 1282326 h 1319190"/>
                    <a:gd name="connsiteX61" fmla="*/ 272929 w 1059772"/>
                    <a:gd name="connsiteY61" fmla="*/ 1018195 h 1319190"/>
                    <a:gd name="connsiteX62" fmla="*/ 263877 w 1059772"/>
                    <a:gd name="connsiteY62" fmla="*/ 1001550 h 1319190"/>
                    <a:gd name="connsiteX63" fmla="*/ 260179 w 1059772"/>
                    <a:gd name="connsiteY63" fmla="*/ 999814 h 1319190"/>
                    <a:gd name="connsiteX64" fmla="*/ 265380 w 1059772"/>
                    <a:gd name="connsiteY64" fmla="*/ 1016768 h 1319190"/>
                    <a:gd name="connsiteX65" fmla="*/ 294131 w 1059772"/>
                    <a:gd name="connsiteY65" fmla="*/ 1085389 h 1319190"/>
                    <a:gd name="connsiteX66" fmla="*/ 310035 w 1059772"/>
                    <a:gd name="connsiteY66" fmla="*/ 1114597 h 1319190"/>
                    <a:gd name="connsiteX67" fmla="*/ 312317 w 1059772"/>
                    <a:gd name="connsiteY67" fmla="*/ 1117770 h 1319190"/>
                    <a:gd name="connsiteX68" fmla="*/ 323049 w 1059772"/>
                    <a:gd name="connsiteY68" fmla="*/ 1148738 h 1319190"/>
                    <a:gd name="connsiteX69" fmla="*/ 255745 w 1059772"/>
                    <a:gd name="connsiteY69" fmla="*/ 1241784 h 1319190"/>
                    <a:gd name="connsiteX70" fmla="*/ 231749 w 1059772"/>
                    <a:gd name="connsiteY70" fmla="*/ 1241443 h 1319190"/>
                    <a:gd name="connsiteX0" fmla="*/ 231749 w 1059772"/>
                    <a:gd name="connsiteY0" fmla="*/ 1447964 h 1525711"/>
                    <a:gd name="connsiteX1" fmla="*/ 175907 w 1059772"/>
                    <a:gd name="connsiteY1" fmla="*/ 1408672 h 1525711"/>
                    <a:gd name="connsiteX2" fmla="*/ 173033 w 1059772"/>
                    <a:gd name="connsiteY2" fmla="*/ 1402440 h 1525711"/>
                    <a:gd name="connsiteX3" fmla="*/ 151573 w 1059772"/>
                    <a:gd name="connsiteY3" fmla="*/ 1363027 h 1525711"/>
                    <a:gd name="connsiteX4" fmla="*/ 75653 w 1059772"/>
                    <a:gd name="connsiteY4" fmla="*/ 1044266 h 1525711"/>
                    <a:gd name="connsiteX5" fmla="*/ 76737 w 1059772"/>
                    <a:gd name="connsiteY5" fmla="*/ 1004799 h 1525711"/>
                    <a:gd name="connsiteX6" fmla="*/ 64179 w 1059772"/>
                    <a:gd name="connsiteY6" fmla="*/ 979707 h 1525711"/>
                    <a:gd name="connsiteX7" fmla="*/ 24807 w 1059772"/>
                    <a:gd name="connsiteY7" fmla="*/ 868683 h 1525711"/>
                    <a:gd name="connsiteX8" fmla="*/ 25270 w 1059772"/>
                    <a:gd name="connsiteY8" fmla="*/ 525884 h 1525711"/>
                    <a:gd name="connsiteX9" fmla="*/ 34629 w 1059772"/>
                    <a:gd name="connsiteY9" fmla="*/ 503152 h 1525711"/>
                    <a:gd name="connsiteX10" fmla="*/ 13495 w 1059772"/>
                    <a:gd name="connsiteY10" fmla="*/ 399667 h 1525711"/>
                    <a:gd name="connsiteX11" fmla="*/ 33874 w 1059772"/>
                    <a:gd name="connsiteY11" fmla="*/ 370675 h 1525711"/>
                    <a:gd name="connsiteX12" fmla="*/ 112186 w 1059772"/>
                    <a:gd name="connsiteY12" fmla="*/ 77 h 1525711"/>
                    <a:gd name="connsiteX13" fmla="*/ 377203 w 1059772"/>
                    <a:gd name="connsiteY13" fmla="*/ 406484 h 1525711"/>
                    <a:gd name="connsiteX14" fmla="*/ 391936 w 1059772"/>
                    <a:gd name="connsiteY14" fmla="*/ 408058 h 1525711"/>
                    <a:gd name="connsiteX15" fmla="*/ 557350 w 1059772"/>
                    <a:gd name="connsiteY15" fmla="*/ 471752 h 1525711"/>
                    <a:gd name="connsiteX16" fmla="*/ 560026 w 1059772"/>
                    <a:gd name="connsiteY16" fmla="*/ 473568 h 1525711"/>
                    <a:gd name="connsiteX17" fmla="*/ 562800 w 1059772"/>
                    <a:gd name="connsiteY17" fmla="*/ 472839 h 1525711"/>
                    <a:gd name="connsiteX18" fmla="*/ 855642 w 1059772"/>
                    <a:gd name="connsiteY18" fmla="*/ 483432 h 1525711"/>
                    <a:gd name="connsiteX19" fmla="*/ 855383 w 1059772"/>
                    <a:gd name="connsiteY19" fmla="*/ 484332 h 1525711"/>
                    <a:gd name="connsiteX20" fmla="*/ 865821 w 1059772"/>
                    <a:gd name="connsiteY20" fmla="*/ 487260 h 1525711"/>
                    <a:gd name="connsiteX21" fmla="*/ 884762 w 1059772"/>
                    <a:gd name="connsiteY21" fmla="*/ 496975 h 1525711"/>
                    <a:gd name="connsiteX22" fmla="*/ 915874 w 1059772"/>
                    <a:gd name="connsiteY22" fmla="*/ 642317 h 1525711"/>
                    <a:gd name="connsiteX23" fmla="*/ 809366 w 1059772"/>
                    <a:gd name="connsiteY23" fmla="*/ 688744 h 1525711"/>
                    <a:gd name="connsiteX24" fmla="*/ 797403 w 1059772"/>
                    <a:gd name="connsiteY24" fmla="*/ 685389 h 1525711"/>
                    <a:gd name="connsiteX25" fmla="*/ 797313 w 1059772"/>
                    <a:gd name="connsiteY25" fmla="*/ 685698 h 1525711"/>
                    <a:gd name="connsiteX26" fmla="*/ 538290 w 1059772"/>
                    <a:gd name="connsiteY26" fmla="*/ 699759 h 1525711"/>
                    <a:gd name="connsiteX27" fmla="*/ 520853 w 1059772"/>
                    <a:gd name="connsiteY27" fmla="*/ 708081 h 1525711"/>
                    <a:gd name="connsiteX28" fmla="*/ 532491 w 1059772"/>
                    <a:gd name="connsiteY28" fmla="*/ 731363 h 1525711"/>
                    <a:gd name="connsiteX29" fmla="*/ 918445 w 1059772"/>
                    <a:gd name="connsiteY29" fmla="*/ 953810 h 1525711"/>
                    <a:gd name="connsiteX30" fmla="*/ 952321 w 1059772"/>
                    <a:gd name="connsiteY30" fmla="*/ 951623 h 1525711"/>
                    <a:gd name="connsiteX31" fmla="*/ 957900 w 1059772"/>
                    <a:gd name="connsiteY31" fmla="*/ 950419 h 1525711"/>
                    <a:gd name="connsiteX32" fmla="*/ 976238 w 1059772"/>
                    <a:gd name="connsiteY32" fmla="*/ 950099 h 1525711"/>
                    <a:gd name="connsiteX33" fmla="*/ 1059495 w 1059772"/>
                    <a:gd name="connsiteY33" fmla="*/ 1044915 h 1525711"/>
                    <a:gd name="connsiteX34" fmla="*/ 980528 w 1059772"/>
                    <a:gd name="connsiteY34" fmla="*/ 1124929 h 1525711"/>
                    <a:gd name="connsiteX35" fmla="*/ 974021 w 1059772"/>
                    <a:gd name="connsiteY35" fmla="*/ 1125043 h 1525711"/>
                    <a:gd name="connsiteX36" fmla="*/ 974030 w 1059772"/>
                    <a:gd name="connsiteY36" fmla="*/ 1125129 h 1525711"/>
                    <a:gd name="connsiteX37" fmla="*/ 922140 w 1059772"/>
                    <a:gd name="connsiteY37" fmla="*/ 1128479 h 1525711"/>
                    <a:gd name="connsiteX38" fmla="*/ 870840 w 1059772"/>
                    <a:gd name="connsiteY38" fmla="*/ 1127415 h 1525711"/>
                    <a:gd name="connsiteX39" fmla="*/ 620068 w 1059772"/>
                    <a:gd name="connsiteY39" fmla="*/ 1054963 h 1525711"/>
                    <a:gd name="connsiteX40" fmla="*/ 589927 w 1059772"/>
                    <a:gd name="connsiteY40" fmla="*/ 1036385 h 1525711"/>
                    <a:gd name="connsiteX41" fmla="*/ 616709 w 1059772"/>
                    <a:gd name="connsiteY41" fmla="*/ 1061578 h 1525711"/>
                    <a:gd name="connsiteX42" fmla="*/ 887630 w 1059772"/>
                    <a:gd name="connsiteY42" fmla="*/ 1186259 h 1525711"/>
                    <a:gd name="connsiteX43" fmla="*/ 887524 w 1059772"/>
                    <a:gd name="connsiteY43" fmla="*/ 1186974 h 1525711"/>
                    <a:gd name="connsiteX44" fmla="*/ 901527 w 1059772"/>
                    <a:gd name="connsiteY44" fmla="*/ 1188339 h 1525711"/>
                    <a:gd name="connsiteX45" fmla="*/ 979852 w 1059772"/>
                    <a:gd name="connsiteY45" fmla="*/ 1281297 h 1525711"/>
                    <a:gd name="connsiteX46" fmla="*/ 881757 w 1059772"/>
                    <a:gd name="connsiteY46" fmla="*/ 1376181 h 1525711"/>
                    <a:gd name="connsiteX47" fmla="*/ 861988 w 1059772"/>
                    <a:gd name="connsiteY47" fmla="*/ 1374254 h 1525711"/>
                    <a:gd name="connsiteX48" fmla="*/ 857645 w 1059772"/>
                    <a:gd name="connsiteY48" fmla="*/ 1372950 h 1525711"/>
                    <a:gd name="connsiteX49" fmla="*/ 800804 w 1059772"/>
                    <a:gd name="connsiteY49" fmla="*/ 1362076 h 1525711"/>
                    <a:gd name="connsiteX50" fmla="*/ 449600 w 1059772"/>
                    <a:gd name="connsiteY50" fmla="*/ 1163778 h 1525711"/>
                    <a:gd name="connsiteX51" fmla="*/ 432966 w 1059772"/>
                    <a:gd name="connsiteY51" fmla="*/ 1145088 h 1525711"/>
                    <a:gd name="connsiteX52" fmla="*/ 442381 w 1059772"/>
                    <a:gd name="connsiteY52" fmla="*/ 1160051 h 1525711"/>
                    <a:gd name="connsiteX53" fmla="*/ 634655 w 1059772"/>
                    <a:gd name="connsiteY53" fmla="*/ 1332245 h 1525711"/>
                    <a:gd name="connsiteX54" fmla="*/ 671306 w 1059772"/>
                    <a:gd name="connsiteY54" fmla="*/ 1349799 h 1525711"/>
                    <a:gd name="connsiteX55" fmla="*/ 680029 w 1059772"/>
                    <a:gd name="connsiteY55" fmla="*/ 1352606 h 1525711"/>
                    <a:gd name="connsiteX56" fmla="*/ 733112 w 1059772"/>
                    <a:gd name="connsiteY56" fmla="*/ 1435618 h 1525711"/>
                    <a:gd name="connsiteX57" fmla="*/ 646199 w 1059772"/>
                    <a:gd name="connsiteY57" fmla="*/ 1525711 h 1525711"/>
                    <a:gd name="connsiteX58" fmla="*/ 612368 w 1059772"/>
                    <a:gd name="connsiteY58" fmla="*/ 1518631 h 1525711"/>
                    <a:gd name="connsiteX59" fmla="*/ 608168 w 1059772"/>
                    <a:gd name="connsiteY59" fmla="*/ 1516268 h 1525711"/>
                    <a:gd name="connsiteX60" fmla="*/ 550918 w 1059772"/>
                    <a:gd name="connsiteY60" fmla="*/ 1488847 h 1525711"/>
                    <a:gd name="connsiteX61" fmla="*/ 272929 w 1059772"/>
                    <a:gd name="connsiteY61" fmla="*/ 1224716 h 1525711"/>
                    <a:gd name="connsiteX62" fmla="*/ 263877 w 1059772"/>
                    <a:gd name="connsiteY62" fmla="*/ 1208071 h 1525711"/>
                    <a:gd name="connsiteX63" fmla="*/ 260179 w 1059772"/>
                    <a:gd name="connsiteY63" fmla="*/ 1206335 h 1525711"/>
                    <a:gd name="connsiteX64" fmla="*/ 265380 w 1059772"/>
                    <a:gd name="connsiteY64" fmla="*/ 1223289 h 1525711"/>
                    <a:gd name="connsiteX65" fmla="*/ 294131 w 1059772"/>
                    <a:gd name="connsiteY65" fmla="*/ 1291910 h 1525711"/>
                    <a:gd name="connsiteX66" fmla="*/ 310035 w 1059772"/>
                    <a:gd name="connsiteY66" fmla="*/ 1321118 h 1525711"/>
                    <a:gd name="connsiteX67" fmla="*/ 312317 w 1059772"/>
                    <a:gd name="connsiteY67" fmla="*/ 1324291 h 1525711"/>
                    <a:gd name="connsiteX68" fmla="*/ 323049 w 1059772"/>
                    <a:gd name="connsiteY68" fmla="*/ 1355259 h 1525711"/>
                    <a:gd name="connsiteX69" fmla="*/ 255745 w 1059772"/>
                    <a:gd name="connsiteY69" fmla="*/ 1448305 h 1525711"/>
                    <a:gd name="connsiteX70" fmla="*/ 231749 w 1059772"/>
                    <a:gd name="connsiteY70" fmla="*/ 1447964 h 1525711"/>
                    <a:gd name="connsiteX0" fmla="*/ 231749 w 1059772"/>
                    <a:gd name="connsiteY0" fmla="*/ 1447888 h 1525635"/>
                    <a:gd name="connsiteX1" fmla="*/ 175907 w 1059772"/>
                    <a:gd name="connsiteY1" fmla="*/ 1408596 h 1525635"/>
                    <a:gd name="connsiteX2" fmla="*/ 173033 w 1059772"/>
                    <a:gd name="connsiteY2" fmla="*/ 1402364 h 1525635"/>
                    <a:gd name="connsiteX3" fmla="*/ 151573 w 1059772"/>
                    <a:gd name="connsiteY3" fmla="*/ 1362951 h 1525635"/>
                    <a:gd name="connsiteX4" fmla="*/ 75653 w 1059772"/>
                    <a:gd name="connsiteY4" fmla="*/ 1044190 h 1525635"/>
                    <a:gd name="connsiteX5" fmla="*/ 76737 w 1059772"/>
                    <a:gd name="connsiteY5" fmla="*/ 1004723 h 1525635"/>
                    <a:gd name="connsiteX6" fmla="*/ 64179 w 1059772"/>
                    <a:gd name="connsiteY6" fmla="*/ 979631 h 1525635"/>
                    <a:gd name="connsiteX7" fmla="*/ 24807 w 1059772"/>
                    <a:gd name="connsiteY7" fmla="*/ 868607 h 1525635"/>
                    <a:gd name="connsiteX8" fmla="*/ 25270 w 1059772"/>
                    <a:gd name="connsiteY8" fmla="*/ 525808 h 1525635"/>
                    <a:gd name="connsiteX9" fmla="*/ 34629 w 1059772"/>
                    <a:gd name="connsiteY9" fmla="*/ 503076 h 1525635"/>
                    <a:gd name="connsiteX10" fmla="*/ 13495 w 1059772"/>
                    <a:gd name="connsiteY10" fmla="*/ 399591 h 1525635"/>
                    <a:gd name="connsiteX11" fmla="*/ 112186 w 1059772"/>
                    <a:gd name="connsiteY11" fmla="*/ 1 h 1525635"/>
                    <a:gd name="connsiteX12" fmla="*/ 377203 w 1059772"/>
                    <a:gd name="connsiteY12" fmla="*/ 406408 h 1525635"/>
                    <a:gd name="connsiteX13" fmla="*/ 391936 w 1059772"/>
                    <a:gd name="connsiteY13" fmla="*/ 407982 h 1525635"/>
                    <a:gd name="connsiteX14" fmla="*/ 557350 w 1059772"/>
                    <a:gd name="connsiteY14" fmla="*/ 471676 h 1525635"/>
                    <a:gd name="connsiteX15" fmla="*/ 560026 w 1059772"/>
                    <a:gd name="connsiteY15" fmla="*/ 473492 h 1525635"/>
                    <a:gd name="connsiteX16" fmla="*/ 562800 w 1059772"/>
                    <a:gd name="connsiteY16" fmla="*/ 472763 h 1525635"/>
                    <a:gd name="connsiteX17" fmla="*/ 855642 w 1059772"/>
                    <a:gd name="connsiteY17" fmla="*/ 483356 h 1525635"/>
                    <a:gd name="connsiteX18" fmla="*/ 855383 w 1059772"/>
                    <a:gd name="connsiteY18" fmla="*/ 484256 h 1525635"/>
                    <a:gd name="connsiteX19" fmla="*/ 865821 w 1059772"/>
                    <a:gd name="connsiteY19" fmla="*/ 487184 h 1525635"/>
                    <a:gd name="connsiteX20" fmla="*/ 884762 w 1059772"/>
                    <a:gd name="connsiteY20" fmla="*/ 496899 h 1525635"/>
                    <a:gd name="connsiteX21" fmla="*/ 915874 w 1059772"/>
                    <a:gd name="connsiteY21" fmla="*/ 642241 h 1525635"/>
                    <a:gd name="connsiteX22" fmla="*/ 809366 w 1059772"/>
                    <a:gd name="connsiteY22" fmla="*/ 688668 h 1525635"/>
                    <a:gd name="connsiteX23" fmla="*/ 797403 w 1059772"/>
                    <a:gd name="connsiteY23" fmla="*/ 685313 h 1525635"/>
                    <a:gd name="connsiteX24" fmla="*/ 797313 w 1059772"/>
                    <a:gd name="connsiteY24" fmla="*/ 685622 h 1525635"/>
                    <a:gd name="connsiteX25" fmla="*/ 538290 w 1059772"/>
                    <a:gd name="connsiteY25" fmla="*/ 699683 h 1525635"/>
                    <a:gd name="connsiteX26" fmla="*/ 520853 w 1059772"/>
                    <a:gd name="connsiteY26" fmla="*/ 708005 h 1525635"/>
                    <a:gd name="connsiteX27" fmla="*/ 532491 w 1059772"/>
                    <a:gd name="connsiteY27" fmla="*/ 731287 h 1525635"/>
                    <a:gd name="connsiteX28" fmla="*/ 918445 w 1059772"/>
                    <a:gd name="connsiteY28" fmla="*/ 953734 h 1525635"/>
                    <a:gd name="connsiteX29" fmla="*/ 952321 w 1059772"/>
                    <a:gd name="connsiteY29" fmla="*/ 951547 h 1525635"/>
                    <a:gd name="connsiteX30" fmla="*/ 957900 w 1059772"/>
                    <a:gd name="connsiteY30" fmla="*/ 950343 h 1525635"/>
                    <a:gd name="connsiteX31" fmla="*/ 976238 w 1059772"/>
                    <a:gd name="connsiteY31" fmla="*/ 950023 h 1525635"/>
                    <a:gd name="connsiteX32" fmla="*/ 1059495 w 1059772"/>
                    <a:gd name="connsiteY32" fmla="*/ 1044839 h 1525635"/>
                    <a:gd name="connsiteX33" fmla="*/ 980528 w 1059772"/>
                    <a:gd name="connsiteY33" fmla="*/ 1124853 h 1525635"/>
                    <a:gd name="connsiteX34" fmla="*/ 974021 w 1059772"/>
                    <a:gd name="connsiteY34" fmla="*/ 1124967 h 1525635"/>
                    <a:gd name="connsiteX35" fmla="*/ 974030 w 1059772"/>
                    <a:gd name="connsiteY35" fmla="*/ 1125053 h 1525635"/>
                    <a:gd name="connsiteX36" fmla="*/ 922140 w 1059772"/>
                    <a:gd name="connsiteY36" fmla="*/ 1128403 h 1525635"/>
                    <a:gd name="connsiteX37" fmla="*/ 870840 w 1059772"/>
                    <a:gd name="connsiteY37" fmla="*/ 1127339 h 1525635"/>
                    <a:gd name="connsiteX38" fmla="*/ 620068 w 1059772"/>
                    <a:gd name="connsiteY38" fmla="*/ 1054887 h 1525635"/>
                    <a:gd name="connsiteX39" fmla="*/ 589927 w 1059772"/>
                    <a:gd name="connsiteY39" fmla="*/ 1036309 h 1525635"/>
                    <a:gd name="connsiteX40" fmla="*/ 616709 w 1059772"/>
                    <a:gd name="connsiteY40" fmla="*/ 1061502 h 1525635"/>
                    <a:gd name="connsiteX41" fmla="*/ 887630 w 1059772"/>
                    <a:gd name="connsiteY41" fmla="*/ 1186183 h 1525635"/>
                    <a:gd name="connsiteX42" fmla="*/ 887524 w 1059772"/>
                    <a:gd name="connsiteY42" fmla="*/ 1186898 h 1525635"/>
                    <a:gd name="connsiteX43" fmla="*/ 901527 w 1059772"/>
                    <a:gd name="connsiteY43" fmla="*/ 1188263 h 1525635"/>
                    <a:gd name="connsiteX44" fmla="*/ 979852 w 1059772"/>
                    <a:gd name="connsiteY44" fmla="*/ 1281221 h 1525635"/>
                    <a:gd name="connsiteX45" fmla="*/ 881757 w 1059772"/>
                    <a:gd name="connsiteY45" fmla="*/ 1376105 h 1525635"/>
                    <a:gd name="connsiteX46" fmla="*/ 861988 w 1059772"/>
                    <a:gd name="connsiteY46" fmla="*/ 1374178 h 1525635"/>
                    <a:gd name="connsiteX47" fmla="*/ 857645 w 1059772"/>
                    <a:gd name="connsiteY47" fmla="*/ 1372874 h 1525635"/>
                    <a:gd name="connsiteX48" fmla="*/ 800804 w 1059772"/>
                    <a:gd name="connsiteY48" fmla="*/ 1362000 h 1525635"/>
                    <a:gd name="connsiteX49" fmla="*/ 449600 w 1059772"/>
                    <a:gd name="connsiteY49" fmla="*/ 1163702 h 1525635"/>
                    <a:gd name="connsiteX50" fmla="*/ 432966 w 1059772"/>
                    <a:gd name="connsiteY50" fmla="*/ 1145012 h 1525635"/>
                    <a:gd name="connsiteX51" fmla="*/ 442381 w 1059772"/>
                    <a:gd name="connsiteY51" fmla="*/ 1159975 h 1525635"/>
                    <a:gd name="connsiteX52" fmla="*/ 634655 w 1059772"/>
                    <a:gd name="connsiteY52" fmla="*/ 1332169 h 1525635"/>
                    <a:gd name="connsiteX53" fmla="*/ 671306 w 1059772"/>
                    <a:gd name="connsiteY53" fmla="*/ 1349723 h 1525635"/>
                    <a:gd name="connsiteX54" fmla="*/ 680029 w 1059772"/>
                    <a:gd name="connsiteY54" fmla="*/ 1352530 h 1525635"/>
                    <a:gd name="connsiteX55" fmla="*/ 733112 w 1059772"/>
                    <a:gd name="connsiteY55" fmla="*/ 1435542 h 1525635"/>
                    <a:gd name="connsiteX56" fmla="*/ 646199 w 1059772"/>
                    <a:gd name="connsiteY56" fmla="*/ 1525635 h 1525635"/>
                    <a:gd name="connsiteX57" fmla="*/ 612368 w 1059772"/>
                    <a:gd name="connsiteY57" fmla="*/ 1518555 h 1525635"/>
                    <a:gd name="connsiteX58" fmla="*/ 608168 w 1059772"/>
                    <a:gd name="connsiteY58" fmla="*/ 1516192 h 1525635"/>
                    <a:gd name="connsiteX59" fmla="*/ 550918 w 1059772"/>
                    <a:gd name="connsiteY59" fmla="*/ 1488771 h 1525635"/>
                    <a:gd name="connsiteX60" fmla="*/ 272929 w 1059772"/>
                    <a:gd name="connsiteY60" fmla="*/ 1224640 h 1525635"/>
                    <a:gd name="connsiteX61" fmla="*/ 263877 w 1059772"/>
                    <a:gd name="connsiteY61" fmla="*/ 1207995 h 1525635"/>
                    <a:gd name="connsiteX62" fmla="*/ 260179 w 1059772"/>
                    <a:gd name="connsiteY62" fmla="*/ 1206259 h 1525635"/>
                    <a:gd name="connsiteX63" fmla="*/ 265380 w 1059772"/>
                    <a:gd name="connsiteY63" fmla="*/ 1223213 h 1525635"/>
                    <a:gd name="connsiteX64" fmla="*/ 294131 w 1059772"/>
                    <a:gd name="connsiteY64" fmla="*/ 1291834 h 1525635"/>
                    <a:gd name="connsiteX65" fmla="*/ 310035 w 1059772"/>
                    <a:gd name="connsiteY65" fmla="*/ 1321042 h 1525635"/>
                    <a:gd name="connsiteX66" fmla="*/ 312317 w 1059772"/>
                    <a:gd name="connsiteY66" fmla="*/ 1324215 h 1525635"/>
                    <a:gd name="connsiteX67" fmla="*/ 323049 w 1059772"/>
                    <a:gd name="connsiteY67" fmla="*/ 1355183 h 1525635"/>
                    <a:gd name="connsiteX68" fmla="*/ 255745 w 1059772"/>
                    <a:gd name="connsiteY68" fmla="*/ 1448229 h 1525635"/>
                    <a:gd name="connsiteX69" fmla="*/ 231749 w 1059772"/>
                    <a:gd name="connsiteY69" fmla="*/ 1447888 h 1525635"/>
                    <a:gd name="connsiteX0" fmla="*/ 400092 w 1228115"/>
                    <a:gd name="connsiteY0" fmla="*/ 1447888 h 1525635"/>
                    <a:gd name="connsiteX1" fmla="*/ 344250 w 1228115"/>
                    <a:gd name="connsiteY1" fmla="*/ 1408596 h 1525635"/>
                    <a:gd name="connsiteX2" fmla="*/ 341376 w 1228115"/>
                    <a:gd name="connsiteY2" fmla="*/ 1402364 h 1525635"/>
                    <a:gd name="connsiteX3" fmla="*/ 319916 w 1228115"/>
                    <a:gd name="connsiteY3" fmla="*/ 1362951 h 1525635"/>
                    <a:gd name="connsiteX4" fmla="*/ 243996 w 1228115"/>
                    <a:gd name="connsiteY4" fmla="*/ 1044190 h 1525635"/>
                    <a:gd name="connsiteX5" fmla="*/ 245080 w 1228115"/>
                    <a:gd name="connsiteY5" fmla="*/ 1004723 h 1525635"/>
                    <a:gd name="connsiteX6" fmla="*/ 232522 w 1228115"/>
                    <a:gd name="connsiteY6" fmla="*/ 979631 h 1525635"/>
                    <a:gd name="connsiteX7" fmla="*/ 193150 w 1228115"/>
                    <a:gd name="connsiteY7" fmla="*/ 868607 h 1525635"/>
                    <a:gd name="connsiteX8" fmla="*/ 193613 w 1228115"/>
                    <a:gd name="connsiteY8" fmla="*/ 525808 h 1525635"/>
                    <a:gd name="connsiteX9" fmla="*/ 202972 w 1228115"/>
                    <a:gd name="connsiteY9" fmla="*/ 503076 h 1525635"/>
                    <a:gd name="connsiteX10" fmla="*/ 0 w 1228115"/>
                    <a:gd name="connsiteY10" fmla="*/ 192960 h 1525635"/>
                    <a:gd name="connsiteX11" fmla="*/ 280529 w 1228115"/>
                    <a:gd name="connsiteY11" fmla="*/ 1 h 1525635"/>
                    <a:gd name="connsiteX12" fmla="*/ 545546 w 1228115"/>
                    <a:gd name="connsiteY12" fmla="*/ 406408 h 1525635"/>
                    <a:gd name="connsiteX13" fmla="*/ 560279 w 1228115"/>
                    <a:gd name="connsiteY13" fmla="*/ 407982 h 1525635"/>
                    <a:gd name="connsiteX14" fmla="*/ 725693 w 1228115"/>
                    <a:gd name="connsiteY14" fmla="*/ 471676 h 1525635"/>
                    <a:gd name="connsiteX15" fmla="*/ 728369 w 1228115"/>
                    <a:gd name="connsiteY15" fmla="*/ 473492 h 1525635"/>
                    <a:gd name="connsiteX16" fmla="*/ 731143 w 1228115"/>
                    <a:gd name="connsiteY16" fmla="*/ 472763 h 1525635"/>
                    <a:gd name="connsiteX17" fmla="*/ 1023985 w 1228115"/>
                    <a:gd name="connsiteY17" fmla="*/ 483356 h 1525635"/>
                    <a:gd name="connsiteX18" fmla="*/ 1023726 w 1228115"/>
                    <a:gd name="connsiteY18" fmla="*/ 484256 h 1525635"/>
                    <a:gd name="connsiteX19" fmla="*/ 1034164 w 1228115"/>
                    <a:gd name="connsiteY19" fmla="*/ 487184 h 1525635"/>
                    <a:gd name="connsiteX20" fmla="*/ 1053105 w 1228115"/>
                    <a:gd name="connsiteY20" fmla="*/ 496899 h 1525635"/>
                    <a:gd name="connsiteX21" fmla="*/ 1084217 w 1228115"/>
                    <a:gd name="connsiteY21" fmla="*/ 642241 h 1525635"/>
                    <a:gd name="connsiteX22" fmla="*/ 977709 w 1228115"/>
                    <a:gd name="connsiteY22" fmla="*/ 688668 h 1525635"/>
                    <a:gd name="connsiteX23" fmla="*/ 965746 w 1228115"/>
                    <a:gd name="connsiteY23" fmla="*/ 685313 h 1525635"/>
                    <a:gd name="connsiteX24" fmla="*/ 965656 w 1228115"/>
                    <a:gd name="connsiteY24" fmla="*/ 685622 h 1525635"/>
                    <a:gd name="connsiteX25" fmla="*/ 706633 w 1228115"/>
                    <a:gd name="connsiteY25" fmla="*/ 699683 h 1525635"/>
                    <a:gd name="connsiteX26" fmla="*/ 689196 w 1228115"/>
                    <a:gd name="connsiteY26" fmla="*/ 708005 h 1525635"/>
                    <a:gd name="connsiteX27" fmla="*/ 700834 w 1228115"/>
                    <a:gd name="connsiteY27" fmla="*/ 731287 h 1525635"/>
                    <a:gd name="connsiteX28" fmla="*/ 1086788 w 1228115"/>
                    <a:gd name="connsiteY28" fmla="*/ 953734 h 1525635"/>
                    <a:gd name="connsiteX29" fmla="*/ 1120664 w 1228115"/>
                    <a:gd name="connsiteY29" fmla="*/ 951547 h 1525635"/>
                    <a:gd name="connsiteX30" fmla="*/ 1126243 w 1228115"/>
                    <a:gd name="connsiteY30" fmla="*/ 950343 h 1525635"/>
                    <a:gd name="connsiteX31" fmla="*/ 1144581 w 1228115"/>
                    <a:gd name="connsiteY31" fmla="*/ 950023 h 1525635"/>
                    <a:gd name="connsiteX32" fmla="*/ 1227838 w 1228115"/>
                    <a:gd name="connsiteY32" fmla="*/ 1044839 h 1525635"/>
                    <a:gd name="connsiteX33" fmla="*/ 1148871 w 1228115"/>
                    <a:gd name="connsiteY33" fmla="*/ 1124853 h 1525635"/>
                    <a:gd name="connsiteX34" fmla="*/ 1142364 w 1228115"/>
                    <a:gd name="connsiteY34" fmla="*/ 1124967 h 1525635"/>
                    <a:gd name="connsiteX35" fmla="*/ 1142373 w 1228115"/>
                    <a:gd name="connsiteY35" fmla="*/ 1125053 h 1525635"/>
                    <a:gd name="connsiteX36" fmla="*/ 1090483 w 1228115"/>
                    <a:gd name="connsiteY36" fmla="*/ 1128403 h 1525635"/>
                    <a:gd name="connsiteX37" fmla="*/ 1039183 w 1228115"/>
                    <a:gd name="connsiteY37" fmla="*/ 1127339 h 1525635"/>
                    <a:gd name="connsiteX38" fmla="*/ 788411 w 1228115"/>
                    <a:gd name="connsiteY38" fmla="*/ 1054887 h 1525635"/>
                    <a:gd name="connsiteX39" fmla="*/ 758270 w 1228115"/>
                    <a:gd name="connsiteY39" fmla="*/ 1036309 h 1525635"/>
                    <a:gd name="connsiteX40" fmla="*/ 785052 w 1228115"/>
                    <a:gd name="connsiteY40" fmla="*/ 1061502 h 1525635"/>
                    <a:gd name="connsiteX41" fmla="*/ 1055973 w 1228115"/>
                    <a:gd name="connsiteY41" fmla="*/ 1186183 h 1525635"/>
                    <a:gd name="connsiteX42" fmla="*/ 1055867 w 1228115"/>
                    <a:gd name="connsiteY42" fmla="*/ 1186898 h 1525635"/>
                    <a:gd name="connsiteX43" fmla="*/ 1069870 w 1228115"/>
                    <a:gd name="connsiteY43" fmla="*/ 1188263 h 1525635"/>
                    <a:gd name="connsiteX44" fmla="*/ 1148195 w 1228115"/>
                    <a:gd name="connsiteY44" fmla="*/ 1281221 h 1525635"/>
                    <a:gd name="connsiteX45" fmla="*/ 1050100 w 1228115"/>
                    <a:gd name="connsiteY45" fmla="*/ 1376105 h 1525635"/>
                    <a:gd name="connsiteX46" fmla="*/ 1030331 w 1228115"/>
                    <a:gd name="connsiteY46" fmla="*/ 1374178 h 1525635"/>
                    <a:gd name="connsiteX47" fmla="*/ 1025988 w 1228115"/>
                    <a:gd name="connsiteY47" fmla="*/ 1372874 h 1525635"/>
                    <a:gd name="connsiteX48" fmla="*/ 969147 w 1228115"/>
                    <a:gd name="connsiteY48" fmla="*/ 1362000 h 1525635"/>
                    <a:gd name="connsiteX49" fmla="*/ 617943 w 1228115"/>
                    <a:gd name="connsiteY49" fmla="*/ 1163702 h 1525635"/>
                    <a:gd name="connsiteX50" fmla="*/ 601309 w 1228115"/>
                    <a:gd name="connsiteY50" fmla="*/ 1145012 h 1525635"/>
                    <a:gd name="connsiteX51" fmla="*/ 610724 w 1228115"/>
                    <a:gd name="connsiteY51" fmla="*/ 1159975 h 1525635"/>
                    <a:gd name="connsiteX52" fmla="*/ 802998 w 1228115"/>
                    <a:gd name="connsiteY52" fmla="*/ 1332169 h 1525635"/>
                    <a:gd name="connsiteX53" fmla="*/ 839649 w 1228115"/>
                    <a:gd name="connsiteY53" fmla="*/ 1349723 h 1525635"/>
                    <a:gd name="connsiteX54" fmla="*/ 848372 w 1228115"/>
                    <a:gd name="connsiteY54" fmla="*/ 1352530 h 1525635"/>
                    <a:gd name="connsiteX55" fmla="*/ 901455 w 1228115"/>
                    <a:gd name="connsiteY55" fmla="*/ 1435542 h 1525635"/>
                    <a:gd name="connsiteX56" fmla="*/ 814542 w 1228115"/>
                    <a:gd name="connsiteY56" fmla="*/ 1525635 h 1525635"/>
                    <a:gd name="connsiteX57" fmla="*/ 780711 w 1228115"/>
                    <a:gd name="connsiteY57" fmla="*/ 1518555 h 1525635"/>
                    <a:gd name="connsiteX58" fmla="*/ 776511 w 1228115"/>
                    <a:gd name="connsiteY58" fmla="*/ 1516192 h 1525635"/>
                    <a:gd name="connsiteX59" fmla="*/ 719261 w 1228115"/>
                    <a:gd name="connsiteY59" fmla="*/ 1488771 h 1525635"/>
                    <a:gd name="connsiteX60" fmla="*/ 441272 w 1228115"/>
                    <a:gd name="connsiteY60" fmla="*/ 1224640 h 1525635"/>
                    <a:gd name="connsiteX61" fmla="*/ 432220 w 1228115"/>
                    <a:gd name="connsiteY61" fmla="*/ 1207995 h 1525635"/>
                    <a:gd name="connsiteX62" fmla="*/ 428522 w 1228115"/>
                    <a:gd name="connsiteY62" fmla="*/ 1206259 h 1525635"/>
                    <a:gd name="connsiteX63" fmla="*/ 433723 w 1228115"/>
                    <a:gd name="connsiteY63" fmla="*/ 1223213 h 1525635"/>
                    <a:gd name="connsiteX64" fmla="*/ 462474 w 1228115"/>
                    <a:gd name="connsiteY64" fmla="*/ 1291834 h 1525635"/>
                    <a:gd name="connsiteX65" fmla="*/ 478378 w 1228115"/>
                    <a:gd name="connsiteY65" fmla="*/ 1321042 h 1525635"/>
                    <a:gd name="connsiteX66" fmla="*/ 480660 w 1228115"/>
                    <a:gd name="connsiteY66" fmla="*/ 1324215 h 1525635"/>
                    <a:gd name="connsiteX67" fmla="*/ 491392 w 1228115"/>
                    <a:gd name="connsiteY67" fmla="*/ 1355183 h 1525635"/>
                    <a:gd name="connsiteX68" fmla="*/ 424088 w 1228115"/>
                    <a:gd name="connsiteY68" fmla="*/ 1448229 h 1525635"/>
                    <a:gd name="connsiteX69" fmla="*/ 400092 w 1228115"/>
                    <a:gd name="connsiteY69" fmla="*/ 1447888 h 1525635"/>
                    <a:gd name="connsiteX0" fmla="*/ 400092 w 1228115"/>
                    <a:gd name="connsiteY0" fmla="*/ 1254928 h 1332675"/>
                    <a:gd name="connsiteX1" fmla="*/ 344250 w 1228115"/>
                    <a:gd name="connsiteY1" fmla="*/ 1215636 h 1332675"/>
                    <a:gd name="connsiteX2" fmla="*/ 341376 w 1228115"/>
                    <a:gd name="connsiteY2" fmla="*/ 1209404 h 1332675"/>
                    <a:gd name="connsiteX3" fmla="*/ 319916 w 1228115"/>
                    <a:gd name="connsiteY3" fmla="*/ 1169991 h 1332675"/>
                    <a:gd name="connsiteX4" fmla="*/ 243996 w 1228115"/>
                    <a:gd name="connsiteY4" fmla="*/ 851230 h 1332675"/>
                    <a:gd name="connsiteX5" fmla="*/ 245080 w 1228115"/>
                    <a:gd name="connsiteY5" fmla="*/ 811763 h 1332675"/>
                    <a:gd name="connsiteX6" fmla="*/ 232522 w 1228115"/>
                    <a:gd name="connsiteY6" fmla="*/ 786671 h 1332675"/>
                    <a:gd name="connsiteX7" fmla="*/ 193150 w 1228115"/>
                    <a:gd name="connsiteY7" fmla="*/ 675647 h 1332675"/>
                    <a:gd name="connsiteX8" fmla="*/ 193613 w 1228115"/>
                    <a:gd name="connsiteY8" fmla="*/ 332848 h 1332675"/>
                    <a:gd name="connsiteX9" fmla="*/ 202972 w 1228115"/>
                    <a:gd name="connsiteY9" fmla="*/ 310116 h 1332675"/>
                    <a:gd name="connsiteX10" fmla="*/ 0 w 1228115"/>
                    <a:gd name="connsiteY10" fmla="*/ 0 h 1332675"/>
                    <a:gd name="connsiteX11" fmla="*/ 545546 w 1228115"/>
                    <a:gd name="connsiteY11" fmla="*/ 213448 h 1332675"/>
                    <a:gd name="connsiteX12" fmla="*/ 560279 w 1228115"/>
                    <a:gd name="connsiteY12" fmla="*/ 215022 h 1332675"/>
                    <a:gd name="connsiteX13" fmla="*/ 725693 w 1228115"/>
                    <a:gd name="connsiteY13" fmla="*/ 278716 h 1332675"/>
                    <a:gd name="connsiteX14" fmla="*/ 728369 w 1228115"/>
                    <a:gd name="connsiteY14" fmla="*/ 280532 h 1332675"/>
                    <a:gd name="connsiteX15" fmla="*/ 731143 w 1228115"/>
                    <a:gd name="connsiteY15" fmla="*/ 279803 h 1332675"/>
                    <a:gd name="connsiteX16" fmla="*/ 1023985 w 1228115"/>
                    <a:gd name="connsiteY16" fmla="*/ 290396 h 1332675"/>
                    <a:gd name="connsiteX17" fmla="*/ 1023726 w 1228115"/>
                    <a:gd name="connsiteY17" fmla="*/ 291296 h 1332675"/>
                    <a:gd name="connsiteX18" fmla="*/ 1034164 w 1228115"/>
                    <a:gd name="connsiteY18" fmla="*/ 294224 h 1332675"/>
                    <a:gd name="connsiteX19" fmla="*/ 1053105 w 1228115"/>
                    <a:gd name="connsiteY19" fmla="*/ 303939 h 1332675"/>
                    <a:gd name="connsiteX20" fmla="*/ 1084217 w 1228115"/>
                    <a:gd name="connsiteY20" fmla="*/ 449281 h 1332675"/>
                    <a:gd name="connsiteX21" fmla="*/ 977709 w 1228115"/>
                    <a:gd name="connsiteY21" fmla="*/ 495708 h 1332675"/>
                    <a:gd name="connsiteX22" fmla="*/ 965746 w 1228115"/>
                    <a:gd name="connsiteY22" fmla="*/ 492353 h 1332675"/>
                    <a:gd name="connsiteX23" fmla="*/ 965656 w 1228115"/>
                    <a:gd name="connsiteY23" fmla="*/ 492662 h 1332675"/>
                    <a:gd name="connsiteX24" fmla="*/ 706633 w 1228115"/>
                    <a:gd name="connsiteY24" fmla="*/ 506723 h 1332675"/>
                    <a:gd name="connsiteX25" fmla="*/ 689196 w 1228115"/>
                    <a:gd name="connsiteY25" fmla="*/ 515045 h 1332675"/>
                    <a:gd name="connsiteX26" fmla="*/ 700834 w 1228115"/>
                    <a:gd name="connsiteY26" fmla="*/ 538327 h 1332675"/>
                    <a:gd name="connsiteX27" fmla="*/ 1086788 w 1228115"/>
                    <a:gd name="connsiteY27" fmla="*/ 760774 h 1332675"/>
                    <a:gd name="connsiteX28" fmla="*/ 1120664 w 1228115"/>
                    <a:gd name="connsiteY28" fmla="*/ 758587 h 1332675"/>
                    <a:gd name="connsiteX29" fmla="*/ 1126243 w 1228115"/>
                    <a:gd name="connsiteY29" fmla="*/ 757383 h 1332675"/>
                    <a:gd name="connsiteX30" fmla="*/ 1144581 w 1228115"/>
                    <a:gd name="connsiteY30" fmla="*/ 757063 h 1332675"/>
                    <a:gd name="connsiteX31" fmla="*/ 1227838 w 1228115"/>
                    <a:gd name="connsiteY31" fmla="*/ 851879 h 1332675"/>
                    <a:gd name="connsiteX32" fmla="*/ 1148871 w 1228115"/>
                    <a:gd name="connsiteY32" fmla="*/ 931893 h 1332675"/>
                    <a:gd name="connsiteX33" fmla="*/ 1142364 w 1228115"/>
                    <a:gd name="connsiteY33" fmla="*/ 932007 h 1332675"/>
                    <a:gd name="connsiteX34" fmla="*/ 1142373 w 1228115"/>
                    <a:gd name="connsiteY34" fmla="*/ 932093 h 1332675"/>
                    <a:gd name="connsiteX35" fmla="*/ 1090483 w 1228115"/>
                    <a:gd name="connsiteY35" fmla="*/ 935443 h 1332675"/>
                    <a:gd name="connsiteX36" fmla="*/ 1039183 w 1228115"/>
                    <a:gd name="connsiteY36" fmla="*/ 934379 h 1332675"/>
                    <a:gd name="connsiteX37" fmla="*/ 788411 w 1228115"/>
                    <a:gd name="connsiteY37" fmla="*/ 861927 h 1332675"/>
                    <a:gd name="connsiteX38" fmla="*/ 758270 w 1228115"/>
                    <a:gd name="connsiteY38" fmla="*/ 843349 h 1332675"/>
                    <a:gd name="connsiteX39" fmla="*/ 785052 w 1228115"/>
                    <a:gd name="connsiteY39" fmla="*/ 868542 h 1332675"/>
                    <a:gd name="connsiteX40" fmla="*/ 1055973 w 1228115"/>
                    <a:gd name="connsiteY40" fmla="*/ 993223 h 1332675"/>
                    <a:gd name="connsiteX41" fmla="*/ 1055867 w 1228115"/>
                    <a:gd name="connsiteY41" fmla="*/ 993938 h 1332675"/>
                    <a:gd name="connsiteX42" fmla="*/ 1069870 w 1228115"/>
                    <a:gd name="connsiteY42" fmla="*/ 995303 h 1332675"/>
                    <a:gd name="connsiteX43" fmla="*/ 1148195 w 1228115"/>
                    <a:gd name="connsiteY43" fmla="*/ 1088261 h 1332675"/>
                    <a:gd name="connsiteX44" fmla="*/ 1050100 w 1228115"/>
                    <a:gd name="connsiteY44" fmla="*/ 1183145 h 1332675"/>
                    <a:gd name="connsiteX45" fmla="*/ 1030331 w 1228115"/>
                    <a:gd name="connsiteY45" fmla="*/ 1181218 h 1332675"/>
                    <a:gd name="connsiteX46" fmla="*/ 1025988 w 1228115"/>
                    <a:gd name="connsiteY46" fmla="*/ 1179914 h 1332675"/>
                    <a:gd name="connsiteX47" fmla="*/ 969147 w 1228115"/>
                    <a:gd name="connsiteY47" fmla="*/ 1169040 h 1332675"/>
                    <a:gd name="connsiteX48" fmla="*/ 617943 w 1228115"/>
                    <a:gd name="connsiteY48" fmla="*/ 970742 h 1332675"/>
                    <a:gd name="connsiteX49" fmla="*/ 601309 w 1228115"/>
                    <a:gd name="connsiteY49" fmla="*/ 952052 h 1332675"/>
                    <a:gd name="connsiteX50" fmla="*/ 610724 w 1228115"/>
                    <a:gd name="connsiteY50" fmla="*/ 967015 h 1332675"/>
                    <a:gd name="connsiteX51" fmla="*/ 802998 w 1228115"/>
                    <a:gd name="connsiteY51" fmla="*/ 1139209 h 1332675"/>
                    <a:gd name="connsiteX52" fmla="*/ 839649 w 1228115"/>
                    <a:gd name="connsiteY52" fmla="*/ 1156763 h 1332675"/>
                    <a:gd name="connsiteX53" fmla="*/ 848372 w 1228115"/>
                    <a:gd name="connsiteY53" fmla="*/ 1159570 h 1332675"/>
                    <a:gd name="connsiteX54" fmla="*/ 901455 w 1228115"/>
                    <a:gd name="connsiteY54" fmla="*/ 1242582 h 1332675"/>
                    <a:gd name="connsiteX55" fmla="*/ 814542 w 1228115"/>
                    <a:gd name="connsiteY55" fmla="*/ 1332675 h 1332675"/>
                    <a:gd name="connsiteX56" fmla="*/ 780711 w 1228115"/>
                    <a:gd name="connsiteY56" fmla="*/ 1325595 h 1332675"/>
                    <a:gd name="connsiteX57" fmla="*/ 776511 w 1228115"/>
                    <a:gd name="connsiteY57" fmla="*/ 1323232 h 1332675"/>
                    <a:gd name="connsiteX58" fmla="*/ 719261 w 1228115"/>
                    <a:gd name="connsiteY58" fmla="*/ 1295811 h 1332675"/>
                    <a:gd name="connsiteX59" fmla="*/ 441272 w 1228115"/>
                    <a:gd name="connsiteY59" fmla="*/ 1031680 h 1332675"/>
                    <a:gd name="connsiteX60" fmla="*/ 432220 w 1228115"/>
                    <a:gd name="connsiteY60" fmla="*/ 1015035 h 1332675"/>
                    <a:gd name="connsiteX61" fmla="*/ 428522 w 1228115"/>
                    <a:gd name="connsiteY61" fmla="*/ 1013299 h 1332675"/>
                    <a:gd name="connsiteX62" fmla="*/ 433723 w 1228115"/>
                    <a:gd name="connsiteY62" fmla="*/ 1030253 h 1332675"/>
                    <a:gd name="connsiteX63" fmla="*/ 462474 w 1228115"/>
                    <a:gd name="connsiteY63" fmla="*/ 1098874 h 1332675"/>
                    <a:gd name="connsiteX64" fmla="*/ 478378 w 1228115"/>
                    <a:gd name="connsiteY64" fmla="*/ 1128082 h 1332675"/>
                    <a:gd name="connsiteX65" fmla="*/ 480660 w 1228115"/>
                    <a:gd name="connsiteY65" fmla="*/ 1131255 h 1332675"/>
                    <a:gd name="connsiteX66" fmla="*/ 491392 w 1228115"/>
                    <a:gd name="connsiteY66" fmla="*/ 1162223 h 1332675"/>
                    <a:gd name="connsiteX67" fmla="*/ 424088 w 1228115"/>
                    <a:gd name="connsiteY67" fmla="*/ 1255269 h 1332675"/>
                    <a:gd name="connsiteX68" fmla="*/ 400092 w 1228115"/>
                    <a:gd name="connsiteY68" fmla="*/ 1254928 h 1332675"/>
                    <a:gd name="connsiteX0" fmla="*/ 231749 w 1059772"/>
                    <a:gd name="connsiteY0" fmla="*/ 1041479 h 1119226"/>
                    <a:gd name="connsiteX1" fmla="*/ 175907 w 1059772"/>
                    <a:gd name="connsiteY1" fmla="*/ 1002187 h 1119226"/>
                    <a:gd name="connsiteX2" fmla="*/ 173033 w 1059772"/>
                    <a:gd name="connsiteY2" fmla="*/ 995955 h 1119226"/>
                    <a:gd name="connsiteX3" fmla="*/ 151573 w 1059772"/>
                    <a:gd name="connsiteY3" fmla="*/ 956542 h 1119226"/>
                    <a:gd name="connsiteX4" fmla="*/ 75653 w 1059772"/>
                    <a:gd name="connsiteY4" fmla="*/ 637781 h 1119226"/>
                    <a:gd name="connsiteX5" fmla="*/ 76737 w 1059772"/>
                    <a:gd name="connsiteY5" fmla="*/ 598314 h 1119226"/>
                    <a:gd name="connsiteX6" fmla="*/ 64179 w 1059772"/>
                    <a:gd name="connsiteY6" fmla="*/ 573222 h 1119226"/>
                    <a:gd name="connsiteX7" fmla="*/ 24807 w 1059772"/>
                    <a:gd name="connsiteY7" fmla="*/ 462198 h 1119226"/>
                    <a:gd name="connsiteX8" fmla="*/ 25270 w 1059772"/>
                    <a:gd name="connsiteY8" fmla="*/ 119399 h 1119226"/>
                    <a:gd name="connsiteX9" fmla="*/ 34629 w 1059772"/>
                    <a:gd name="connsiteY9" fmla="*/ 96667 h 1119226"/>
                    <a:gd name="connsiteX10" fmla="*/ 377203 w 1059772"/>
                    <a:gd name="connsiteY10" fmla="*/ -1 h 1119226"/>
                    <a:gd name="connsiteX11" fmla="*/ 391936 w 1059772"/>
                    <a:gd name="connsiteY11" fmla="*/ 1573 h 1119226"/>
                    <a:gd name="connsiteX12" fmla="*/ 557350 w 1059772"/>
                    <a:gd name="connsiteY12" fmla="*/ 65267 h 1119226"/>
                    <a:gd name="connsiteX13" fmla="*/ 560026 w 1059772"/>
                    <a:gd name="connsiteY13" fmla="*/ 67083 h 1119226"/>
                    <a:gd name="connsiteX14" fmla="*/ 562800 w 1059772"/>
                    <a:gd name="connsiteY14" fmla="*/ 66354 h 1119226"/>
                    <a:gd name="connsiteX15" fmla="*/ 855642 w 1059772"/>
                    <a:gd name="connsiteY15" fmla="*/ 76947 h 1119226"/>
                    <a:gd name="connsiteX16" fmla="*/ 855383 w 1059772"/>
                    <a:gd name="connsiteY16" fmla="*/ 77847 h 1119226"/>
                    <a:gd name="connsiteX17" fmla="*/ 865821 w 1059772"/>
                    <a:gd name="connsiteY17" fmla="*/ 80775 h 1119226"/>
                    <a:gd name="connsiteX18" fmla="*/ 884762 w 1059772"/>
                    <a:gd name="connsiteY18" fmla="*/ 90490 h 1119226"/>
                    <a:gd name="connsiteX19" fmla="*/ 915874 w 1059772"/>
                    <a:gd name="connsiteY19" fmla="*/ 235832 h 1119226"/>
                    <a:gd name="connsiteX20" fmla="*/ 809366 w 1059772"/>
                    <a:gd name="connsiteY20" fmla="*/ 282259 h 1119226"/>
                    <a:gd name="connsiteX21" fmla="*/ 797403 w 1059772"/>
                    <a:gd name="connsiteY21" fmla="*/ 278904 h 1119226"/>
                    <a:gd name="connsiteX22" fmla="*/ 797313 w 1059772"/>
                    <a:gd name="connsiteY22" fmla="*/ 279213 h 1119226"/>
                    <a:gd name="connsiteX23" fmla="*/ 538290 w 1059772"/>
                    <a:gd name="connsiteY23" fmla="*/ 293274 h 1119226"/>
                    <a:gd name="connsiteX24" fmla="*/ 520853 w 1059772"/>
                    <a:gd name="connsiteY24" fmla="*/ 301596 h 1119226"/>
                    <a:gd name="connsiteX25" fmla="*/ 532491 w 1059772"/>
                    <a:gd name="connsiteY25" fmla="*/ 324878 h 1119226"/>
                    <a:gd name="connsiteX26" fmla="*/ 918445 w 1059772"/>
                    <a:gd name="connsiteY26" fmla="*/ 547325 h 1119226"/>
                    <a:gd name="connsiteX27" fmla="*/ 952321 w 1059772"/>
                    <a:gd name="connsiteY27" fmla="*/ 545138 h 1119226"/>
                    <a:gd name="connsiteX28" fmla="*/ 957900 w 1059772"/>
                    <a:gd name="connsiteY28" fmla="*/ 543934 h 1119226"/>
                    <a:gd name="connsiteX29" fmla="*/ 976238 w 1059772"/>
                    <a:gd name="connsiteY29" fmla="*/ 543614 h 1119226"/>
                    <a:gd name="connsiteX30" fmla="*/ 1059495 w 1059772"/>
                    <a:gd name="connsiteY30" fmla="*/ 638430 h 1119226"/>
                    <a:gd name="connsiteX31" fmla="*/ 980528 w 1059772"/>
                    <a:gd name="connsiteY31" fmla="*/ 718444 h 1119226"/>
                    <a:gd name="connsiteX32" fmla="*/ 974021 w 1059772"/>
                    <a:gd name="connsiteY32" fmla="*/ 718558 h 1119226"/>
                    <a:gd name="connsiteX33" fmla="*/ 974030 w 1059772"/>
                    <a:gd name="connsiteY33" fmla="*/ 718644 h 1119226"/>
                    <a:gd name="connsiteX34" fmla="*/ 922140 w 1059772"/>
                    <a:gd name="connsiteY34" fmla="*/ 721994 h 1119226"/>
                    <a:gd name="connsiteX35" fmla="*/ 870840 w 1059772"/>
                    <a:gd name="connsiteY35" fmla="*/ 720930 h 1119226"/>
                    <a:gd name="connsiteX36" fmla="*/ 620068 w 1059772"/>
                    <a:gd name="connsiteY36" fmla="*/ 648478 h 1119226"/>
                    <a:gd name="connsiteX37" fmla="*/ 589927 w 1059772"/>
                    <a:gd name="connsiteY37" fmla="*/ 629900 h 1119226"/>
                    <a:gd name="connsiteX38" fmla="*/ 616709 w 1059772"/>
                    <a:gd name="connsiteY38" fmla="*/ 655093 h 1119226"/>
                    <a:gd name="connsiteX39" fmla="*/ 887630 w 1059772"/>
                    <a:gd name="connsiteY39" fmla="*/ 779774 h 1119226"/>
                    <a:gd name="connsiteX40" fmla="*/ 887524 w 1059772"/>
                    <a:gd name="connsiteY40" fmla="*/ 780489 h 1119226"/>
                    <a:gd name="connsiteX41" fmla="*/ 901527 w 1059772"/>
                    <a:gd name="connsiteY41" fmla="*/ 781854 h 1119226"/>
                    <a:gd name="connsiteX42" fmla="*/ 979852 w 1059772"/>
                    <a:gd name="connsiteY42" fmla="*/ 874812 h 1119226"/>
                    <a:gd name="connsiteX43" fmla="*/ 881757 w 1059772"/>
                    <a:gd name="connsiteY43" fmla="*/ 969696 h 1119226"/>
                    <a:gd name="connsiteX44" fmla="*/ 861988 w 1059772"/>
                    <a:gd name="connsiteY44" fmla="*/ 967769 h 1119226"/>
                    <a:gd name="connsiteX45" fmla="*/ 857645 w 1059772"/>
                    <a:gd name="connsiteY45" fmla="*/ 966465 h 1119226"/>
                    <a:gd name="connsiteX46" fmla="*/ 800804 w 1059772"/>
                    <a:gd name="connsiteY46" fmla="*/ 955591 h 1119226"/>
                    <a:gd name="connsiteX47" fmla="*/ 449600 w 1059772"/>
                    <a:gd name="connsiteY47" fmla="*/ 757293 h 1119226"/>
                    <a:gd name="connsiteX48" fmla="*/ 432966 w 1059772"/>
                    <a:gd name="connsiteY48" fmla="*/ 738603 h 1119226"/>
                    <a:gd name="connsiteX49" fmla="*/ 442381 w 1059772"/>
                    <a:gd name="connsiteY49" fmla="*/ 753566 h 1119226"/>
                    <a:gd name="connsiteX50" fmla="*/ 634655 w 1059772"/>
                    <a:gd name="connsiteY50" fmla="*/ 925760 h 1119226"/>
                    <a:gd name="connsiteX51" fmla="*/ 671306 w 1059772"/>
                    <a:gd name="connsiteY51" fmla="*/ 943314 h 1119226"/>
                    <a:gd name="connsiteX52" fmla="*/ 680029 w 1059772"/>
                    <a:gd name="connsiteY52" fmla="*/ 946121 h 1119226"/>
                    <a:gd name="connsiteX53" fmla="*/ 733112 w 1059772"/>
                    <a:gd name="connsiteY53" fmla="*/ 1029133 h 1119226"/>
                    <a:gd name="connsiteX54" fmla="*/ 646199 w 1059772"/>
                    <a:gd name="connsiteY54" fmla="*/ 1119226 h 1119226"/>
                    <a:gd name="connsiteX55" fmla="*/ 612368 w 1059772"/>
                    <a:gd name="connsiteY55" fmla="*/ 1112146 h 1119226"/>
                    <a:gd name="connsiteX56" fmla="*/ 608168 w 1059772"/>
                    <a:gd name="connsiteY56" fmla="*/ 1109783 h 1119226"/>
                    <a:gd name="connsiteX57" fmla="*/ 550918 w 1059772"/>
                    <a:gd name="connsiteY57" fmla="*/ 1082362 h 1119226"/>
                    <a:gd name="connsiteX58" fmla="*/ 272929 w 1059772"/>
                    <a:gd name="connsiteY58" fmla="*/ 818231 h 1119226"/>
                    <a:gd name="connsiteX59" fmla="*/ 263877 w 1059772"/>
                    <a:gd name="connsiteY59" fmla="*/ 801586 h 1119226"/>
                    <a:gd name="connsiteX60" fmla="*/ 260179 w 1059772"/>
                    <a:gd name="connsiteY60" fmla="*/ 799850 h 1119226"/>
                    <a:gd name="connsiteX61" fmla="*/ 265380 w 1059772"/>
                    <a:gd name="connsiteY61" fmla="*/ 816804 h 1119226"/>
                    <a:gd name="connsiteX62" fmla="*/ 294131 w 1059772"/>
                    <a:gd name="connsiteY62" fmla="*/ 885425 h 1119226"/>
                    <a:gd name="connsiteX63" fmla="*/ 310035 w 1059772"/>
                    <a:gd name="connsiteY63" fmla="*/ 914633 h 1119226"/>
                    <a:gd name="connsiteX64" fmla="*/ 312317 w 1059772"/>
                    <a:gd name="connsiteY64" fmla="*/ 917806 h 1119226"/>
                    <a:gd name="connsiteX65" fmla="*/ 323049 w 1059772"/>
                    <a:gd name="connsiteY65" fmla="*/ 948774 h 1119226"/>
                    <a:gd name="connsiteX66" fmla="*/ 255745 w 1059772"/>
                    <a:gd name="connsiteY66" fmla="*/ 1041820 h 1119226"/>
                    <a:gd name="connsiteX67" fmla="*/ 231749 w 1059772"/>
                    <a:gd name="connsiteY67" fmla="*/ 1041479 h 1119226"/>
                    <a:gd name="connsiteX0" fmla="*/ 231749 w 1059772"/>
                    <a:gd name="connsiteY0" fmla="*/ 1041479 h 1119226"/>
                    <a:gd name="connsiteX1" fmla="*/ 175907 w 1059772"/>
                    <a:gd name="connsiteY1" fmla="*/ 1002187 h 1119226"/>
                    <a:gd name="connsiteX2" fmla="*/ 173033 w 1059772"/>
                    <a:gd name="connsiteY2" fmla="*/ 995955 h 1119226"/>
                    <a:gd name="connsiteX3" fmla="*/ 151573 w 1059772"/>
                    <a:gd name="connsiteY3" fmla="*/ 956542 h 1119226"/>
                    <a:gd name="connsiteX4" fmla="*/ 75653 w 1059772"/>
                    <a:gd name="connsiteY4" fmla="*/ 637781 h 1119226"/>
                    <a:gd name="connsiteX5" fmla="*/ 76737 w 1059772"/>
                    <a:gd name="connsiteY5" fmla="*/ 598314 h 1119226"/>
                    <a:gd name="connsiteX6" fmla="*/ 64179 w 1059772"/>
                    <a:gd name="connsiteY6" fmla="*/ 573222 h 1119226"/>
                    <a:gd name="connsiteX7" fmla="*/ 24807 w 1059772"/>
                    <a:gd name="connsiteY7" fmla="*/ 462198 h 1119226"/>
                    <a:gd name="connsiteX8" fmla="*/ 25270 w 1059772"/>
                    <a:gd name="connsiteY8" fmla="*/ 119399 h 1119226"/>
                    <a:gd name="connsiteX9" fmla="*/ 377203 w 1059772"/>
                    <a:gd name="connsiteY9" fmla="*/ -1 h 1119226"/>
                    <a:gd name="connsiteX10" fmla="*/ 391936 w 1059772"/>
                    <a:gd name="connsiteY10" fmla="*/ 1573 h 1119226"/>
                    <a:gd name="connsiteX11" fmla="*/ 557350 w 1059772"/>
                    <a:gd name="connsiteY11" fmla="*/ 65267 h 1119226"/>
                    <a:gd name="connsiteX12" fmla="*/ 560026 w 1059772"/>
                    <a:gd name="connsiteY12" fmla="*/ 67083 h 1119226"/>
                    <a:gd name="connsiteX13" fmla="*/ 562800 w 1059772"/>
                    <a:gd name="connsiteY13" fmla="*/ 66354 h 1119226"/>
                    <a:gd name="connsiteX14" fmla="*/ 855642 w 1059772"/>
                    <a:gd name="connsiteY14" fmla="*/ 76947 h 1119226"/>
                    <a:gd name="connsiteX15" fmla="*/ 855383 w 1059772"/>
                    <a:gd name="connsiteY15" fmla="*/ 77847 h 1119226"/>
                    <a:gd name="connsiteX16" fmla="*/ 865821 w 1059772"/>
                    <a:gd name="connsiteY16" fmla="*/ 80775 h 1119226"/>
                    <a:gd name="connsiteX17" fmla="*/ 884762 w 1059772"/>
                    <a:gd name="connsiteY17" fmla="*/ 90490 h 1119226"/>
                    <a:gd name="connsiteX18" fmla="*/ 915874 w 1059772"/>
                    <a:gd name="connsiteY18" fmla="*/ 235832 h 1119226"/>
                    <a:gd name="connsiteX19" fmla="*/ 809366 w 1059772"/>
                    <a:gd name="connsiteY19" fmla="*/ 282259 h 1119226"/>
                    <a:gd name="connsiteX20" fmla="*/ 797403 w 1059772"/>
                    <a:gd name="connsiteY20" fmla="*/ 278904 h 1119226"/>
                    <a:gd name="connsiteX21" fmla="*/ 797313 w 1059772"/>
                    <a:gd name="connsiteY21" fmla="*/ 279213 h 1119226"/>
                    <a:gd name="connsiteX22" fmla="*/ 538290 w 1059772"/>
                    <a:gd name="connsiteY22" fmla="*/ 293274 h 1119226"/>
                    <a:gd name="connsiteX23" fmla="*/ 520853 w 1059772"/>
                    <a:gd name="connsiteY23" fmla="*/ 301596 h 1119226"/>
                    <a:gd name="connsiteX24" fmla="*/ 532491 w 1059772"/>
                    <a:gd name="connsiteY24" fmla="*/ 324878 h 1119226"/>
                    <a:gd name="connsiteX25" fmla="*/ 918445 w 1059772"/>
                    <a:gd name="connsiteY25" fmla="*/ 547325 h 1119226"/>
                    <a:gd name="connsiteX26" fmla="*/ 952321 w 1059772"/>
                    <a:gd name="connsiteY26" fmla="*/ 545138 h 1119226"/>
                    <a:gd name="connsiteX27" fmla="*/ 957900 w 1059772"/>
                    <a:gd name="connsiteY27" fmla="*/ 543934 h 1119226"/>
                    <a:gd name="connsiteX28" fmla="*/ 976238 w 1059772"/>
                    <a:gd name="connsiteY28" fmla="*/ 543614 h 1119226"/>
                    <a:gd name="connsiteX29" fmla="*/ 1059495 w 1059772"/>
                    <a:gd name="connsiteY29" fmla="*/ 638430 h 1119226"/>
                    <a:gd name="connsiteX30" fmla="*/ 980528 w 1059772"/>
                    <a:gd name="connsiteY30" fmla="*/ 718444 h 1119226"/>
                    <a:gd name="connsiteX31" fmla="*/ 974021 w 1059772"/>
                    <a:gd name="connsiteY31" fmla="*/ 718558 h 1119226"/>
                    <a:gd name="connsiteX32" fmla="*/ 974030 w 1059772"/>
                    <a:gd name="connsiteY32" fmla="*/ 718644 h 1119226"/>
                    <a:gd name="connsiteX33" fmla="*/ 922140 w 1059772"/>
                    <a:gd name="connsiteY33" fmla="*/ 721994 h 1119226"/>
                    <a:gd name="connsiteX34" fmla="*/ 870840 w 1059772"/>
                    <a:gd name="connsiteY34" fmla="*/ 720930 h 1119226"/>
                    <a:gd name="connsiteX35" fmla="*/ 620068 w 1059772"/>
                    <a:gd name="connsiteY35" fmla="*/ 648478 h 1119226"/>
                    <a:gd name="connsiteX36" fmla="*/ 589927 w 1059772"/>
                    <a:gd name="connsiteY36" fmla="*/ 629900 h 1119226"/>
                    <a:gd name="connsiteX37" fmla="*/ 616709 w 1059772"/>
                    <a:gd name="connsiteY37" fmla="*/ 655093 h 1119226"/>
                    <a:gd name="connsiteX38" fmla="*/ 887630 w 1059772"/>
                    <a:gd name="connsiteY38" fmla="*/ 779774 h 1119226"/>
                    <a:gd name="connsiteX39" fmla="*/ 887524 w 1059772"/>
                    <a:gd name="connsiteY39" fmla="*/ 780489 h 1119226"/>
                    <a:gd name="connsiteX40" fmla="*/ 901527 w 1059772"/>
                    <a:gd name="connsiteY40" fmla="*/ 781854 h 1119226"/>
                    <a:gd name="connsiteX41" fmla="*/ 979852 w 1059772"/>
                    <a:gd name="connsiteY41" fmla="*/ 874812 h 1119226"/>
                    <a:gd name="connsiteX42" fmla="*/ 881757 w 1059772"/>
                    <a:gd name="connsiteY42" fmla="*/ 969696 h 1119226"/>
                    <a:gd name="connsiteX43" fmla="*/ 861988 w 1059772"/>
                    <a:gd name="connsiteY43" fmla="*/ 967769 h 1119226"/>
                    <a:gd name="connsiteX44" fmla="*/ 857645 w 1059772"/>
                    <a:gd name="connsiteY44" fmla="*/ 966465 h 1119226"/>
                    <a:gd name="connsiteX45" fmla="*/ 800804 w 1059772"/>
                    <a:gd name="connsiteY45" fmla="*/ 955591 h 1119226"/>
                    <a:gd name="connsiteX46" fmla="*/ 449600 w 1059772"/>
                    <a:gd name="connsiteY46" fmla="*/ 757293 h 1119226"/>
                    <a:gd name="connsiteX47" fmla="*/ 432966 w 1059772"/>
                    <a:gd name="connsiteY47" fmla="*/ 738603 h 1119226"/>
                    <a:gd name="connsiteX48" fmla="*/ 442381 w 1059772"/>
                    <a:gd name="connsiteY48" fmla="*/ 753566 h 1119226"/>
                    <a:gd name="connsiteX49" fmla="*/ 634655 w 1059772"/>
                    <a:gd name="connsiteY49" fmla="*/ 925760 h 1119226"/>
                    <a:gd name="connsiteX50" fmla="*/ 671306 w 1059772"/>
                    <a:gd name="connsiteY50" fmla="*/ 943314 h 1119226"/>
                    <a:gd name="connsiteX51" fmla="*/ 680029 w 1059772"/>
                    <a:gd name="connsiteY51" fmla="*/ 946121 h 1119226"/>
                    <a:gd name="connsiteX52" fmla="*/ 733112 w 1059772"/>
                    <a:gd name="connsiteY52" fmla="*/ 1029133 h 1119226"/>
                    <a:gd name="connsiteX53" fmla="*/ 646199 w 1059772"/>
                    <a:gd name="connsiteY53" fmla="*/ 1119226 h 1119226"/>
                    <a:gd name="connsiteX54" fmla="*/ 612368 w 1059772"/>
                    <a:gd name="connsiteY54" fmla="*/ 1112146 h 1119226"/>
                    <a:gd name="connsiteX55" fmla="*/ 608168 w 1059772"/>
                    <a:gd name="connsiteY55" fmla="*/ 1109783 h 1119226"/>
                    <a:gd name="connsiteX56" fmla="*/ 550918 w 1059772"/>
                    <a:gd name="connsiteY56" fmla="*/ 1082362 h 1119226"/>
                    <a:gd name="connsiteX57" fmla="*/ 272929 w 1059772"/>
                    <a:gd name="connsiteY57" fmla="*/ 818231 h 1119226"/>
                    <a:gd name="connsiteX58" fmla="*/ 263877 w 1059772"/>
                    <a:gd name="connsiteY58" fmla="*/ 801586 h 1119226"/>
                    <a:gd name="connsiteX59" fmla="*/ 260179 w 1059772"/>
                    <a:gd name="connsiteY59" fmla="*/ 799850 h 1119226"/>
                    <a:gd name="connsiteX60" fmla="*/ 265380 w 1059772"/>
                    <a:gd name="connsiteY60" fmla="*/ 816804 h 1119226"/>
                    <a:gd name="connsiteX61" fmla="*/ 294131 w 1059772"/>
                    <a:gd name="connsiteY61" fmla="*/ 885425 h 1119226"/>
                    <a:gd name="connsiteX62" fmla="*/ 310035 w 1059772"/>
                    <a:gd name="connsiteY62" fmla="*/ 914633 h 1119226"/>
                    <a:gd name="connsiteX63" fmla="*/ 312317 w 1059772"/>
                    <a:gd name="connsiteY63" fmla="*/ 917806 h 1119226"/>
                    <a:gd name="connsiteX64" fmla="*/ 323049 w 1059772"/>
                    <a:gd name="connsiteY64" fmla="*/ 948774 h 1119226"/>
                    <a:gd name="connsiteX65" fmla="*/ 255745 w 1059772"/>
                    <a:gd name="connsiteY65" fmla="*/ 1041820 h 1119226"/>
                    <a:gd name="connsiteX66" fmla="*/ 231749 w 1059772"/>
                    <a:gd name="connsiteY66" fmla="*/ 1041479 h 1119226"/>
                    <a:gd name="connsiteX0" fmla="*/ 231749 w 1059772"/>
                    <a:gd name="connsiteY0" fmla="*/ 1041479 h 1119226"/>
                    <a:gd name="connsiteX1" fmla="*/ 175907 w 1059772"/>
                    <a:gd name="connsiteY1" fmla="*/ 1002187 h 1119226"/>
                    <a:gd name="connsiteX2" fmla="*/ 173033 w 1059772"/>
                    <a:gd name="connsiteY2" fmla="*/ 995955 h 1119226"/>
                    <a:gd name="connsiteX3" fmla="*/ 151573 w 1059772"/>
                    <a:gd name="connsiteY3" fmla="*/ 956542 h 1119226"/>
                    <a:gd name="connsiteX4" fmla="*/ 75653 w 1059772"/>
                    <a:gd name="connsiteY4" fmla="*/ 637781 h 1119226"/>
                    <a:gd name="connsiteX5" fmla="*/ 76737 w 1059772"/>
                    <a:gd name="connsiteY5" fmla="*/ 598314 h 1119226"/>
                    <a:gd name="connsiteX6" fmla="*/ 64179 w 1059772"/>
                    <a:gd name="connsiteY6" fmla="*/ 573222 h 1119226"/>
                    <a:gd name="connsiteX7" fmla="*/ 24807 w 1059772"/>
                    <a:gd name="connsiteY7" fmla="*/ 462198 h 1119226"/>
                    <a:gd name="connsiteX8" fmla="*/ 25270 w 1059772"/>
                    <a:gd name="connsiteY8" fmla="*/ 119399 h 1119226"/>
                    <a:gd name="connsiteX9" fmla="*/ 377203 w 1059772"/>
                    <a:gd name="connsiteY9" fmla="*/ -1 h 1119226"/>
                    <a:gd name="connsiteX10" fmla="*/ 391936 w 1059772"/>
                    <a:gd name="connsiteY10" fmla="*/ 1573 h 1119226"/>
                    <a:gd name="connsiteX11" fmla="*/ 557350 w 1059772"/>
                    <a:gd name="connsiteY11" fmla="*/ 65267 h 1119226"/>
                    <a:gd name="connsiteX12" fmla="*/ 560026 w 1059772"/>
                    <a:gd name="connsiteY12" fmla="*/ 67083 h 1119226"/>
                    <a:gd name="connsiteX13" fmla="*/ 562800 w 1059772"/>
                    <a:gd name="connsiteY13" fmla="*/ 66354 h 1119226"/>
                    <a:gd name="connsiteX14" fmla="*/ 855642 w 1059772"/>
                    <a:gd name="connsiteY14" fmla="*/ 76947 h 1119226"/>
                    <a:gd name="connsiteX15" fmla="*/ 855383 w 1059772"/>
                    <a:gd name="connsiteY15" fmla="*/ 77847 h 1119226"/>
                    <a:gd name="connsiteX16" fmla="*/ 865821 w 1059772"/>
                    <a:gd name="connsiteY16" fmla="*/ 80775 h 1119226"/>
                    <a:gd name="connsiteX17" fmla="*/ 884762 w 1059772"/>
                    <a:gd name="connsiteY17" fmla="*/ 90490 h 1119226"/>
                    <a:gd name="connsiteX18" fmla="*/ 915874 w 1059772"/>
                    <a:gd name="connsiteY18" fmla="*/ 235832 h 1119226"/>
                    <a:gd name="connsiteX19" fmla="*/ 809366 w 1059772"/>
                    <a:gd name="connsiteY19" fmla="*/ 282259 h 1119226"/>
                    <a:gd name="connsiteX20" fmla="*/ 797403 w 1059772"/>
                    <a:gd name="connsiteY20" fmla="*/ 278904 h 1119226"/>
                    <a:gd name="connsiteX21" fmla="*/ 797313 w 1059772"/>
                    <a:gd name="connsiteY21" fmla="*/ 279213 h 1119226"/>
                    <a:gd name="connsiteX22" fmla="*/ 538290 w 1059772"/>
                    <a:gd name="connsiteY22" fmla="*/ 293274 h 1119226"/>
                    <a:gd name="connsiteX23" fmla="*/ 520853 w 1059772"/>
                    <a:gd name="connsiteY23" fmla="*/ 301596 h 1119226"/>
                    <a:gd name="connsiteX24" fmla="*/ 532491 w 1059772"/>
                    <a:gd name="connsiteY24" fmla="*/ 324878 h 1119226"/>
                    <a:gd name="connsiteX25" fmla="*/ 918445 w 1059772"/>
                    <a:gd name="connsiteY25" fmla="*/ 547325 h 1119226"/>
                    <a:gd name="connsiteX26" fmla="*/ 952321 w 1059772"/>
                    <a:gd name="connsiteY26" fmla="*/ 545138 h 1119226"/>
                    <a:gd name="connsiteX27" fmla="*/ 957900 w 1059772"/>
                    <a:gd name="connsiteY27" fmla="*/ 543934 h 1119226"/>
                    <a:gd name="connsiteX28" fmla="*/ 976238 w 1059772"/>
                    <a:gd name="connsiteY28" fmla="*/ 543614 h 1119226"/>
                    <a:gd name="connsiteX29" fmla="*/ 1059495 w 1059772"/>
                    <a:gd name="connsiteY29" fmla="*/ 638430 h 1119226"/>
                    <a:gd name="connsiteX30" fmla="*/ 980528 w 1059772"/>
                    <a:gd name="connsiteY30" fmla="*/ 718444 h 1119226"/>
                    <a:gd name="connsiteX31" fmla="*/ 974021 w 1059772"/>
                    <a:gd name="connsiteY31" fmla="*/ 718558 h 1119226"/>
                    <a:gd name="connsiteX32" fmla="*/ 974030 w 1059772"/>
                    <a:gd name="connsiteY32" fmla="*/ 718644 h 1119226"/>
                    <a:gd name="connsiteX33" fmla="*/ 922140 w 1059772"/>
                    <a:gd name="connsiteY33" fmla="*/ 721994 h 1119226"/>
                    <a:gd name="connsiteX34" fmla="*/ 870840 w 1059772"/>
                    <a:gd name="connsiteY34" fmla="*/ 720930 h 1119226"/>
                    <a:gd name="connsiteX35" fmla="*/ 620068 w 1059772"/>
                    <a:gd name="connsiteY35" fmla="*/ 648478 h 1119226"/>
                    <a:gd name="connsiteX36" fmla="*/ 589927 w 1059772"/>
                    <a:gd name="connsiteY36" fmla="*/ 629900 h 1119226"/>
                    <a:gd name="connsiteX37" fmla="*/ 616709 w 1059772"/>
                    <a:gd name="connsiteY37" fmla="*/ 655093 h 1119226"/>
                    <a:gd name="connsiteX38" fmla="*/ 887630 w 1059772"/>
                    <a:gd name="connsiteY38" fmla="*/ 779774 h 1119226"/>
                    <a:gd name="connsiteX39" fmla="*/ 887524 w 1059772"/>
                    <a:gd name="connsiteY39" fmla="*/ 780489 h 1119226"/>
                    <a:gd name="connsiteX40" fmla="*/ 901527 w 1059772"/>
                    <a:gd name="connsiteY40" fmla="*/ 781854 h 1119226"/>
                    <a:gd name="connsiteX41" fmla="*/ 979852 w 1059772"/>
                    <a:gd name="connsiteY41" fmla="*/ 874812 h 1119226"/>
                    <a:gd name="connsiteX42" fmla="*/ 881757 w 1059772"/>
                    <a:gd name="connsiteY42" fmla="*/ 969696 h 1119226"/>
                    <a:gd name="connsiteX43" fmla="*/ 861988 w 1059772"/>
                    <a:gd name="connsiteY43" fmla="*/ 967769 h 1119226"/>
                    <a:gd name="connsiteX44" fmla="*/ 857645 w 1059772"/>
                    <a:gd name="connsiteY44" fmla="*/ 966465 h 1119226"/>
                    <a:gd name="connsiteX45" fmla="*/ 800804 w 1059772"/>
                    <a:gd name="connsiteY45" fmla="*/ 955591 h 1119226"/>
                    <a:gd name="connsiteX46" fmla="*/ 449600 w 1059772"/>
                    <a:gd name="connsiteY46" fmla="*/ 757293 h 1119226"/>
                    <a:gd name="connsiteX47" fmla="*/ 432966 w 1059772"/>
                    <a:gd name="connsiteY47" fmla="*/ 738603 h 1119226"/>
                    <a:gd name="connsiteX48" fmla="*/ 442381 w 1059772"/>
                    <a:gd name="connsiteY48" fmla="*/ 753566 h 1119226"/>
                    <a:gd name="connsiteX49" fmla="*/ 634655 w 1059772"/>
                    <a:gd name="connsiteY49" fmla="*/ 925760 h 1119226"/>
                    <a:gd name="connsiteX50" fmla="*/ 671306 w 1059772"/>
                    <a:gd name="connsiteY50" fmla="*/ 943314 h 1119226"/>
                    <a:gd name="connsiteX51" fmla="*/ 680029 w 1059772"/>
                    <a:gd name="connsiteY51" fmla="*/ 946121 h 1119226"/>
                    <a:gd name="connsiteX52" fmla="*/ 733112 w 1059772"/>
                    <a:gd name="connsiteY52" fmla="*/ 1029133 h 1119226"/>
                    <a:gd name="connsiteX53" fmla="*/ 646199 w 1059772"/>
                    <a:gd name="connsiteY53" fmla="*/ 1119226 h 1119226"/>
                    <a:gd name="connsiteX54" fmla="*/ 612368 w 1059772"/>
                    <a:gd name="connsiteY54" fmla="*/ 1112146 h 1119226"/>
                    <a:gd name="connsiteX55" fmla="*/ 608168 w 1059772"/>
                    <a:gd name="connsiteY55" fmla="*/ 1109783 h 1119226"/>
                    <a:gd name="connsiteX56" fmla="*/ 550918 w 1059772"/>
                    <a:gd name="connsiteY56" fmla="*/ 1082362 h 1119226"/>
                    <a:gd name="connsiteX57" fmla="*/ 272929 w 1059772"/>
                    <a:gd name="connsiteY57" fmla="*/ 818231 h 1119226"/>
                    <a:gd name="connsiteX58" fmla="*/ 263877 w 1059772"/>
                    <a:gd name="connsiteY58" fmla="*/ 801586 h 1119226"/>
                    <a:gd name="connsiteX59" fmla="*/ 260179 w 1059772"/>
                    <a:gd name="connsiteY59" fmla="*/ 799850 h 1119226"/>
                    <a:gd name="connsiteX60" fmla="*/ 265380 w 1059772"/>
                    <a:gd name="connsiteY60" fmla="*/ 816804 h 1119226"/>
                    <a:gd name="connsiteX61" fmla="*/ 294131 w 1059772"/>
                    <a:gd name="connsiteY61" fmla="*/ 885425 h 1119226"/>
                    <a:gd name="connsiteX62" fmla="*/ 310035 w 1059772"/>
                    <a:gd name="connsiteY62" fmla="*/ 914633 h 1119226"/>
                    <a:gd name="connsiteX63" fmla="*/ 312317 w 1059772"/>
                    <a:gd name="connsiteY63" fmla="*/ 917806 h 1119226"/>
                    <a:gd name="connsiteX64" fmla="*/ 323049 w 1059772"/>
                    <a:gd name="connsiteY64" fmla="*/ 948774 h 1119226"/>
                    <a:gd name="connsiteX65" fmla="*/ 255745 w 1059772"/>
                    <a:gd name="connsiteY65" fmla="*/ 1041820 h 1119226"/>
                    <a:gd name="connsiteX66" fmla="*/ 231749 w 1059772"/>
                    <a:gd name="connsiteY66" fmla="*/ 1041479 h 1119226"/>
                    <a:gd name="connsiteX0" fmla="*/ 255498 w 1083521"/>
                    <a:gd name="connsiteY0" fmla="*/ 1041479 h 1119226"/>
                    <a:gd name="connsiteX1" fmla="*/ 199656 w 1083521"/>
                    <a:gd name="connsiteY1" fmla="*/ 1002187 h 1119226"/>
                    <a:gd name="connsiteX2" fmla="*/ 196782 w 1083521"/>
                    <a:gd name="connsiteY2" fmla="*/ 995955 h 1119226"/>
                    <a:gd name="connsiteX3" fmla="*/ 175322 w 1083521"/>
                    <a:gd name="connsiteY3" fmla="*/ 956542 h 1119226"/>
                    <a:gd name="connsiteX4" fmla="*/ 99402 w 1083521"/>
                    <a:gd name="connsiteY4" fmla="*/ 637781 h 1119226"/>
                    <a:gd name="connsiteX5" fmla="*/ 100486 w 1083521"/>
                    <a:gd name="connsiteY5" fmla="*/ 598314 h 1119226"/>
                    <a:gd name="connsiteX6" fmla="*/ 87928 w 1083521"/>
                    <a:gd name="connsiteY6" fmla="*/ 573222 h 1119226"/>
                    <a:gd name="connsiteX7" fmla="*/ 48556 w 1083521"/>
                    <a:gd name="connsiteY7" fmla="*/ 462198 h 1119226"/>
                    <a:gd name="connsiteX8" fmla="*/ 49019 w 1083521"/>
                    <a:gd name="connsiteY8" fmla="*/ 119399 h 1119226"/>
                    <a:gd name="connsiteX9" fmla="*/ 400952 w 1083521"/>
                    <a:gd name="connsiteY9" fmla="*/ -1 h 1119226"/>
                    <a:gd name="connsiteX10" fmla="*/ 415685 w 1083521"/>
                    <a:gd name="connsiteY10" fmla="*/ 1573 h 1119226"/>
                    <a:gd name="connsiteX11" fmla="*/ 581099 w 1083521"/>
                    <a:gd name="connsiteY11" fmla="*/ 65267 h 1119226"/>
                    <a:gd name="connsiteX12" fmla="*/ 583775 w 1083521"/>
                    <a:gd name="connsiteY12" fmla="*/ 67083 h 1119226"/>
                    <a:gd name="connsiteX13" fmla="*/ 586549 w 1083521"/>
                    <a:gd name="connsiteY13" fmla="*/ 66354 h 1119226"/>
                    <a:gd name="connsiteX14" fmla="*/ 879391 w 1083521"/>
                    <a:gd name="connsiteY14" fmla="*/ 76947 h 1119226"/>
                    <a:gd name="connsiteX15" fmla="*/ 879132 w 1083521"/>
                    <a:gd name="connsiteY15" fmla="*/ 77847 h 1119226"/>
                    <a:gd name="connsiteX16" fmla="*/ 889570 w 1083521"/>
                    <a:gd name="connsiteY16" fmla="*/ 80775 h 1119226"/>
                    <a:gd name="connsiteX17" fmla="*/ 908511 w 1083521"/>
                    <a:gd name="connsiteY17" fmla="*/ 90490 h 1119226"/>
                    <a:gd name="connsiteX18" fmla="*/ 939623 w 1083521"/>
                    <a:gd name="connsiteY18" fmla="*/ 235832 h 1119226"/>
                    <a:gd name="connsiteX19" fmla="*/ 833115 w 1083521"/>
                    <a:gd name="connsiteY19" fmla="*/ 282259 h 1119226"/>
                    <a:gd name="connsiteX20" fmla="*/ 821152 w 1083521"/>
                    <a:gd name="connsiteY20" fmla="*/ 278904 h 1119226"/>
                    <a:gd name="connsiteX21" fmla="*/ 821062 w 1083521"/>
                    <a:gd name="connsiteY21" fmla="*/ 279213 h 1119226"/>
                    <a:gd name="connsiteX22" fmla="*/ 562039 w 1083521"/>
                    <a:gd name="connsiteY22" fmla="*/ 293274 h 1119226"/>
                    <a:gd name="connsiteX23" fmla="*/ 544602 w 1083521"/>
                    <a:gd name="connsiteY23" fmla="*/ 301596 h 1119226"/>
                    <a:gd name="connsiteX24" fmla="*/ 556240 w 1083521"/>
                    <a:gd name="connsiteY24" fmla="*/ 324878 h 1119226"/>
                    <a:gd name="connsiteX25" fmla="*/ 942194 w 1083521"/>
                    <a:gd name="connsiteY25" fmla="*/ 547325 h 1119226"/>
                    <a:gd name="connsiteX26" fmla="*/ 976070 w 1083521"/>
                    <a:gd name="connsiteY26" fmla="*/ 545138 h 1119226"/>
                    <a:gd name="connsiteX27" fmla="*/ 981649 w 1083521"/>
                    <a:gd name="connsiteY27" fmla="*/ 543934 h 1119226"/>
                    <a:gd name="connsiteX28" fmla="*/ 999987 w 1083521"/>
                    <a:gd name="connsiteY28" fmla="*/ 543614 h 1119226"/>
                    <a:gd name="connsiteX29" fmla="*/ 1083244 w 1083521"/>
                    <a:gd name="connsiteY29" fmla="*/ 638430 h 1119226"/>
                    <a:gd name="connsiteX30" fmla="*/ 1004277 w 1083521"/>
                    <a:gd name="connsiteY30" fmla="*/ 718444 h 1119226"/>
                    <a:gd name="connsiteX31" fmla="*/ 997770 w 1083521"/>
                    <a:gd name="connsiteY31" fmla="*/ 718558 h 1119226"/>
                    <a:gd name="connsiteX32" fmla="*/ 997779 w 1083521"/>
                    <a:gd name="connsiteY32" fmla="*/ 718644 h 1119226"/>
                    <a:gd name="connsiteX33" fmla="*/ 945889 w 1083521"/>
                    <a:gd name="connsiteY33" fmla="*/ 721994 h 1119226"/>
                    <a:gd name="connsiteX34" fmla="*/ 894589 w 1083521"/>
                    <a:gd name="connsiteY34" fmla="*/ 720930 h 1119226"/>
                    <a:gd name="connsiteX35" fmla="*/ 643817 w 1083521"/>
                    <a:gd name="connsiteY35" fmla="*/ 648478 h 1119226"/>
                    <a:gd name="connsiteX36" fmla="*/ 613676 w 1083521"/>
                    <a:gd name="connsiteY36" fmla="*/ 629900 h 1119226"/>
                    <a:gd name="connsiteX37" fmla="*/ 640458 w 1083521"/>
                    <a:gd name="connsiteY37" fmla="*/ 655093 h 1119226"/>
                    <a:gd name="connsiteX38" fmla="*/ 911379 w 1083521"/>
                    <a:gd name="connsiteY38" fmla="*/ 779774 h 1119226"/>
                    <a:gd name="connsiteX39" fmla="*/ 911273 w 1083521"/>
                    <a:gd name="connsiteY39" fmla="*/ 780489 h 1119226"/>
                    <a:gd name="connsiteX40" fmla="*/ 925276 w 1083521"/>
                    <a:gd name="connsiteY40" fmla="*/ 781854 h 1119226"/>
                    <a:gd name="connsiteX41" fmla="*/ 1003601 w 1083521"/>
                    <a:gd name="connsiteY41" fmla="*/ 874812 h 1119226"/>
                    <a:gd name="connsiteX42" fmla="*/ 905506 w 1083521"/>
                    <a:gd name="connsiteY42" fmla="*/ 969696 h 1119226"/>
                    <a:gd name="connsiteX43" fmla="*/ 885737 w 1083521"/>
                    <a:gd name="connsiteY43" fmla="*/ 967769 h 1119226"/>
                    <a:gd name="connsiteX44" fmla="*/ 881394 w 1083521"/>
                    <a:gd name="connsiteY44" fmla="*/ 966465 h 1119226"/>
                    <a:gd name="connsiteX45" fmla="*/ 824553 w 1083521"/>
                    <a:gd name="connsiteY45" fmla="*/ 955591 h 1119226"/>
                    <a:gd name="connsiteX46" fmla="*/ 473349 w 1083521"/>
                    <a:gd name="connsiteY46" fmla="*/ 757293 h 1119226"/>
                    <a:gd name="connsiteX47" fmla="*/ 456715 w 1083521"/>
                    <a:gd name="connsiteY47" fmla="*/ 738603 h 1119226"/>
                    <a:gd name="connsiteX48" fmla="*/ 466130 w 1083521"/>
                    <a:gd name="connsiteY48" fmla="*/ 753566 h 1119226"/>
                    <a:gd name="connsiteX49" fmla="*/ 658404 w 1083521"/>
                    <a:gd name="connsiteY49" fmla="*/ 925760 h 1119226"/>
                    <a:gd name="connsiteX50" fmla="*/ 695055 w 1083521"/>
                    <a:gd name="connsiteY50" fmla="*/ 943314 h 1119226"/>
                    <a:gd name="connsiteX51" fmla="*/ 703778 w 1083521"/>
                    <a:gd name="connsiteY51" fmla="*/ 946121 h 1119226"/>
                    <a:gd name="connsiteX52" fmla="*/ 756861 w 1083521"/>
                    <a:gd name="connsiteY52" fmla="*/ 1029133 h 1119226"/>
                    <a:gd name="connsiteX53" fmla="*/ 669948 w 1083521"/>
                    <a:gd name="connsiteY53" fmla="*/ 1119226 h 1119226"/>
                    <a:gd name="connsiteX54" fmla="*/ 636117 w 1083521"/>
                    <a:gd name="connsiteY54" fmla="*/ 1112146 h 1119226"/>
                    <a:gd name="connsiteX55" fmla="*/ 631917 w 1083521"/>
                    <a:gd name="connsiteY55" fmla="*/ 1109783 h 1119226"/>
                    <a:gd name="connsiteX56" fmla="*/ 574667 w 1083521"/>
                    <a:gd name="connsiteY56" fmla="*/ 1082362 h 1119226"/>
                    <a:gd name="connsiteX57" fmla="*/ 296678 w 1083521"/>
                    <a:gd name="connsiteY57" fmla="*/ 818231 h 1119226"/>
                    <a:gd name="connsiteX58" fmla="*/ 287626 w 1083521"/>
                    <a:gd name="connsiteY58" fmla="*/ 801586 h 1119226"/>
                    <a:gd name="connsiteX59" fmla="*/ 283928 w 1083521"/>
                    <a:gd name="connsiteY59" fmla="*/ 799850 h 1119226"/>
                    <a:gd name="connsiteX60" fmla="*/ 289129 w 1083521"/>
                    <a:gd name="connsiteY60" fmla="*/ 816804 h 1119226"/>
                    <a:gd name="connsiteX61" fmla="*/ 317880 w 1083521"/>
                    <a:gd name="connsiteY61" fmla="*/ 885425 h 1119226"/>
                    <a:gd name="connsiteX62" fmla="*/ 333784 w 1083521"/>
                    <a:gd name="connsiteY62" fmla="*/ 914633 h 1119226"/>
                    <a:gd name="connsiteX63" fmla="*/ 336066 w 1083521"/>
                    <a:gd name="connsiteY63" fmla="*/ 917806 h 1119226"/>
                    <a:gd name="connsiteX64" fmla="*/ 346798 w 1083521"/>
                    <a:gd name="connsiteY64" fmla="*/ 948774 h 1119226"/>
                    <a:gd name="connsiteX65" fmla="*/ 279494 w 1083521"/>
                    <a:gd name="connsiteY65" fmla="*/ 1041820 h 1119226"/>
                    <a:gd name="connsiteX66" fmla="*/ 255498 w 1083521"/>
                    <a:gd name="connsiteY66" fmla="*/ 1041479 h 1119226"/>
                    <a:gd name="connsiteX0" fmla="*/ 255498 w 1083521"/>
                    <a:gd name="connsiteY0" fmla="*/ 1041479 h 1119226"/>
                    <a:gd name="connsiteX1" fmla="*/ 199656 w 1083521"/>
                    <a:gd name="connsiteY1" fmla="*/ 1002187 h 1119226"/>
                    <a:gd name="connsiteX2" fmla="*/ 196782 w 1083521"/>
                    <a:gd name="connsiteY2" fmla="*/ 995955 h 1119226"/>
                    <a:gd name="connsiteX3" fmla="*/ 175322 w 1083521"/>
                    <a:gd name="connsiteY3" fmla="*/ 956542 h 1119226"/>
                    <a:gd name="connsiteX4" fmla="*/ 99402 w 1083521"/>
                    <a:gd name="connsiteY4" fmla="*/ 637781 h 1119226"/>
                    <a:gd name="connsiteX5" fmla="*/ 100486 w 1083521"/>
                    <a:gd name="connsiteY5" fmla="*/ 598314 h 1119226"/>
                    <a:gd name="connsiteX6" fmla="*/ 87928 w 1083521"/>
                    <a:gd name="connsiteY6" fmla="*/ 573222 h 1119226"/>
                    <a:gd name="connsiteX7" fmla="*/ 48556 w 1083521"/>
                    <a:gd name="connsiteY7" fmla="*/ 462198 h 1119226"/>
                    <a:gd name="connsiteX8" fmla="*/ 49019 w 1083521"/>
                    <a:gd name="connsiteY8" fmla="*/ 119399 h 1119226"/>
                    <a:gd name="connsiteX9" fmla="*/ 400952 w 1083521"/>
                    <a:gd name="connsiteY9" fmla="*/ -1 h 1119226"/>
                    <a:gd name="connsiteX10" fmla="*/ 581099 w 1083521"/>
                    <a:gd name="connsiteY10" fmla="*/ 65267 h 1119226"/>
                    <a:gd name="connsiteX11" fmla="*/ 583775 w 1083521"/>
                    <a:gd name="connsiteY11" fmla="*/ 67083 h 1119226"/>
                    <a:gd name="connsiteX12" fmla="*/ 586549 w 1083521"/>
                    <a:gd name="connsiteY12" fmla="*/ 66354 h 1119226"/>
                    <a:gd name="connsiteX13" fmla="*/ 879391 w 1083521"/>
                    <a:gd name="connsiteY13" fmla="*/ 76947 h 1119226"/>
                    <a:gd name="connsiteX14" fmla="*/ 879132 w 1083521"/>
                    <a:gd name="connsiteY14" fmla="*/ 77847 h 1119226"/>
                    <a:gd name="connsiteX15" fmla="*/ 889570 w 1083521"/>
                    <a:gd name="connsiteY15" fmla="*/ 80775 h 1119226"/>
                    <a:gd name="connsiteX16" fmla="*/ 908511 w 1083521"/>
                    <a:gd name="connsiteY16" fmla="*/ 90490 h 1119226"/>
                    <a:gd name="connsiteX17" fmla="*/ 939623 w 1083521"/>
                    <a:gd name="connsiteY17" fmla="*/ 235832 h 1119226"/>
                    <a:gd name="connsiteX18" fmla="*/ 833115 w 1083521"/>
                    <a:gd name="connsiteY18" fmla="*/ 282259 h 1119226"/>
                    <a:gd name="connsiteX19" fmla="*/ 821152 w 1083521"/>
                    <a:gd name="connsiteY19" fmla="*/ 278904 h 1119226"/>
                    <a:gd name="connsiteX20" fmla="*/ 821062 w 1083521"/>
                    <a:gd name="connsiteY20" fmla="*/ 279213 h 1119226"/>
                    <a:gd name="connsiteX21" fmla="*/ 562039 w 1083521"/>
                    <a:gd name="connsiteY21" fmla="*/ 293274 h 1119226"/>
                    <a:gd name="connsiteX22" fmla="*/ 544602 w 1083521"/>
                    <a:gd name="connsiteY22" fmla="*/ 301596 h 1119226"/>
                    <a:gd name="connsiteX23" fmla="*/ 556240 w 1083521"/>
                    <a:gd name="connsiteY23" fmla="*/ 324878 h 1119226"/>
                    <a:gd name="connsiteX24" fmla="*/ 942194 w 1083521"/>
                    <a:gd name="connsiteY24" fmla="*/ 547325 h 1119226"/>
                    <a:gd name="connsiteX25" fmla="*/ 976070 w 1083521"/>
                    <a:gd name="connsiteY25" fmla="*/ 545138 h 1119226"/>
                    <a:gd name="connsiteX26" fmla="*/ 981649 w 1083521"/>
                    <a:gd name="connsiteY26" fmla="*/ 543934 h 1119226"/>
                    <a:gd name="connsiteX27" fmla="*/ 999987 w 1083521"/>
                    <a:gd name="connsiteY27" fmla="*/ 543614 h 1119226"/>
                    <a:gd name="connsiteX28" fmla="*/ 1083244 w 1083521"/>
                    <a:gd name="connsiteY28" fmla="*/ 638430 h 1119226"/>
                    <a:gd name="connsiteX29" fmla="*/ 1004277 w 1083521"/>
                    <a:gd name="connsiteY29" fmla="*/ 718444 h 1119226"/>
                    <a:gd name="connsiteX30" fmla="*/ 997770 w 1083521"/>
                    <a:gd name="connsiteY30" fmla="*/ 718558 h 1119226"/>
                    <a:gd name="connsiteX31" fmla="*/ 997779 w 1083521"/>
                    <a:gd name="connsiteY31" fmla="*/ 718644 h 1119226"/>
                    <a:gd name="connsiteX32" fmla="*/ 945889 w 1083521"/>
                    <a:gd name="connsiteY32" fmla="*/ 721994 h 1119226"/>
                    <a:gd name="connsiteX33" fmla="*/ 894589 w 1083521"/>
                    <a:gd name="connsiteY33" fmla="*/ 720930 h 1119226"/>
                    <a:gd name="connsiteX34" fmla="*/ 643817 w 1083521"/>
                    <a:gd name="connsiteY34" fmla="*/ 648478 h 1119226"/>
                    <a:gd name="connsiteX35" fmla="*/ 613676 w 1083521"/>
                    <a:gd name="connsiteY35" fmla="*/ 629900 h 1119226"/>
                    <a:gd name="connsiteX36" fmla="*/ 640458 w 1083521"/>
                    <a:gd name="connsiteY36" fmla="*/ 655093 h 1119226"/>
                    <a:gd name="connsiteX37" fmla="*/ 911379 w 1083521"/>
                    <a:gd name="connsiteY37" fmla="*/ 779774 h 1119226"/>
                    <a:gd name="connsiteX38" fmla="*/ 911273 w 1083521"/>
                    <a:gd name="connsiteY38" fmla="*/ 780489 h 1119226"/>
                    <a:gd name="connsiteX39" fmla="*/ 925276 w 1083521"/>
                    <a:gd name="connsiteY39" fmla="*/ 781854 h 1119226"/>
                    <a:gd name="connsiteX40" fmla="*/ 1003601 w 1083521"/>
                    <a:gd name="connsiteY40" fmla="*/ 874812 h 1119226"/>
                    <a:gd name="connsiteX41" fmla="*/ 905506 w 1083521"/>
                    <a:gd name="connsiteY41" fmla="*/ 969696 h 1119226"/>
                    <a:gd name="connsiteX42" fmla="*/ 885737 w 1083521"/>
                    <a:gd name="connsiteY42" fmla="*/ 967769 h 1119226"/>
                    <a:gd name="connsiteX43" fmla="*/ 881394 w 1083521"/>
                    <a:gd name="connsiteY43" fmla="*/ 966465 h 1119226"/>
                    <a:gd name="connsiteX44" fmla="*/ 824553 w 1083521"/>
                    <a:gd name="connsiteY44" fmla="*/ 955591 h 1119226"/>
                    <a:gd name="connsiteX45" fmla="*/ 473349 w 1083521"/>
                    <a:gd name="connsiteY45" fmla="*/ 757293 h 1119226"/>
                    <a:gd name="connsiteX46" fmla="*/ 456715 w 1083521"/>
                    <a:gd name="connsiteY46" fmla="*/ 738603 h 1119226"/>
                    <a:gd name="connsiteX47" fmla="*/ 466130 w 1083521"/>
                    <a:gd name="connsiteY47" fmla="*/ 753566 h 1119226"/>
                    <a:gd name="connsiteX48" fmla="*/ 658404 w 1083521"/>
                    <a:gd name="connsiteY48" fmla="*/ 925760 h 1119226"/>
                    <a:gd name="connsiteX49" fmla="*/ 695055 w 1083521"/>
                    <a:gd name="connsiteY49" fmla="*/ 943314 h 1119226"/>
                    <a:gd name="connsiteX50" fmla="*/ 703778 w 1083521"/>
                    <a:gd name="connsiteY50" fmla="*/ 946121 h 1119226"/>
                    <a:gd name="connsiteX51" fmla="*/ 756861 w 1083521"/>
                    <a:gd name="connsiteY51" fmla="*/ 1029133 h 1119226"/>
                    <a:gd name="connsiteX52" fmla="*/ 669948 w 1083521"/>
                    <a:gd name="connsiteY52" fmla="*/ 1119226 h 1119226"/>
                    <a:gd name="connsiteX53" fmla="*/ 636117 w 1083521"/>
                    <a:gd name="connsiteY53" fmla="*/ 1112146 h 1119226"/>
                    <a:gd name="connsiteX54" fmla="*/ 631917 w 1083521"/>
                    <a:gd name="connsiteY54" fmla="*/ 1109783 h 1119226"/>
                    <a:gd name="connsiteX55" fmla="*/ 574667 w 1083521"/>
                    <a:gd name="connsiteY55" fmla="*/ 1082362 h 1119226"/>
                    <a:gd name="connsiteX56" fmla="*/ 296678 w 1083521"/>
                    <a:gd name="connsiteY56" fmla="*/ 818231 h 1119226"/>
                    <a:gd name="connsiteX57" fmla="*/ 287626 w 1083521"/>
                    <a:gd name="connsiteY57" fmla="*/ 801586 h 1119226"/>
                    <a:gd name="connsiteX58" fmla="*/ 283928 w 1083521"/>
                    <a:gd name="connsiteY58" fmla="*/ 799850 h 1119226"/>
                    <a:gd name="connsiteX59" fmla="*/ 289129 w 1083521"/>
                    <a:gd name="connsiteY59" fmla="*/ 816804 h 1119226"/>
                    <a:gd name="connsiteX60" fmla="*/ 317880 w 1083521"/>
                    <a:gd name="connsiteY60" fmla="*/ 885425 h 1119226"/>
                    <a:gd name="connsiteX61" fmla="*/ 333784 w 1083521"/>
                    <a:gd name="connsiteY61" fmla="*/ 914633 h 1119226"/>
                    <a:gd name="connsiteX62" fmla="*/ 336066 w 1083521"/>
                    <a:gd name="connsiteY62" fmla="*/ 917806 h 1119226"/>
                    <a:gd name="connsiteX63" fmla="*/ 346798 w 1083521"/>
                    <a:gd name="connsiteY63" fmla="*/ 948774 h 1119226"/>
                    <a:gd name="connsiteX64" fmla="*/ 279494 w 1083521"/>
                    <a:gd name="connsiteY64" fmla="*/ 1041820 h 1119226"/>
                    <a:gd name="connsiteX65" fmla="*/ 255498 w 1083521"/>
                    <a:gd name="connsiteY65" fmla="*/ 1041479 h 1119226"/>
                    <a:gd name="connsiteX0" fmla="*/ 255498 w 1083521"/>
                    <a:gd name="connsiteY0" fmla="*/ 1051836 h 1129583"/>
                    <a:gd name="connsiteX1" fmla="*/ 199656 w 1083521"/>
                    <a:gd name="connsiteY1" fmla="*/ 1012544 h 1129583"/>
                    <a:gd name="connsiteX2" fmla="*/ 196782 w 1083521"/>
                    <a:gd name="connsiteY2" fmla="*/ 1006312 h 1129583"/>
                    <a:gd name="connsiteX3" fmla="*/ 175322 w 1083521"/>
                    <a:gd name="connsiteY3" fmla="*/ 966899 h 1129583"/>
                    <a:gd name="connsiteX4" fmla="*/ 99402 w 1083521"/>
                    <a:gd name="connsiteY4" fmla="*/ 648138 h 1129583"/>
                    <a:gd name="connsiteX5" fmla="*/ 100486 w 1083521"/>
                    <a:gd name="connsiteY5" fmla="*/ 608671 h 1129583"/>
                    <a:gd name="connsiteX6" fmla="*/ 87928 w 1083521"/>
                    <a:gd name="connsiteY6" fmla="*/ 583579 h 1129583"/>
                    <a:gd name="connsiteX7" fmla="*/ 48556 w 1083521"/>
                    <a:gd name="connsiteY7" fmla="*/ 472555 h 1129583"/>
                    <a:gd name="connsiteX8" fmla="*/ 49019 w 1083521"/>
                    <a:gd name="connsiteY8" fmla="*/ 129756 h 1129583"/>
                    <a:gd name="connsiteX9" fmla="*/ 400952 w 1083521"/>
                    <a:gd name="connsiteY9" fmla="*/ 10356 h 1129583"/>
                    <a:gd name="connsiteX10" fmla="*/ 581099 w 1083521"/>
                    <a:gd name="connsiteY10" fmla="*/ 75624 h 1129583"/>
                    <a:gd name="connsiteX11" fmla="*/ 583775 w 1083521"/>
                    <a:gd name="connsiteY11" fmla="*/ 77440 h 1129583"/>
                    <a:gd name="connsiteX12" fmla="*/ 586549 w 1083521"/>
                    <a:gd name="connsiteY12" fmla="*/ 76711 h 1129583"/>
                    <a:gd name="connsiteX13" fmla="*/ 879391 w 1083521"/>
                    <a:gd name="connsiteY13" fmla="*/ 87304 h 1129583"/>
                    <a:gd name="connsiteX14" fmla="*/ 879132 w 1083521"/>
                    <a:gd name="connsiteY14" fmla="*/ 88204 h 1129583"/>
                    <a:gd name="connsiteX15" fmla="*/ 889570 w 1083521"/>
                    <a:gd name="connsiteY15" fmla="*/ 91132 h 1129583"/>
                    <a:gd name="connsiteX16" fmla="*/ 908511 w 1083521"/>
                    <a:gd name="connsiteY16" fmla="*/ 100847 h 1129583"/>
                    <a:gd name="connsiteX17" fmla="*/ 939623 w 1083521"/>
                    <a:gd name="connsiteY17" fmla="*/ 246189 h 1129583"/>
                    <a:gd name="connsiteX18" fmla="*/ 833115 w 1083521"/>
                    <a:gd name="connsiteY18" fmla="*/ 292616 h 1129583"/>
                    <a:gd name="connsiteX19" fmla="*/ 821152 w 1083521"/>
                    <a:gd name="connsiteY19" fmla="*/ 289261 h 1129583"/>
                    <a:gd name="connsiteX20" fmla="*/ 821062 w 1083521"/>
                    <a:gd name="connsiteY20" fmla="*/ 289570 h 1129583"/>
                    <a:gd name="connsiteX21" fmla="*/ 562039 w 1083521"/>
                    <a:gd name="connsiteY21" fmla="*/ 303631 h 1129583"/>
                    <a:gd name="connsiteX22" fmla="*/ 544602 w 1083521"/>
                    <a:gd name="connsiteY22" fmla="*/ 311953 h 1129583"/>
                    <a:gd name="connsiteX23" fmla="*/ 556240 w 1083521"/>
                    <a:gd name="connsiteY23" fmla="*/ 335235 h 1129583"/>
                    <a:gd name="connsiteX24" fmla="*/ 942194 w 1083521"/>
                    <a:gd name="connsiteY24" fmla="*/ 557682 h 1129583"/>
                    <a:gd name="connsiteX25" fmla="*/ 976070 w 1083521"/>
                    <a:gd name="connsiteY25" fmla="*/ 555495 h 1129583"/>
                    <a:gd name="connsiteX26" fmla="*/ 981649 w 1083521"/>
                    <a:gd name="connsiteY26" fmla="*/ 554291 h 1129583"/>
                    <a:gd name="connsiteX27" fmla="*/ 999987 w 1083521"/>
                    <a:gd name="connsiteY27" fmla="*/ 553971 h 1129583"/>
                    <a:gd name="connsiteX28" fmla="*/ 1083244 w 1083521"/>
                    <a:gd name="connsiteY28" fmla="*/ 648787 h 1129583"/>
                    <a:gd name="connsiteX29" fmla="*/ 1004277 w 1083521"/>
                    <a:gd name="connsiteY29" fmla="*/ 728801 h 1129583"/>
                    <a:gd name="connsiteX30" fmla="*/ 997770 w 1083521"/>
                    <a:gd name="connsiteY30" fmla="*/ 728915 h 1129583"/>
                    <a:gd name="connsiteX31" fmla="*/ 997779 w 1083521"/>
                    <a:gd name="connsiteY31" fmla="*/ 729001 h 1129583"/>
                    <a:gd name="connsiteX32" fmla="*/ 945889 w 1083521"/>
                    <a:gd name="connsiteY32" fmla="*/ 732351 h 1129583"/>
                    <a:gd name="connsiteX33" fmla="*/ 894589 w 1083521"/>
                    <a:gd name="connsiteY33" fmla="*/ 731287 h 1129583"/>
                    <a:gd name="connsiteX34" fmla="*/ 643817 w 1083521"/>
                    <a:gd name="connsiteY34" fmla="*/ 658835 h 1129583"/>
                    <a:gd name="connsiteX35" fmla="*/ 613676 w 1083521"/>
                    <a:gd name="connsiteY35" fmla="*/ 640257 h 1129583"/>
                    <a:gd name="connsiteX36" fmla="*/ 640458 w 1083521"/>
                    <a:gd name="connsiteY36" fmla="*/ 665450 h 1129583"/>
                    <a:gd name="connsiteX37" fmla="*/ 911379 w 1083521"/>
                    <a:gd name="connsiteY37" fmla="*/ 790131 h 1129583"/>
                    <a:gd name="connsiteX38" fmla="*/ 911273 w 1083521"/>
                    <a:gd name="connsiteY38" fmla="*/ 790846 h 1129583"/>
                    <a:gd name="connsiteX39" fmla="*/ 925276 w 1083521"/>
                    <a:gd name="connsiteY39" fmla="*/ 792211 h 1129583"/>
                    <a:gd name="connsiteX40" fmla="*/ 1003601 w 1083521"/>
                    <a:gd name="connsiteY40" fmla="*/ 885169 h 1129583"/>
                    <a:gd name="connsiteX41" fmla="*/ 905506 w 1083521"/>
                    <a:gd name="connsiteY41" fmla="*/ 980053 h 1129583"/>
                    <a:gd name="connsiteX42" fmla="*/ 885737 w 1083521"/>
                    <a:gd name="connsiteY42" fmla="*/ 978126 h 1129583"/>
                    <a:gd name="connsiteX43" fmla="*/ 881394 w 1083521"/>
                    <a:gd name="connsiteY43" fmla="*/ 976822 h 1129583"/>
                    <a:gd name="connsiteX44" fmla="*/ 824553 w 1083521"/>
                    <a:gd name="connsiteY44" fmla="*/ 965948 h 1129583"/>
                    <a:gd name="connsiteX45" fmla="*/ 473349 w 1083521"/>
                    <a:gd name="connsiteY45" fmla="*/ 767650 h 1129583"/>
                    <a:gd name="connsiteX46" fmla="*/ 456715 w 1083521"/>
                    <a:gd name="connsiteY46" fmla="*/ 748960 h 1129583"/>
                    <a:gd name="connsiteX47" fmla="*/ 466130 w 1083521"/>
                    <a:gd name="connsiteY47" fmla="*/ 763923 h 1129583"/>
                    <a:gd name="connsiteX48" fmla="*/ 658404 w 1083521"/>
                    <a:gd name="connsiteY48" fmla="*/ 936117 h 1129583"/>
                    <a:gd name="connsiteX49" fmla="*/ 695055 w 1083521"/>
                    <a:gd name="connsiteY49" fmla="*/ 953671 h 1129583"/>
                    <a:gd name="connsiteX50" fmla="*/ 703778 w 1083521"/>
                    <a:gd name="connsiteY50" fmla="*/ 956478 h 1129583"/>
                    <a:gd name="connsiteX51" fmla="*/ 756861 w 1083521"/>
                    <a:gd name="connsiteY51" fmla="*/ 1039490 h 1129583"/>
                    <a:gd name="connsiteX52" fmla="*/ 669948 w 1083521"/>
                    <a:gd name="connsiteY52" fmla="*/ 1129583 h 1129583"/>
                    <a:gd name="connsiteX53" fmla="*/ 636117 w 1083521"/>
                    <a:gd name="connsiteY53" fmla="*/ 1122503 h 1129583"/>
                    <a:gd name="connsiteX54" fmla="*/ 631917 w 1083521"/>
                    <a:gd name="connsiteY54" fmla="*/ 1120140 h 1129583"/>
                    <a:gd name="connsiteX55" fmla="*/ 574667 w 1083521"/>
                    <a:gd name="connsiteY55" fmla="*/ 1092719 h 1129583"/>
                    <a:gd name="connsiteX56" fmla="*/ 296678 w 1083521"/>
                    <a:gd name="connsiteY56" fmla="*/ 828588 h 1129583"/>
                    <a:gd name="connsiteX57" fmla="*/ 287626 w 1083521"/>
                    <a:gd name="connsiteY57" fmla="*/ 811943 h 1129583"/>
                    <a:gd name="connsiteX58" fmla="*/ 283928 w 1083521"/>
                    <a:gd name="connsiteY58" fmla="*/ 810207 h 1129583"/>
                    <a:gd name="connsiteX59" fmla="*/ 289129 w 1083521"/>
                    <a:gd name="connsiteY59" fmla="*/ 827161 h 1129583"/>
                    <a:gd name="connsiteX60" fmla="*/ 317880 w 1083521"/>
                    <a:gd name="connsiteY60" fmla="*/ 895782 h 1129583"/>
                    <a:gd name="connsiteX61" fmla="*/ 333784 w 1083521"/>
                    <a:gd name="connsiteY61" fmla="*/ 924990 h 1129583"/>
                    <a:gd name="connsiteX62" fmla="*/ 336066 w 1083521"/>
                    <a:gd name="connsiteY62" fmla="*/ 928163 h 1129583"/>
                    <a:gd name="connsiteX63" fmla="*/ 346798 w 1083521"/>
                    <a:gd name="connsiteY63" fmla="*/ 959131 h 1129583"/>
                    <a:gd name="connsiteX64" fmla="*/ 279494 w 1083521"/>
                    <a:gd name="connsiteY64" fmla="*/ 1052177 h 1129583"/>
                    <a:gd name="connsiteX65" fmla="*/ 255498 w 1083521"/>
                    <a:gd name="connsiteY65" fmla="*/ 1051836 h 1129583"/>
                    <a:gd name="connsiteX0" fmla="*/ 289705 w 1117728"/>
                    <a:gd name="connsiteY0" fmla="*/ 1043547 h 1121294"/>
                    <a:gd name="connsiteX1" fmla="*/ 233863 w 1117728"/>
                    <a:gd name="connsiteY1" fmla="*/ 1004255 h 1121294"/>
                    <a:gd name="connsiteX2" fmla="*/ 230989 w 1117728"/>
                    <a:gd name="connsiteY2" fmla="*/ 998023 h 1121294"/>
                    <a:gd name="connsiteX3" fmla="*/ 209529 w 1117728"/>
                    <a:gd name="connsiteY3" fmla="*/ 958610 h 1121294"/>
                    <a:gd name="connsiteX4" fmla="*/ 133609 w 1117728"/>
                    <a:gd name="connsiteY4" fmla="*/ 639849 h 1121294"/>
                    <a:gd name="connsiteX5" fmla="*/ 134693 w 1117728"/>
                    <a:gd name="connsiteY5" fmla="*/ 600382 h 1121294"/>
                    <a:gd name="connsiteX6" fmla="*/ 122135 w 1117728"/>
                    <a:gd name="connsiteY6" fmla="*/ 575290 h 1121294"/>
                    <a:gd name="connsiteX7" fmla="*/ 82763 w 1117728"/>
                    <a:gd name="connsiteY7" fmla="*/ 464266 h 1121294"/>
                    <a:gd name="connsiteX8" fmla="*/ 32267 w 1117728"/>
                    <a:gd name="connsiteY8" fmla="*/ 148866 h 1121294"/>
                    <a:gd name="connsiteX9" fmla="*/ 435159 w 1117728"/>
                    <a:gd name="connsiteY9" fmla="*/ 2067 h 1121294"/>
                    <a:gd name="connsiteX10" fmla="*/ 615306 w 1117728"/>
                    <a:gd name="connsiteY10" fmla="*/ 67335 h 1121294"/>
                    <a:gd name="connsiteX11" fmla="*/ 617982 w 1117728"/>
                    <a:gd name="connsiteY11" fmla="*/ 69151 h 1121294"/>
                    <a:gd name="connsiteX12" fmla="*/ 620756 w 1117728"/>
                    <a:gd name="connsiteY12" fmla="*/ 68422 h 1121294"/>
                    <a:gd name="connsiteX13" fmla="*/ 913598 w 1117728"/>
                    <a:gd name="connsiteY13" fmla="*/ 79015 h 1121294"/>
                    <a:gd name="connsiteX14" fmla="*/ 913339 w 1117728"/>
                    <a:gd name="connsiteY14" fmla="*/ 79915 h 1121294"/>
                    <a:gd name="connsiteX15" fmla="*/ 923777 w 1117728"/>
                    <a:gd name="connsiteY15" fmla="*/ 82843 h 1121294"/>
                    <a:gd name="connsiteX16" fmla="*/ 942718 w 1117728"/>
                    <a:gd name="connsiteY16" fmla="*/ 92558 h 1121294"/>
                    <a:gd name="connsiteX17" fmla="*/ 973830 w 1117728"/>
                    <a:gd name="connsiteY17" fmla="*/ 237900 h 1121294"/>
                    <a:gd name="connsiteX18" fmla="*/ 867322 w 1117728"/>
                    <a:gd name="connsiteY18" fmla="*/ 284327 h 1121294"/>
                    <a:gd name="connsiteX19" fmla="*/ 855359 w 1117728"/>
                    <a:gd name="connsiteY19" fmla="*/ 280972 h 1121294"/>
                    <a:gd name="connsiteX20" fmla="*/ 855269 w 1117728"/>
                    <a:gd name="connsiteY20" fmla="*/ 281281 h 1121294"/>
                    <a:gd name="connsiteX21" fmla="*/ 596246 w 1117728"/>
                    <a:gd name="connsiteY21" fmla="*/ 295342 h 1121294"/>
                    <a:gd name="connsiteX22" fmla="*/ 578809 w 1117728"/>
                    <a:gd name="connsiteY22" fmla="*/ 303664 h 1121294"/>
                    <a:gd name="connsiteX23" fmla="*/ 590447 w 1117728"/>
                    <a:gd name="connsiteY23" fmla="*/ 326946 h 1121294"/>
                    <a:gd name="connsiteX24" fmla="*/ 976401 w 1117728"/>
                    <a:gd name="connsiteY24" fmla="*/ 549393 h 1121294"/>
                    <a:gd name="connsiteX25" fmla="*/ 1010277 w 1117728"/>
                    <a:gd name="connsiteY25" fmla="*/ 547206 h 1121294"/>
                    <a:gd name="connsiteX26" fmla="*/ 1015856 w 1117728"/>
                    <a:gd name="connsiteY26" fmla="*/ 546002 h 1121294"/>
                    <a:gd name="connsiteX27" fmla="*/ 1034194 w 1117728"/>
                    <a:gd name="connsiteY27" fmla="*/ 545682 h 1121294"/>
                    <a:gd name="connsiteX28" fmla="*/ 1117451 w 1117728"/>
                    <a:gd name="connsiteY28" fmla="*/ 640498 h 1121294"/>
                    <a:gd name="connsiteX29" fmla="*/ 1038484 w 1117728"/>
                    <a:gd name="connsiteY29" fmla="*/ 720512 h 1121294"/>
                    <a:gd name="connsiteX30" fmla="*/ 1031977 w 1117728"/>
                    <a:gd name="connsiteY30" fmla="*/ 720626 h 1121294"/>
                    <a:gd name="connsiteX31" fmla="*/ 1031986 w 1117728"/>
                    <a:gd name="connsiteY31" fmla="*/ 720712 h 1121294"/>
                    <a:gd name="connsiteX32" fmla="*/ 980096 w 1117728"/>
                    <a:gd name="connsiteY32" fmla="*/ 724062 h 1121294"/>
                    <a:gd name="connsiteX33" fmla="*/ 928796 w 1117728"/>
                    <a:gd name="connsiteY33" fmla="*/ 722998 h 1121294"/>
                    <a:gd name="connsiteX34" fmla="*/ 678024 w 1117728"/>
                    <a:gd name="connsiteY34" fmla="*/ 650546 h 1121294"/>
                    <a:gd name="connsiteX35" fmla="*/ 647883 w 1117728"/>
                    <a:gd name="connsiteY35" fmla="*/ 631968 h 1121294"/>
                    <a:gd name="connsiteX36" fmla="*/ 674665 w 1117728"/>
                    <a:gd name="connsiteY36" fmla="*/ 657161 h 1121294"/>
                    <a:gd name="connsiteX37" fmla="*/ 945586 w 1117728"/>
                    <a:gd name="connsiteY37" fmla="*/ 781842 h 1121294"/>
                    <a:gd name="connsiteX38" fmla="*/ 945480 w 1117728"/>
                    <a:gd name="connsiteY38" fmla="*/ 782557 h 1121294"/>
                    <a:gd name="connsiteX39" fmla="*/ 959483 w 1117728"/>
                    <a:gd name="connsiteY39" fmla="*/ 783922 h 1121294"/>
                    <a:gd name="connsiteX40" fmla="*/ 1037808 w 1117728"/>
                    <a:gd name="connsiteY40" fmla="*/ 876880 h 1121294"/>
                    <a:gd name="connsiteX41" fmla="*/ 939713 w 1117728"/>
                    <a:gd name="connsiteY41" fmla="*/ 971764 h 1121294"/>
                    <a:gd name="connsiteX42" fmla="*/ 919944 w 1117728"/>
                    <a:gd name="connsiteY42" fmla="*/ 969837 h 1121294"/>
                    <a:gd name="connsiteX43" fmla="*/ 915601 w 1117728"/>
                    <a:gd name="connsiteY43" fmla="*/ 968533 h 1121294"/>
                    <a:gd name="connsiteX44" fmla="*/ 858760 w 1117728"/>
                    <a:gd name="connsiteY44" fmla="*/ 957659 h 1121294"/>
                    <a:gd name="connsiteX45" fmla="*/ 507556 w 1117728"/>
                    <a:gd name="connsiteY45" fmla="*/ 759361 h 1121294"/>
                    <a:gd name="connsiteX46" fmla="*/ 490922 w 1117728"/>
                    <a:gd name="connsiteY46" fmla="*/ 740671 h 1121294"/>
                    <a:gd name="connsiteX47" fmla="*/ 500337 w 1117728"/>
                    <a:gd name="connsiteY47" fmla="*/ 755634 h 1121294"/>
                    <a:gd name="connsiteX48" fmla="*/ 692611 w 1117728"/>
                    <a:gd name="connsiteY48" fmla="*/ 927828 h 1121294"/>
                    <a:gd name="connsiteX49" fmla="*/ 729262 w 1117728"/>
                    <a:gd name="connsiteY49" fmla="*/ 945382 h 1121294"/>
                    <a:gd name="connsiteX50" fmla="*/ 737985 w 1117728"/>
                    <a:gd name="connsiteY50" fmla="*/ 948189 h 1121294"/>
                    <a:gd name="connsiteX51" fmla="*/ 791068 w 1117728"/>
                    <a:gd name="connsiteY51" fmla="*/ 1031201 h 1121294"/>
                    <a:gd name="connsiteX52" fmla="*/ 704155 w 1117728"/>
                    <a:gd name="connsiteY52" fmla="*/ 1121294 h 1121294"/>
                    <a:gd name="connsiteX53" fmla="*/ 670324 w 1117728"/>
                    <a:gd name="connsiteY53" fmla="*/ 1114214 h 1121294"/>
                    <a:gd name="connsiteX54" fmla="*/ 666124 w 1117728"/>
                    <a:gd name="connsiteY54" fmla="*/ 1111851 h 1121294"/>
                    <a:gd name="connsiteX55" fmla="*/ 608874 w 1117728"/>
                    <a:gd name="connsiteY55" fmla="*/ 1084430 h 1121294"/>
                    <a:gd name="connsiteX56" fmla="*/ 330885 w 1117728"/>
                    <a:gd name="connsiteY56" fmla="*/ 820299 h 1121294"/>
                    <a:gd name="connsiteX57" fmla="*/ 321833 w 1117728"/>
                    <a:gd name="connsiteY57" fmla="*/ 803654 h 1121294"/>
                    <a:gd name="connsiteX58" fmla="*/ 318135 w 1117728"/>
                    <a:gd name="connsiteY58" fmla="*/ 801918 h 1121294"/>
                    <a:gd name="connsiteX59" fmla="*/ 323336 w 1117728"/>
                    <a:gd name="connsiteY59" fmla="*/ 818872 h 1121294"/>
                    <a:gd name="connsiteX60" fmla="*/ 352087 w 1117728"/>
                    <a:gd name="connsiteY60" fmla="*/ 887493 h 1121294"/>
                    <a:gd name="connsiteX61" fmla="*/ 367991 w 1117728"/>
                    <a:gd name="connsiteY61" fmla="*/ 916701 h 1121294"/>
                    <a:gd name="connsiteX62" fmla="*/ 370273 w 1117728"/>
                    <a:gd name="connsiteY62" fmla="*/ 919874 h 1121294"/>
                    <a:gd name="connsiteX63" fmla="*/ 381005 w 1117728"/>
                    <a:gd name="connsiteY63" fmla="*/ 950842 h 1121294"/>
                    <a:gd name="connsiteX64" fmla="*/ 313701 w 1117728"/>
                    <a:gd name="connsiteY64" fmla="*/ 1043888 h 1121294"/>
                    <a:gd name="connsiteX65" fmla="*/ 289705 w 1117728"/>
                    <a:gd name="connsiteY65" fmla="*/ 1043547 h 1121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117728" h="1121294">
                      <a:moveTo>
                        <a:pt x="289705" y="1043547"/>
                      </a:moveTo>
                      <a:cubicBezTo>
                        <a:pt x="266440" y="1039538"/>
                        <a:pt x="245982" y="1025003"/>
                        <a:pt x="233863" y="1004255"/>
                      </a:cubicBezTo>
                      <a:lnTo>
                        <a:pt x="230989" y="998023"/>
                      </a:lnTo>
                      <a:lnTo>
                        <a:pt x="209529" y="958610"/>
                      </a:lnTo>
                      <a:cubicBezTo>
                        <a:pt x="159375" y="858131"/>
                        <a:pt x="134142" y="748968"/>
                        <a:pt x="133609" y="639849"/>
                      </a:cubicBezTo>
                      <a:cubicBezTo>
                        <a:pt x="133970" y="626693"/>
                        <a:pt x="134332" y="613538"/>
                        <a:pt x="134693" y="600382"/>
                      </a:cubicBezTo>
                      <a:lnTo>
                        <a:pt x="122135" y="575290"/>
                      </a:lnTo>
                      <a:cubicBezTo>
                        <a:pt x="106627" y="540808"/>
                        <a:pt x="97741" y="535337"/>
                        <a:pt x="82763" y="464266"/>
                      </a:cubicBezTo>
                      <a:cubicBezTo>
                        <a:pt x="67785" y="393195"/>
                        <a:pt x="-57831" y="313342"/>
                        <a:pt x="32267" y="148866"/>
                      </a:cubicBezTo>
                      <a:cubicBezTo>
                        <a:pt x="122365" y="-15610"/>
                        <a:pt x="337986" y="15656"/>
                        <a:pt x="435159" y="2067"/>
                      </a:cubicBezTo>
                      <a:cubicBezTo>
                        <a:pt x="532332" y="-11522"/>
                        <a:pt x="555257" y="45579"/>
                        <a:pt x="615306" y="67335"/>
                      </a:cubicBezTo>
                      <a:lnTo>
                        <a:pt x="617982" y="69151"/>
                      </a:lnTo>
                      <a:lnTo>
                        <a:pt x="620756" y="68422"/>
                      </a:lnTo>
                      <a:cubicBezTo>
                        <a:pt x="716591" y="48153"/>
                        <a:pt x="817122" y="51193"/>
                        <a:pt x="913598" y="79015"/>
                      </a:cubicBezTo>
                      <a:cubicBezTo>
                        <a:pt x="913512" y="79315"/>
                        <a:pt x="913425" y="79615"/>
                        <a:pt x="913339" y="79915"/>
                      </a:cubicBezTo>
                      <a:lnTo>
                        <a:pt x="923777" y="82843"/>
                      </a:lnTo>
                      <a:cubicBezTo>
                        <a:pt x="930281" y="85384"/>
                        <a:pt x="936627" y="88616"/>
                        <a:pt x="942718" y="92558"/>
                      </a:cubicBezTo>
                      <a:cubicBezTo>
                        <a:pt x="991443" y="124096"/>
                        <a:pt x="1005372" y="189168"/>
                        <a:pt x="973830" y="237900"/>
                      </a:cubicBezTo>
                      <a:cubicBezTo>
                        <a:pt x="950173" y="274449"/>
                        <a:pt x="907657" y="291427"/>
                        <a:pt x="867322" y="284327"/>
                      </a:cubicBezTo>
                      <a:lnTo>
                        <a:pt x="855359" y="280972"/>
                      </a:lnTo>
                      <a:lnTo>
                        <a:pt x="855269" y="281281"/>
                      </a:lnTo>
                      <a:cubicBezTo>
                        <a:pt x="768995" y="256401"/>
                        <a:pt x="677748" y="261914"/>
                        <a:pt x="596246" y="295342"/>
                      </a:cubicBezTo>
                      <a:lnTo>
                        <a:pt x="578809" y="303664"/>
                      </a:lnTo>
                      <a:lnTo>
                        <a:pt x="590447" y="326946"/>
                      </a:lnTo>
                      <a:cubicBezTo>
                        <a:pt x="667152" y="466229"/>
                        <a:pt x="815739" y="552877"/>
                        <a:pt x="976401" y="549393"/>
                      </a:cubicBezTo>
                      <a:lnTo>
                        <a:pt x="1010277" y="547206"/>
                      </a:lnTo>
                      <a:lnTo>
                        <a:pt x="1015856" y="546002"/>
                      </a:lnTo>
                      <a:cubicBezTo>
                        <a:pt x="1021827" y="545307"/>
                        <a:pt x="1027961" y="545182"/>
                        <a:pt x="1034194" y="545682"/>
                      </a:cubicBezTo>
                      <a:cubicBezTo>
                        <a:pt x="1084054" y="549681"/>
                        <a:pt x="1121330" y="592132"/>
                        <a:pt x="1117451" y="640498"/>
                      </a:cubicBezTo>
                      <a:cubicBezTo>
                        <a:pt x="1114056" y="682819"/>
                        <a:pt x="1080278" y="715646"/>
                        <a:pt x="1038484" y="720512"/>
                      </a:cubicBezTo>
                      <a:lnTo>
                        <a:pt x="1031977" y="720626"/>
                      </a:lnTo>
                      <a:cubicBezTo>
                        <a:pt x="1031980" y="720655"/>
                        <a:pt x="1031983" y="720683"/>
                        <a:pt x="1031986" y="720712"/>
                      </a:cubicBezTo>
                      <a:cubicBezTo>
                        <a:pt x="1014616" y="722580"/>
                        <a:pt x="997306" y="723689"/>
                        <a:pt x="980096" y="724062"/>
                      </a:cubicBezTo>
                      <a:cubicBezTo>
                        <a:pt x="962885" y="724436"/>
                        <a:pt x="945773" y="724073"/>
                        <a:pt x="928796" y="722998"/>
                      </a:cubicBezTo>
                      <a:cubicBezTo>
                        <a:pt x="839670" y="717356"/>
                        <a:pt x="754285" y="692081"/>
                        <a:pt x="678024" y="650546"/>
                      </a:cubicBezTo>
                      <a:lnTo>
                        <a:pt x="647883" y="631968"/>
                      </a:lnTo>
                      <a:lnTo>
                        <a:pt x="674665" y="657161"/>
                      </a:lnTo>
                      <a:cubicBezTo>
                        <a:pt x="749403" y="722074"/>
                        <a:pt x="842532" y="766508"/>
                        <a:pt x="945586" y="781842"/>
                      </a:cubicBezTo>
                      <a:cubicBezTo>
                        <a:pt x="945551" y="782080"/>
                        <a:pt x="945515" y="782319"/>
                        <a:pt x="945480" y="782557"/>
                      </a:cubicBezTo>
                      <a:lnTo>
                        <a:pt x="959483" y="783922"/>
                      </a:lnTo>
                      <a:cubicBezTo>
                        <a:pt x="1004183" y="792770"/>
                        <a:pt x="1037808" y="831026"/>
                        <a:pt x="1037808" y="876880"/>
                      </a:cubicBezTo>
                      <a:cubicBezTo>
                        <a:pt x="1037808" y="929283"/>
                        <a:pt x="993890" y="971764"/>
                        <a:pt x="939713" y="971764"/>
                      </a:cubicBezTo>
                      <a:cubicBezTo>
                        <a:pt x="932942" y="971764"/>
                        <a:pt x="926330" y="971100"/>
                        <a:pt x="919944" y="969837"/>
                      </a:cubicBezTo>
                      <a:lnTo>
                        <a:pt x="915601" y="968533"/>
                      </a:lnTo>
                      <a:lnTo>
                        <a:pt x="858760" y="957659"/>
                      </a:lnTo>
                      <a:cubicBezTo>
                        <a:pt x="722595" y="925712"/>
                        <a:pt x="601652" y="855666"/>
                        <a:pt x="507556" y="759361"/>
                      </a:cubicBezTo>
                      <a:lnTo>
                        <a:pt x="490922" y="740671"/>
                      </a:lnTo>
                      <a:lnTo>
                        <a:pt x="500337" y="755634"/>
                      </a:lnTo>
                      <a:cubicBezTo>
                        <a:pt x="548720" y="826233"/>
                        <a:pt x="613980" y="885843"/>
                        <a:pt x="692611" y="927828"/>
                      </a:cubicBezTo>
                      <a:lnTo>
                        <a:pt x="729262" y="945382"/>
                      </a:lnTo>
                      <a:lnTo>
                        <a:pt x="737985" y="948189"/>
                      </a:lnTo>
                      <a:cubicBezTo>
                        <a:pt x="769179" y="961866"/>
                        <a:pt x="791068" y="993884"/>
                        <a:pt x="791068" y="1031201"/>
                      </a:cubicBezTo>
                      <a:cubicBezTo>
                        <a:pt x="791068" y="1080958"/>
                        <a:pt x="752155" y="1121294"/>
                        <a:pt x="704155" y="1121294"/>
                      </a:cubicBezTo>
                      <a:cubicBezTo>
                        <a:pt x="692154" y="1121294"/>
                        <a:pt x="680722" y="1118773"/>
                        <a:pt x="670324" y="1114214"/>
                      </a:cubicBezTo>
                      <a:lnTo>
                        <a:pt x="666124" y="1111851"/>
                      </a:lnTo>
                      <a:lnTo>
                        <a:pt x="608874" y="1084430"/>
                      </a:lnTo>
                      <a:cubicBezTo>
                        <a:pt x="491560" y="1021791"/>
                        <a:pt x="396691" y="929571"/>
                        <a:pt x="330885" y="820299"/>
                      </a:cubicBezTo>
                      <a:lnTo>
                        <a:pt x="321833" y="803654"/>
                      </a:lnTo>
                      <a:lnTo>
                        <a:pt x="318135" y="801918"/>
                      </a:lnTo>
                      <a:lnTo>
                        <a:pt x="323336" y="818872"/>
                      </a:lnTo>
                      <a:cubicBezTo>
                        <a:pt x="331337" y="842192"/>
                        <a:pt x="340919" y="865119"/>
                        <a:pt x="352087" y="887493"/>
                      </a:cubicBezTo>
                      <a:lnTo>
                        <a:pt x="367991" y="916701"/>
                      </a:lnTo>
                      <a:lnTo>
                        <a:pt x="370273" y="919874"/>
                      </a:lnTo>
                      <a:cubicBezTo>
                        <a:pt x="375660" y="929096"/>
                        <a:pt x="379399" y="939545"/>
                        <a:pt x="381005" y="950842"/>
                      </a:cubicBezTo>
                      <a:cubicBezTo>
                        <a:pt x="387430" y="996033"/>
                        <a:pt x="357297" y="1037690"/>
                        <a:pt x="313701" y="1043888"/>
                      </a:cubicBezTo>
                      <a:cubicBezTo>
                        <a:pt x="305527" y="1045050"/>
                        <a:pt x="297460" y="1044884"/>
                        <a:pt x="289705" y="1043547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3" name="四角形: 上の 2 つの角を丸める 48">
                  <a:extLst>
                    <a:ext uri="{FF2B5EF4-FFF2-40B4-BE49-F238E27FC236}">
                      <a16:creationId xmlns:a16="http://schemas.microsoft.com/office/drawing/2014/main" id="{12C34A06-CA9D-4BB9-8E27-3993619F5F49}"/>
                    </a:ext>
                  </a:extLst>
                </p:cNvPr>
                <p:cNvSpPr/>
                <p:nvPr/>
              </p:nvSpPr>
              <p:spPr bwMode="auto">
                <a:xfrm rot="12435494" flipH="1">
                  <a:off x="7012151" y="3229437"/>
                  <a:ext cx="85561" cy="347818"/>
                </a:xfrm>
                <a:custGeom>
                  <a:avLst/>
                  <a:gdLst>
                    <a:gd name="connsiteX0" fmla="*/ 0 w 139140"/>
                    <a:gd name="connsiteY0" fmla="*/ 0 h 727029"/>
                    <a:gd name="connsiteX1" fmla="*/ 139140 w 139140"/>
                    <a:gd name="connsiteY1" fmla="*/ 0 h 727029"/>
                    <a:gd name="connsiteX2" fmla="*/ 139140 w 139140"/>
                    <a:gd name="connsiteY2" fmla="*/ 0 h 727029"/>
                    <a:gd name="connsiteX3" fmla="*/ 139140 w 139140"/>
                    <a:gd name="connsiteY3" fmla="*/ 657459 h 727029"/>
                    <a:gd name="connsiteX4" fmla="*/ 69570 w 139140"/>
                    <a:gd name="connsiteY4" fmla="*/ 727029 h 727029"/>
                    <a:gd name="connsiteX5" fmla="*/ 69570 w 139140"/>
                    <a:gd name="connsiteY5" fmla="*/ 727029 h 727029"/>
                    <a:gd name="connsiteX6" fmla="*/ 0 w 139140"/>
                    <a:gd name="connsiteY6" fmla="*/ 657459 h 727029"/>
                    <a:gd name="connsiteX7" fmla="*/ 0 w 139140"/>
                    <a:gd name="connsiteY7" fmla="*/ 0 h 727029"/>
                    <a:gd name="connsiteX8" fmla="*/ 0 w 139140"/>
                    <a:gd name="connsiteY8" fmla="*/ 0 h 727029"/>
                    <a:gd name="connsiteX0" fmla="*/ 69570 w 161010"/>
                    <a:gd name="connsiteY0" fmla="*/ 727029 h 818469"/>
                    <a:gd name="connsiteX1" fmla="*/ 0 w 161010"/>
                    <a:gd name="connsiteY1" fmla="*/ 657459 h 818469"/>
                    <a:gd name="connsiteX2" fmla="*/ 0 w 161010"/>
                    <a:gd name="connsiteY2" fmla="*/ 0 h 818469"/>
                    <a:gd name="connsiteX3" fmla="*/ 0 w 161010"/>
                    <a:gd name="connsiteY3" fmla="*/ 0 h 818469"/>
                    <a:gd name="connsiteX4" fmla="*/ 139140 w 161010"/>
                    <a:gd name="connsiteY4" fmla="*/ 0 h 818469"/>
                    <a:gd name="connsiteX5" fmla="*/ 139140 w 161010"/>
                    <a:gd name="connsiteY5" fmla="*/ 0 h 818469"/>
                    <a:gd name="connsiteX6" fmla="*/ 139140 w 161010"/>
                    <a:gd name="connsiteY6" fmla="*/ 657459 h 818469"/>
                    <a:gd name="connsiteX7" fmla="*/ 69570 w 161010"/>
                    <a:gd name="connsiteY7" fmla="*/ 727029 h 818469"/>
                    <a:gd name="connsiteX8" fmla="*/ 161010 w 161010"/>
                    <a:gd name="connsiteY8" fmla="*/ 818469 h 818469"/>
                    <a:gd name="connsiteX0" fmla="*/ 69570 w 139140"/>
                    <a:gd name="connsiteY0" fmla="*/ 727029 h 727029"/>
                    <a:gd name="connsiteX1" fmla="*/ 0 w 139140"/>
                    <a:gd name="connsiteY1" fmla="*/ 657459 h 727029"/>
                    <a:gd name="connsiteX2" fmla="*/ 0 w 139140"/>
                    <a:gd name="connsiteY2" fmla="*/ 0 h 727029"/>
                    <a:gd name="connsiteX3" fmla="*/ 0 w 139140"/>
                    <a:gd name="connsiteY3" fmla="*/ 0 h 727029"/>
                    <a:gd name="connsiteX4" fmla="*/ 139140 w 139140"/>
                    <a:gd name="connsiteY4" fmla="*/ 0 h 727029"/>
                    <a:gd name="connsiteX5" fmla="*/ 139140 w 139140"/>
                    <a:gd name="connsiteY5" fmla="*/ 0 h 727029"/>
                    <a:gd name="connsiteX6" fmla="*/ 139140 w 139140"/>
                    <a:gd name="connsiteY6" fmla="*/ 657459 h 727029"/>
                    <a:gd name="connsiteX7" fmla="*/ 69570 w 139140"/>
                    <a:gd name="connsiteY7" fmla="*/ 727029 h 727029"/>
                    <a:gd name="connsiteX0" fmla="*/ 69570 w 139140"/>
                    <a:gd name="connsiteY0" fmla="*/ 727029 h 727029"/>
                    <a:gd name="connsiteX1" fmla="*/ 0 w 139140"/>
                    <a:gd name="connsiteY1" fmla="*/ 657459 h 727029"/>
                    <a:gd name="connsiteX2" fmla="*/ 0 w 139140"/>
                    <a:gd name="connsiteY2" fmla="*/ 0 h 727029"/>
                    <a:gd name="connsiteX3" fmla="*/ 0 w 139140"/>
                    <a:gd name="connsiteY3" fmla="*/ 0 h 727029"/>
                    <a:gd name="connsiteX4" fmla="*/ 139140 w 139140"/>
                    <a:gd name="connsiteY4" fmla="*/ 0 h 727029"/>
                    <a:gd name="connsiteX5" fmla="*/ 139140 w 139140"/>
                    <a:gd name="connsiteY5" fmla="*/ 0 h 727029"/>
                    <a:gd name="connsiteX6" fmla="*/ 139140 w 139140"/>
                    <a:gd name="connsiteY6" fmla="*/ 657459 h 727029"/>
                    <a:gd name="connsiteX0" fmla="*/ 0 w 139140"/>
                    <a:gd name="connsiteY0" fmla="*/ 657459 h 657459"/>
                    <a:gd name="connsiteX1" fmla="*/ 0 w 139140"/>
                    <a:gd name="connsiteY1" fmla="*/ 0 h 657459"/>
                    <a:gd name="connsiteX2" fmla="*/ 0 w 139140"/>
                    <a:gd name="connsiteY2" fmla="*/ 0 h 657459"/>
                    <a:gd name="connsiteX3" fmla="*/ 139140 w 139140"/>
                    <a:gd name="connsiteY3" fmla="*/ 0 h 657459"/>
                    <a:gd name="connsiteX4" fmla="*/ 139140 w 139140"/>
                    <a:gd name="connsiteY4" fmla="*/ 0 h 657459"/>
                    <a:gd name="connsiteX5" fmla="*/ 139140 w 139140"/>
                    <a:gd name="connsiteY5" fmla="*/ 657459 h 65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140" h="657459">
                      <a:moveTo>
                        <a:pt x="0" y="657459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39140" y="0"/>
                      </a:lnTo>
                      <a:lnTo>
                        <a:pt x="139140" y="0"/>
                      </a:lnTo>
                      <a:lnTo>
                        <a:pt x="139140" y="657459"/>
                      </a:lnTo>
                    </a:path>
                  </a:pathLst>
                </a:custGeom>
                <a:solidFill>
                  <a:srgbClr val="0070C0"/>
                </a:solidFill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tx1"/>
                      </a:solidFill>
                      <a:latin typeface="Arial" charset="0"/>
                      <a:ea typeface="ＭＳ Ｐゴシック" pitchFamily="50" charset="-128"/>
                      <a:cs typeface="+mn-cs"/>
                    </a:defRPr>
                  </a:lvl9pPr>
                </a:lstStyle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276" name="フリーフォーム 5852">
              <a:extLst>
                <a:ext uri="{FF2B5EF4-FFF2-40B4-BE49-F238E27FC236}">
                  <a16:creationId xmlns:a16="http://schemas.microsoft.com/office/drawing/2014/main" id="{1D5610B3-837F-4D96-BEBF-2311E53142C9}"/>
                </a:ext>
              </a:extLst>
            </p:cNvPr>
            <p:cNvSpPr/>
            <p:nvPr/>
          </p:nvSpPr>
          <p:spPr>
            <a:xfrm>
              <a:off x="5189282" y="4848547"/>
              <a:ext cx="1663315" cy="1272893"/>
            </a:xfrm>
            <a:custGeom>
              <a:avLst/>
              <a:gdLst>
                <a:gd name="connsiteX0" fmla="*/ 2369820 w 2369820"/>
                <a:gd name="connsiteY0" fmla="*/ 0 h 1706880"/>
                <a:gd name="connsiteX1" fmla="*/ 2369820 w 2369820"/>
                <a:gd name="connsiteY1" fmla="*/ 1661160 h 1706880"/>
                <a:gd name="connsiteX2" fmla="*/ 2324100 w 2369820"/>
                <a:gd name="connsiteY2" fmla="*/ 1706880 h 1706880"/>
                <a:gd name="connsiteX3" fmla="*/ 0 w 2369820"/>
                <a:gd name="connsiteY3" fmla="*/ 1706880 h 1706880"/>
                <a:gd name="connsiteX4" fmla="*/ 213360 w 2369820"/>
                <a:gd name="connsiteY4" fmla="*/ 1653540 h 1706880"/>
                <a:gd name="connsiteX5" fmla="*/ 2255520 w 2369820"/>
                <a:gd name="connsiteY5" fmla="*/ 1653540 h 1706880"/>
                <a:gd name="connsiteX6" fmla="*/ 2316480 w 2369820"/>
                <a:gd name="connsiteY6" fmla="*/ 1653540 h 1706880"/>
                <a:gd name="connsiteX7" fmla="*/ 2316480 w 2369820"/>
                <a:gd name="connsiteY7" fmla="*/ 0 h 1706880"/>
                <a:gd name="connsiteX8" fmla="*/ 2369820 w 2369820"/>
                <a:gd name="connsiteY8" fmla="*/ 0 h 17068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69820" h="1706880">
                  <a:moveTo>
                    <a:pt x="2369820" y="0"/>
                  </a:moveTo>
                  <a:lnTo>
                    <a:pt x="2369820" y="1661160"/>
                  </a:lnTo>
                  <a:lnTo>
                    <a:pt x="2324100" y="1706880"/>
                  </a:lnTo>
                  <a:lnTo>
                    <a:pt x="0" y="1706880"/>
                  </a:lnTo>
                  <a:lnTo>
                    <a:pt x="213360" y="1653540"/>
                  </a:lnTo>
                  <a:lnTo>
                    <a:pt x="2255520" y="1653540"/>
                  </a:lnTo>
                  <a:lnTo>
                    <a:pt x="2316480" y="1653540"/>
                  </a:lnTo>
                  <a:lnTo>
                    <a:pt x="2316480" y="0"/>
                  </a:lnTo>
                  <a:lnTo>
                    <a:pt x="2369820" y="0"/>
                  </a:lnTo>
                  <a:close/>
                </a:path>
              </a:pathLst>
            </a:custGeom>
            <a:solidFill>
              <a:sysClr val="window" lastClr="FFFFFF">
                <a:lumMod val="65000"/>
              </a:sysClr>
            </a:solidFill>
            <a:ln w="381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algn="ctr" defTabSz="914400">
                <a:defRPr/>
              </a:pPr>
              <a:endParaRPr lang="ja-JP" altLang="en-US" kern="0" dirty="0">
                <a:solidFill>
                  <a:prstClr val="white"/>
                </a:solidFill>
                <a:ea typeface="ＭＳ Ｐゴシック"/>
              </a:endParaRPr>
            </a:p>
          </p:txBody>
        </p: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1D257C0E-B593-428C-BEFD-B1F43CEAF3CD}"/>
                </a:ext>
              </a:extLst>
            </p:cNvPr>
            <p:cNvGrpSpPr/>
            <p:nvPr/>
          </p:nvGrpSpPr>
          <p:grpSpPr>
            <a:xfrm>
              <a:off x="6852586" y="3736031"/>
              <a:ext cx="2283547" cy="2639406"/>
              <a:chOff x="4808984" y="2123890"/>
              <a:chExt cx="3253509" cy="3760496"/>
            </a:xfrm>
          </p:grpSpPr>
          <p:sp>
            <p:nvSpPr>
              <p:cNvPr id="280" name="フリーフォーム 5842">
                <a:extLst>
                  <a:ext uri="{FF2B5EF4-FFF2-40B4-BE49-F238E27FC236}">
                    <a16:creationId xmlns:a16="http://schemas.microsoft.com/office/drawing/2014/main" id="{CE431C62-5AEE-49DC-A254-8B9BA64FD80D}"/>
                  </a:ext>
                </a:extLst>
              </p:cNvPr>
              <p:cNvSpPr/>
              <p:nvPr/>
            </p:nvSpPr>
            <p:spPr>
              <a:xfrm>
                <a:off x="5646420" y="3764280"/>
                <a:ext cx="579120" cy="624840"/>
              </a:xfrm>
              <a:custGeom>
                <a:avLst/>
                <a:gdLst>
                  <a:gd name="connsiteX0" fmla="*/ 220980 w 579120"/>
                  <a:gd name="connsiteY0" fmla="*/ 0 h 624840"/>
                  <a:gd name="connsiteX1" fmla="*/ 579120 w 579120"/>
                  <a:gd name="connsiteY1" fmla="*/ 144780 h 624840"/>
                  <a:gd name="connsiteX2" fmla="*/ 365760 w 579120"/>
                  <a:gd name="connsiteY2" fmla="*/ 624840 h 624840"/>
                  <a:gd name="connsiteX3" fmla="*/ 0 w 579120"/>
                  <a:gd name="connsiteY3" fmla="*/ 624840 h 624840"/>
                  <a:gd name="connsiteX4" fmla="*/ 220980 w 579120"/>
                  <a:gd name="connsiteY4" fmla="*/ 0 h 624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120" h="624840">
                    <a:moveTo>
                      <a:pt x="220980" y="0"/>
                    </a:moveTo>
                    <a:lnTo>
                      <a:pt x="579120" y="144780"/>
                    </a:lnTo>
                    <a:lnTo>
                      <a:pt x="365760" y="624840"/>
                    </a:lnTo>
                    <a:lnTo>
                      <a:pt x="0" y="624840"/>
                    </a:lnTo>
                    <a:lnTo>
                      <a:pt x="220980" y="0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281" name="角丸四角形 5844">
                <a:extLst>
                  <a:ext uri="{FF2B5EF4-FFF2-40B4-BE49-F238E27FC236}">
                    <a16:creationId xmlns:a16="http://schemas.microsoft.com/office/drawing/2014/main" id="{C87301E9-D6F9-40B5-8933-94844878A9E3}"/>
                  </a:ext>
                </a:extLst>
              </p:cNvPr>
              <p:cNvSpPr/>
              <p:nvPr/>
            </p:nvSpPr>
            <p:spPr>
              <a:xfrm>
                <a:off x="7322314" y="4125147"/>
                <a:ext cx="439491" cy="439233"/>
              </a:xfrm>
              <a:prstGeom prst="roundRect">
                <a:avLst/>
              </a:prstGeom>
              <a:solidFill>
                <a:srgbClr val="FFFF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282" name="フリーフォーム 5845">
                <a:extLst>
                  <a:ext uri="{FF2B5EF4-FFF2-40B4-BE49-F238E27FC236}">
                    <a16:creationId xmlns:a16="http://schemas.microsoft.com/office/drawing/2014/main" id="{C1329541-2C54-44A1-B4B2-9F821E62A585}"/>
                  </a:ext>
                </a:extLst>
              </p:cNvPr>
              <p:cNvSpPr/>
              <p:nvPr/>
            </p:nvSpPr>
            <p:spPr>
              <a:xfrm>
                <a:off x="6751434" y="3472125"/>
                <a:ext cx="716278" cy="853438"/>
              </a:xfrm>
              <a:custGeom>
                <a:avLst/>
                <a:gdLst>
                  <a:gd name="connsiteX0" fmla="*/ 716280 w 716280"/>
                  <a:gd name="connsiteY0" fmla="*/ 0 h 853440"/>
                  <a:gd name="connsiteX1" fmla="*/ 716280 w 716280"/>
                  <a:gd name="connsiteY1" fmla="*/ 853440 h 853440"/>
                  <a:gd name="connsiteX2" fmla="*/ 0 w 716280"/>
                  <a:gd name="connsiteY2" fmla="*/ 853440 h 853440"/>
                  <a:gd name="connsiteX3" fmla="*/ 0 w 716280"/>
                  <a:gd name="connsiteY3" fmla="*/ 769620 h 853440"/>
                  <a:gd name="connsiteX4" fmla="*/ 464820 w 716280"/>
                  <a:gd name="connsiteY4" fmla="*/ 769620 h 853440"/>
                  <a:gd name="connsiteX5" fmla="*/ 601980 w 716280"/>
                  <a:gd name="connsiteY5" fmla="*/ 7620 h 853440"/>
                  <a:gd name="connsiteX6" fmla="*/ 716280 w 716280"/>
                  <a:gd name="connsiteY6" fmla="*/ 0 h 853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16280" h="853440">
                    <a:moveTo>
                      <a:pt x="716280" y="0"/>
                    </a:moveTo>
                    <a:lnTo>
                      <a:pt x="716280" y="853440"/>
                    </a:lnTo>
                    <a:lnTo>
                      <a:pt x="0" y="853440"/>
                    </a:lnTo>
                    <a:lnTo>
                      <a:pt x="0" y="769620"/>
                    </a:lnTo>
                    <a:lnTo>
                      <a:pt x="464820" y="769620"/>
                    </a:lnTo>
                    <a:lnTo>
                      <a:pt x="601980" y="7620"/>
                    </a:lnTo>
                    <a:lnTo>
                      <a:pt x="716280" y="0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283" name="角丸四角形 5847">
                <a:extLst>
                  <a:ext uri="{FF2B5EF4-FFF2-40B4-BE49-F238E27FC236}">
                    <a16:creationId xmlns:a16="http://schemas.microsoft.com/office/drawing/2014/main" id="{A91416C6-9D9D-4A9E-BB60-158AAAC74988}"/>
                  </a:ext>
                </a:extLst>
              </p:cNvPr>
              <p:cNvSpPr/>
              <p:nvPr/>
            </p:nvSpPr>
            <p:spPr>
              <a:xfrm>
                <a:off x="5400274" y="4293096"/>
                <a:ext cx="2580733" cy="1243545"/>
              </a:xfrm>
              <a:prstGeom prst="roundRect">
                <a:avLst/>
              </a:prstGeom>
              <a:solidFill>
                <a:srgbClr val="FFCC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284" name="正方形/長方形 283">
                <a:extLst>
                  <a:ext uri="{FF2B5EF4-FFF2-40B4-BE49-F238E27FC236}">
                    <a16:creationId xmlns:a16="http://schemas.microsoft.com/office/drawing/2014/main" id="{093A5D82-22EE-42EB-9BD3-4C439252B052}"/>
                  </a:ext>
                </a:extLst>
              </p:cNvPr>
              <p:cNvSpPr/>
              <p:nvPr/>
            </p:nvSpPr>
            <p:spPr>
              <a:xfrm>
                <a:off x="4877321" y="2123890"/>
                <a:ext cx="426200" cy="2385230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285" name="正方形/長方形 284">
                <a:extLst>
                  <a:ext uri="{FF2B5EF4-FFF2-40B4-BE49-F238E27FC236}">
                    <a16:creationId xmlns:a16="http://schemas.microsoft.com/office/drawing/2014/main" id="{34D93C49-9D68-44D2-B210-38FFDF183A48}"/>
                  </a:ext>
                </a:extLst>
              </p:cNvPr>
              <p:cNvSpPr/>
              <p:nvPr/>
            </p:nvSpPr>
            <p:spPr>
              <a:xfrm>
                <a:off x="4973834" y="2123890"/>
                <a:ext cx="246364" cy="2385230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286" name="正方形/長方形 285">
                <a:extLst>
                  <a:ext uri="{FF2B5EF4-FFF2-40B4-BE49-F238E27FC236}">
                    <a16:creationId xmlns:a16="http://schemas.microsoft.com/office/drawing/2014/main" id="{A15715C6-CC7C-4791-ABF5-807CFAFEBA56}"/>
                  </a:ext>
                </a:extLst>
              </p:cNvPr>
              <p:cNvSpPr/>
              <p:nvPr/>
            </p:nvSpPr>
            <p:spPr>
              <a:xfrm>
                <a:off x="4808984" y="4257491"/>
                <a:ext cx="562874" cy="1521466"/>
              </a:xfrm>
              <a:prstGeom prst="rect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287" name="正方形/長方形 286">
                <a:extLst>
                  <a:ext uri="{FF2B5EF4-FFF2-40B4-BE49-F238E27FC236}">
                    <a16:creationId xmlns:a16="http://schemas.microsoft.com/office/drawing/2014/main" id="{8DFE7FE8-67DC-40B3-A482-501172101140}"/>
                  </a:ext>
                </a:extLst>
              </p:cNvPr>
              <p:cNvSpPr/>
              <p:nvPr/>
            </p:nvSpPr>
            <p:spPr>
              <a:xfrm>
                <a:off x="4934331" y="4257491"/>
                <a:ext cx="325368" cy="1521466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288" name="角丸四角形 5853">
                <a:extLst>
                  <a:ext uri="{FF2B5EF4-FFF2-40B4-BE49-F238E27FC236}">
                    <a16:creationId xmlns:a16="http://schemas.microsoft.com/office/drawing/2014/main" id="{6F63C305-BA5A-47BA-A9B6-9677E92164CC}"/>
                  </a:ext>
                </a:extLst>
              </p:cNvPr>
              <p:cNvSpPr/>
              <p:nvPr/>
            </p:nvSpPr>
            <p:spPr>
              <a:xfrm>
                <a:off x="5400274" y="5013961"/>
                <a:ext cx="2580733" cy="645189"/>
              </a:xfrm>
              <a:prstGeom prst="roundRect">
                <a:avLst>
                  <a:gd name="adj" fmla="val 2573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289" name="円/楕円 5854">
                <a:extLst>
                  <a:ext uri="{FF2B5EF4-FFF2-40B4-BE49-F238E27FC236}">
                    <a16:creationId xmlns:a16="http://schemas.microsoft.com/office/drawing/2014/main" id="{851DD339-F696-4DF2-8E58-8A2C8EBE3E83}"/>
                  </a:ext>
                </a:extLst>
              </p:cNvPr>
              <p:cNvSpPr/>
              <p:nvPr/>
            </p:nvSpPr>
            <p:spPr>
              <a:xfrm>
                <a:off x="7349314" y="5171208"/>
                <a:ext cx="470863" cy="470863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290" name="ドーナツ 5855">
                <a:extLst>
                  <a:ext uri="{FF2B5EF4-FFF2-40B4-BE49-F238E27FC236}">
                    <a16:creationId xmlns:a16="http://schemas.microsoft.com/office/drawing/2014/main" id="{8FCBEA6B-F1E1-4E7C-B169-A676C2E12640}"/>
                  </a:ext>
                </a:extLst>
              </p:cNvPr>
              <p:cNvSpPr/>
              <p:nvPr/>
            </p:nvSpPr>
            <p:spPr>
              <a:xfrm>
                <a:off x="7106998" y="4928889"/>
                <a:ext cx="955495" cy="955497"/>
              </a:xfrm>
              <a:prstGeom prst="donut">
                <a:avLst>
                  <a:gd name="adj" fmla="val 29627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prstClr val="black"/>
                  </a:solidFill>
                  <a:ea typeface="ＭＳ Ｐゴシック"/>
                </a:endParaRPr>
              </a:p>
            </p:txBody>
          </p:sp>
          <p:sp>
            <p:nvSpPr>
              <p:cNvPr id="291" name="円/楕円 5854">
                <a:extLst>
                  <a:ext uri="{FF2B5EF4-FFF2-40B4-BE49-F238E27FC236}">
                    <a16:creationId xmlns:a16="http://schemas.microsoft.com/office/drawing/2014/main" id="{4438B94F-7864-4B92-92D9-BC64B818E727}"/>
                  </a:ext>
                </a:extLst>
              </p:cNvPr>
              <p:cNvSpPr/>
              <p:nvPr/>
            </p:nvSpPr>
            <p:spPr>
              <a:xfrm>
                <a:off x="5762577" y="5171208"/>
                <a:ext cx="470863" cy="470863"/>
              </a:xfrm>
              <a:prstGeom prst="ellipse">
                <a:avLst/>
              </a:prstGeom>
              <a:solidFill>
                <a:sysClr val="window" lastClr="FFFFFF">
                  <a:lumMod val="65000"/>
                </a:sysClr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292" name="ドーナツ 5855">
                <a:extLst>
                  <a:ext uri="{FF2B5EF4-FFF2-40B4-BE49-F238E27FC236}">
                    <a16:creationId xmlns:a16="http://schemas.microsoft.com/office/drawing/2014/main" id="{5D732009-A378-42B4-BFAA-F0F98F938DE0}"/>
                  </a:ext>
                </a:extLst>
              </p:cNvPr>
              <p:cNvSpPr/>
              <p:nvPr/>
            </p:nvSpPr>
            <p:spPr>
              <a:xfrm>
                <a:off x="5520262" y="4928889"/>
                <a:ext cx="955495" cy="955497"/>
              </a:xfrm>
              <a:prstGeom prst="donut">
                <a:avLst>
                  <a:gd name="adj" fmla="val 29627"/>
                </a:avLst>
              </a:prstGeom>
              <a:solidFill>
                <a:sysClr val="windowText" lastClr="000000"/>
              </a:solidFill>
              <a:ln w="381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pitchFamily="50" charset="-128"/>
                    <a:cs typeface="+mn-cs"/>
                  </a:defRPr>
                </a:lvl9pPr>
              </a:lstStyle>
              <a:p>
                <a:pPr algn="ctr" defTabSz="914400">
                  <a:defRPr/>
                </a:pPr>
                <a:endParaRPr lang="ja-JP" altLang="en-US" kern="0">
                  <a:solidFill>
                    <a:prstClr val="black"/>
                  </a:solidFill>
                  <a:ea typeface="ＭＳ Ｐゴシック"/>
                </a:endParaRPr>
              </a:p>
            </p:txBody>
          </p:sp>
        </p:grpSp>
        <p:sp>
          <p:nvSpPr>
            <p:cNvPr id="278" name="楕円 277">
              <a:extLst>
                <a:ext uri="{FF2B5EF4-FFF2-40B4-BE49-F238E27FC236}">
                  <a16:creationId xmlns:a16="http://schemas.microsoft.com/office/drawing/2014/main" id="{06A8B300-24DE-423D-82D4-04E54D11A5A1}"/>
                </a:ext>
              </a:extLst>
            </p:cNvPr>
            <p:cNvSpPr/>
            <p:nvPr/>
          </p:nvSpPr>
          <p:spPr bwMode="auto">
            <a:xfrm rot="1440141">
              <a:off x="8100586" y="4208130"/>
              <a:ext cx="210379" cy="210379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9" name="楕円 278">
              <a:extLst>
                <a:ext uri="{FF2B5EF4-FFF2-40B4-BE49-F238E27FC236}">
                  <a16:creationId xmlns:a16="http://schemas.microsoft.com/office/drawing/2014/main" id="{9B0BDF25-20CC-4FFC-9AA0-633E309C2DA9}"/>
                </a:ext>
              </a:extLst>
            </p:cNvPr>
            <p:cNvSpPr/>
            <p:nvPr/>
          </p:nvSpPr>
          <p:spPr bwMode="auto">
            <a:xfrm rot="1440141">
              <a:off x="8149301" y="4273228"/>
              <a:ext cx="80186" cy="80186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pitchFamily="50" charset="-128"/>
                  <a:cs typeface="+mn-cs"/>
                </a:defRPr>
              </a:lvl9pPr>
            </a:lstStyle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0915861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749</TotalTime>
  <Words>19</Words>
  <Application>Microsoft Office PowerPoint</Application>
  <PresentationFormat>A4 210 x 297 mm</PresentationFormat>
  <Paragraphs>10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重量物取扱い注意の貼り紙</dc:title>
  <dc:subject>重量物取扱い注意の貼り紙</dc:subject>
  <dc:creator>でじけろお</dc:creator>
  <cp:revision>1</cp:revision>
  <dcterms:created xsi:type="dcterms:W3CDTF">2014-12-04T06:28:23Z</dcterms:created>
  <dcterms:modified xsi:type="dcterms:W3CDTF">2026-02-03T05:50:42Z</dcterms:modified>
  <cp:version>1</cp:version>
</cp:coreProperties>
</file>