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99" r:id="rId3"/>
    <p:sldId id="294" r:id="rId4"/>
    <p:sldId id="295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99"/>
    <a:srgbClr val="FF6600"/>
    <a:srgbClr val="CC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3" d="100"/>
          <a:sy n="53" d="100"/>
        </p:scale>
        <p:origin x="966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BB6ECCD-5BDA-4824-A4EE-3609B258B616}"/>
              </a:ext>
            </a:extLst>
          </p:cNvPr>
          <p:cNvSpPr txBox="1"/>
          <p:nvPr/>
        </p:nvSpPr>
        <p:spPr>
          <a:xfrm rot="5400000">
            <a:off x="3368371" y="6939692"/>
            <a:ext cx="2819291" cy="163622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につき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A9B5A69-AF88-4AFC-A6C8-0A650A3DDC9B}"/>
              </a:ext>
            </a:extLst>
          </p:cNvPr>
          <p:cNvSpPr txBox="1"/>
          <p:nvPr/>
        </p:nvSpPr>
        <p:spPr>
          <a:xfrm rot="5400000">
            <a:off x="-2225439" y="3741606"/>
            <a:ext cx="8428892" cy="24227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取扱い注意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4E43DE2-6D8D-C835-CDD1-FD124CF7114E}"/>
              </a:ext>
            </a:extLst>
          </p:cNvPr>
          <p:cNvSpPr txBox="1"/>
          <p:nvPr/>
        </p:nvSpPr>
        <p:spPr>
          <a:xfrm rot="5400000">
            <a:off x="2084923" y="2174444"/>
            <a:ext cx="5294567" cy="24227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重量物</a:t>
            </a:r>
            <a:endParaRPr lang="en-US" altLang="ja-JP" sz="88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817031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E96775-5EFD-1908-9D85-CBCC41ED6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22F9E7A-51E1-966F-10A8-BFEC403373DB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43D3F62A-C3B1-AEEE-BB2F-98403485DA79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14274BD-73DC-E612-AEF2-F021ADA90486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AC42B73-73A2-BD52-47F3-3BCFB138E36C}"/>
              </a:ext>
            </a:extLst>
          </p:cNvPr>
          <p:cNvSpPr txBox="1"/>
          <p:nvPr/>
        </p:nvSpPr>
        <p:spPr>
          <a:xfrm rot="5400000">
            <a:off x="-2225439" y="3741606"/>
            <a:ext cx="8428892" cy="24227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取扱注意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E7B49688-69EB-C8AE-5601-026A84509524}"/>
              </a:ext>
            </a:extLst>
          </p:cNvPr>
          <p:cNvSpPr txBox="1"/>
          <p:nvPr/>
        </p:nvSpPr>
        <p:spPr>
          <a:xfrm rot="5400000">
            <a:off x="517760" y="3741608"/>
            <a:ext cx="8428893" cy="24227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重量物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027192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0D377BE1-D9BA-AFF3-9032-B6B2F7432B53}"/>
              </a:ext>
            </a:extLst>
          </p:cNvPr>
          <p:cNvGrpSpPr/>
          <p:nvPr/>
        </p:nvGrpSpPr>
        <p:grpSpPr>
          <a:xfrm>
            <a:off x="2135594" y="4934640"/>
            <a:ext cx="2564422" cy="2564422"/>
            <a:chOff x="3647756" y="4066718"/>
            <a:chExt cx="2417974" cy="2417974"/>
          </a:xfrm>
        </p:grpSpPr>
        <p:grpSp>
          <p:nvGrpSpPr>
            <p:cNvPr id="143" name="グループ化 142">
              <a:extLst>
                <a:ext uri="{FF2B5EF4-FFF2-40B4-BE49-F238E27FC236}">
                  <a16:creationId xmlns:a16="http://schemas.microsoft.com/office/drawing/2014/main" id="{657743AB-C5E4-4833-5D20-AC83B51EC4C0}"/>
                </a:ext>
              </a:extLst>
            </p:cNvPr>
            <p:cNvGrpSpPr/>
            <p:nvPr/>
          </p:nvGrpSpPr>
          <p:grpSpPr>
            <a:xfrm>
              <a:off x="3647756" y="4066718"/>
              <a:ext cx="2417974" cy="2417974"/>
              <a:chOff x="3800295" y="863715"/>
              <a:chExt cx="2735056" cy="2735056"/>
            </a:xfrm>
          </p:grpSpPr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FA7F7F21-5735-8706-52EE-40B9C30133BD}"/>
                  </a:ext>
                </a:extLst>
              </p:cNvPr>
              <p:cNvSpPr/>
              <p:nvPr/>
            </p:nvSpPr>
            <p:spPr bwMode="auto">
              <a:xfrm>
                <a:off x="3800295" y="863715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四角形: 角を丸くする 151">
                <a:extLst>
                  <a:ext uri="{FF2B5EF4-FFF2-40B4-BE49-F238E27FC236}">
                    <a16:creationId xmlns:a16="http://schemas.microsoft.com/office/drawing/2014/main" id="{760C86FE-33CE-5A3C-533E-1055B3684AEA}"/>
                  </a:ext>
                </a:extLst>
              </p:cNvPr>
              <p:cNvSpPr/>
              <p:nvPr/>
            </p:nvSpPr>
            <p:spPr bwMode="auto">
              <a:xfrm>
                <a:off x="3987874" y="1051294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316513DE-7FDF-E78F-66BC-D077E57DCF28}"/>
                  </a:ext>
                </a:extLst>
              </p:cNvPr>
              <p:cNvSpPr/>
              <p:nvPr/>
            </p:nvSpPr>
            <p:spPr bwMode="auto">
              <a:xfrm>
                <a:off x="3879257" y="942677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0F3E5C96-3FAD-6A86-5EBE-179C03A8F844}"/>
                </a:ext>
              </a:extLst>
            </p:cNvPr>
            <p:cNvGrpSpPr/>
            <p:nvPr/>
          </p:nvGrpSpPr>
          <p:grpSpPr>
            <a:xfrm>
              <a:off x="4125126" y="4407020"/>
              <a:ext cx="1470258" cy="1655632"/>
              <a:chOff x="4656715" y="711225"/>
              <a:chExt cx="2044122" cy="2301850"/>
            </a:xfrm>
          </p:grpSpPr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8AF2C122-37AF-B34C-2846-5A7057B4DC50}"/>
                  </a:ext>
                </a:extLst>
              </p:cNvPr>
              <p:cNvSpPr/>
              <p:nvPr/>
            </p:nvSpPr>
            <p:spPr>
              <a:xfrm>
                <a:off x="4656715" y="1187425"/>
                <a:ext cx="2044122" cy="1825650"/>
              </a:xfrm>
              <a:custGeom>
                <a:avLst/>
                <a:gdLst>
                  <a:gd name="csX0" fmla="*/ 316926 w 2044122"/>
                  <a:gd name="csY0" fmla="*/ 0 h 1825650"/>
                  <a:gd name="csX1" fmla="*/ 1725777 w 2044122"/>
                  <a:gd name="csY1" fmla="*/ 0 h 1825650"/>
                  <a:gd name="csX2" fmla="*/ 2032152 w 2044122"/>
                  <a:gd name="csY2" fmla="*/ 1602045 h 1825650"/>
                  <a:gd name="csX3" fmla="*/ 2038845 w 2044122"/>
                  <a:gd name="csY3" fmla="*/ 1610424 h 1825650"/>
                  <a:gd name="csX4" fmla="*/ 2044122 w 2044122"/>
                  <a:gd name="csY4" fmla="*/ 1630388 h 1825650"/>
                  <a:gd name="csX5" fmla="*/ 1022061 w 2044122"/>
                  <a:gd name="csY5" fmla="*/ 1825650 h 1825650"/>
                  <a:gd name="csX6" fmla="*/ 0 w 2044122"/>
                  <a:gd name="csY6" fmla="*/ 1630388 h 1825650"/>
                  <a:gd name="csX7" fmla="*/ 5277 w 2044122"/>
                  <a:gd name="csY7" fmla="*/ 1610424 h 1825650"/>
                  <a:gd name="csX8" fmla="*/ 10105 w 2044122"/>
                  <a:gd name="csY8" fmla="*/ 1604381 h 1825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044122" h="1825650">
                    <a:moveTo>
                      <a:pt x="316926" y="0"/>
                    </a:moveTo>
                    <a:lnTo>
                      <a:pt x="1725777" y="0"/>
                    </a:lnTo>
                    <a:lnTo>
                      <a:pt x="2032152" y="1602045"/>
                    </a:lnTo>
                    <a:lnTo>
                      <a:pt x="2038845" y="1610424"/>
                    </a:lnTo>
                    <a:cubicBezTo>
                      <a:pt x="2042335" y="1616988"/>
                      <a:pt x="2044122" y="1623648"/>
                      <a:pt x="2044122" y="1630388"/>
                    </a:cubicBezTo>
                    <a:cubicBezTo>
                      <a:pt x="2044122" y="1738228"/>
                      <a:pt x="1586530" y="1825650"/>
                      <a:pt x="1022061" y="1825650"/>
                    </a:cubicBezTo>
                    <a:cubicBezTo>
                      <a:pt x="457592" y="1825650"/>
                      <a:pt x="0" y="1738228"/>
                      <a:pt x="0" y="1630388"/>
                    </a:cubicBezTo>
                    <a:cubicBezTo>
                      <a:pt x="0" y="1623648"/>
                      <a:pt x="1787" y="1616988"/>
                      <a:pt x="5277" y="1610424"/>
                    </a:cubicBezTo>
                    <a:lnTo>
                      <a:pt x="10105" y="160438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楕円 145">
                <a:extLst>
                  <a:ext uri="{FF2B5EF4-FFF2-40B4-BE49-F238E27FC236}">
                    <a16:creationId xmlns:a16="http://schemas.microsoft.com/office/drawing/2014/main" id="{77FD0F91-93FD-F4B6-1E81-DDBBA4A8B6B3}"/>
                  </a:ext>
                </a:extLst>
              </p:cNvPr>
              <p:cNvSpPr/>
              <p:nvPr/>
            </p:nvSpPr>
            <p:spPr>
              <a:xfrm>
                <a:off x="4973926" y="1073149"/>
                <a:ext cx="1409700" cy="2365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09BABE00-51F5-0C22-1AFA-7E39DBFC1C3D}"/>
                  </a:ext>
                </a:extLst>
              </p:cNvPr>
              <p:cNvGrpSpPr/>
              <p:nvPr/>
            </p:nvGrpSpPr>
            <p:grpSpPr>
              <a:xfrm>
                <a:off x="5021551" y="1898466"/>
                <a:ext cx="1314450" cy="607457"/>
                <a:chOff x="7341911" y="247650"/>
                <a:chExt cx="1173440" cy="369332"/>
              </a:xfrm>
            </p:grpSpPr>
            <p:sp>
              <p:nvSpPr>
                <p:cNvPr id="149" name="テキスト ボックス 148">
                  <a:extLst>
                    <a:ext uri="{FF2B5EF4-FFF2-40B4-BE49-F238E27FC236}">
                      <a16:creationId xmlns:a16="http://schemas.microsoft.com/office/drawing/2014/main" id="{621BA0BA-BBAF-B1FC-2D2E-FF3F55C5A40B}"/>
                    </a:ext>
                  </a:extLst>
                </p:cNvPr>
                <p:cNvSpPr txBox="1"/>
                <p:nvPr/>
              </p:nvSpPr>
              <p:spPr>
                <a:xfrm>
                  <a:off x="7341911" y="247650"/>
                  <a:ext cx="8250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50" name="テキスト ボックス 149">
                  <a:extLst>
                    <a:ext uri="{FF2B5EF4-FFF2-40B4-BE49-F238E27FC236}">
                      <a16:creationId xmlns:a16="http://schemas.microsoft.com/office/drawing/2014/main" id="{92B14309-E564-EE0D-0B64-35D3FF4CDC8A}"/>
                    </a:ext>
                  </a:extLst>
                </p:cNvPr>
                <p:cNvSpPr txBox="1"/>
                <p:nvPr/>
              </p:nvSpPr>
              <p:spPr>
                <a:xfrm>
                  <a:off x="8256265" y="411739"/>
                  <a:ext cx="259086" cy="2052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kg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007996A7-31D2-102C-9C80-B31F718D8C9E}"/>
                  </a:ext>
                </a:extLst>
              </p:cNvPr>
              <p:cNvSpPr/>
              <p:nvPr/>
            </p:nvSpPr>
            <p:spPr>
              <a:xfrm>
                <a:off x="5316851" y="711225"/>
                <a:ext cx="723850" cy="478614"/>
              </a:xfrm>
              <a:custGeom>
                <a:avLst/>
                <a:gdLst>
                  <a:gd name="csX0" fmla="*/ 361925 w 723850"/>
                  <a:gd name="csY0" fmla="*/ 0 h 478614"/>
                  <a:gd name="csX1" fmla="*/ 723850 w 723850"/>
                  <a:gd name="csY1" fmla="*/ 361924 h 478614"/>
                  <a:gd name="csX2" fmla="*/ 716497 w 723850"/>
                  <a:gd name="csY2" fmla="*/ 434864 h 478614"/>
                  <a:gd name="csX3" fmla="*/ 702917 w 723850"/>
                  <a:gd name="csY3" fmla="*/ 478614 h 478614"/>
                  <a:gd name="csX4" fmla="*/ 523706 w 723850"/>
                  <a:gd name="csY4" fmla="*/ 478614 h 478614"/>
                  <a:gd name="csX5" fmla="*/ 549077 w 723850"/>
                  <a:gd name="csY5" fmla="*/ 440985 h 478614"/>
                  <a:gd name="csX6" fmla="*/ 565038 w 723850"/>
                  <a:gd name="csY6" fmla="*/ 361924 h 478614"/>
                  <a:gd name="csX7" fmla="*/ 361925 w 723850"/>
                  <a:gd name="csY7" fmla="*/ 158812 h 478614"/>
                  <a:gd name="csX8" fmla="*/ 158812 w 723850"/>
                  <a:gd name="csY8" fmla="*/ 361924 h 478614"/>
                  <a:gd name="csX9" fmla="*/ 174774 w 723850"/>
                  <a:gd name="csY9" fmla="*/ 440985 h 478614"/>
                  <a:gd name="csX10" fmla="*/ 200145 w 723850"/>
                  <a:gd name="csY10" fmla="*/ 478614 h 478614"/>
                  <a:gd name="csX11" fmla="*/ 20934 w 723850"/>
                  <a:gd name="csY11" fmla="*/ 478614 h 478614"/>
                  <a:gd name="csX12" fmla="*/ 7353 w 723850"/>
                  <a:gd name="csY12" fmla="*/ 434864 h 478614"/>
                  <a:gd name="csX13" fmla="*/ 0 w 723850"/>
                  <a:gd name="csY13" fmla="*/ 361924 h 478614"/>
                  <a:gd name="csX14" fmla="*/ 361925 w 723850"/>
                  <a:gd name="csY14" fmla="*/ 0 h 4786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23850" h="478614">
                    <a:moveTo>
                      <a:pt x="361925" y="0"/>
                    </a:moveTo>
                    <a:cubicBezTo>
                      <a:pt x="561811" y="0"/>
                      <a:pt x="723850" y="162039"/>
                      <a:pt x="723850" y="361924"/>
                    </a:cubicBezTo>
                    <a:cubicBezTo>
                      <a:pt x="723850" y="386910"/>
                      <a:pt x="721318" y="411304"/>
                      <a:pt x="716497" y="434864"/>
                    </a:cubicBezTo>
                    <a:lnTo>
                      <a:pt x="702917" y="478614"/>
                    </a:lnTo>
                    <a:lnTo>
                      <a:pt x="523706" y="478614"/>
                    </a:lnTo>
                    <a:lnTo>
                      <a:pt x="549077" y="440985"/>
                    </a:lnTo>
                    <a:cubicBezTo>
                      <a:pt x="559355" y="416685"/>
                      <a:pt x="565038" y="389968"/>
                      <a:pt x="565038" y="361924"/>
                    </a:cubicBezTo>
                    <a:cubicBezTo>
                      <a:pt x="565038" y="249748"/>
                      <a:pt x="474101" y="158812"/>
                      <a:pt x="361925" y="158812"/>
                    </a:cubicBezTo>
                    <a:cubicBezTo>
                      <a:pt x="249749" y="158812"/>
                      <a:pt x="158812" y="249748"/>
                      <a:pt x="158812" y="361924"/>
                    </a:cubicBezTo>
                    <a:cubicBezTo>
                      <a:pt x="158812" y="389968"/>
                      <a:pt x="164496" y="416685"/>
                      <a:pt x="174774" y="440985"/>
                    </a:cubicBezTo>
                    <a:lnTo>
                      <a:pt x="200145" y="478614"/>
                    </a:lnTo>
                    <a:lnTo>
                      <a:pt x="20934" y="478614"/>
                    </a:lnTo>
                    <a:lnTo>
                      <a:pt x="7353" y="434864"/>
                    </a:lnTo>
                    <a:cubicBezTo>
                      <a:pt x="2532" y="411304"/>
                      <a:pt x="0" y="386910"/>
                      <a:pt x="0" y="361924"/>
                    </a:cubicBezTo>
                    <a:cubicBezTo>
                      <a:pt x="0" y="162039"/>
                      <a:pt x="162039" y="0"/>
                      <a:pt x="36192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C4A25711-D3B4-C14B-5B0F-0BA94619826B}"/>
              </a:ext>
            </a:extLst>
          </p:cNvPr>
          <p:cNvGrpSpPr/>
          <p:nvPr/>
        </p:nvGrpSpPr>
        <p:grpSpPr>
          <a:xfrm>
            <a:off x="285457" y="365760"/>
            <a:ext cx="6248888" cy="4191142"/>
            <a:chOff x="777498" y="892330"/>
            <a:chExt cx="8351004" cy="5252100"/>
          </a:xfrm>
        </p:grpSpPr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7DA3255A-66F2-0A6F-27B2-64A191616CFD}"/>
                </a:ext>
              </a:extLst>
            </p:cNvPr>
            <p:cNvSpPr txBox="1"/>
            <p:nvPr/>
          </p:nvSpPr>
          <p:spPr>
            <a:xfrm>
              <a:off x="777498" y="3699030"/>
              <a:ext cx="8351004" cy="2445400"/>
            </a:xfrm>
            <a:prstGeom prst="rect">
              <a:avLst/>
            </a:prstGeom>
            <a:noFill/>
          </p:spPr>
          <p:txBody>
            <a:bodyPr vert="horz" wrap="squar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取扱い注意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E1599AC4-C856-D874-316C-993A9ECE4D39}"/>
                </a:ext>
              </a:extLst>
            </p:cNvPr>
            <p:cNvSpPr txBox="1"/>
            <p:nvPr/>
          </p:nvSpPr>
          <p:spPr>
            <a:xfrm>
              <a:off x="777498" y="892330"/>
              <a:ext cx="8351004" cy="2445400"/>
            </a:xfrm>
            <a:prstGeom prst="rect">
              <a:avLst/>
            </a:prstGeom>
            <a:noFill/>
          </p:spPr>
          <p:txBody>
            <a:bodyPr vert="horz" wrap="squar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重量物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</p:grpSp>
      <p:sp>
        <p:nvSpPr>
          <p:cNvPr id="158" name="テキスト ボックス 157">
            <a:extLst>
              <a:ext uri="{FF2B5EF4-FFF2-40B4-BE49-F238E27FC236}">
                <a16:creationId xmlns:a16="http://schemas.microsoft.com/office/drawing/2014/main" id="{A2CEE1AD-9894-7651-4D0E-5ABE56DA6FC9}"/>
              </a:ext>
            </a:extLst>
          </p:cNvPr>
          <p:cNvSpPr txBox="1"/>
          <p:nvPr/>
        </p:nvSpPr>
        <p:spPr>
          <a:xfrm>
            <a:off x="285457" y="7882129"/>
            <a:ext cx="6248888" cy="176853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積み荷の重量には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気を付けましょう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94079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94D4E61-051A-880E-41E1-3B21E75E8CBC}"/>
              </a:ext>
            </a:extLst>
          </p:cNvPr>
          <p:cNvGrpSpPr/>
          <p:nvPr/>
        </p:nvGrpSpPr>
        <p:grpSpPr>
          <a:xfrm>
            <a:off x="386493" y="542510"/>
            <a:ext cx="6085014" cy="4612711"/>
            <a:chOff x="386493" y="542510"/>
            <a:chExt cx="6085014" cy="12061353"/>
          </a:xfrm>
        </p:grpSpPr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89D4371D-3500-4407-BD4F-D80EB60C2968}"/>
                </a:ext>
              </a:extLst>
            </p:cNvPr>
            <p:cNvSpPr txBox="1"/>
            <p:nvPr/>
          </p:nvSpPr>
          <p:spPr>
            <a:xfrm>
              <a:off x="386493" y="542510"/>
              <a:ext cx="6085014" cy="5588984"/>
            </a:xfrm>
            <a:prstGeom prst="rect">
              <a:avLst/>
            </a:prstGeom>
            <a:noFill/>
          </p:spPr>
          <p:txBody>
            <a:bodyPr vert="horz" wrap="squar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重量物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698A8BFD-F4E4-CEE2-B2F3-85E5B9442F0A}"/>
                </a:ext>
              </a:extLst>
            </p:cNvPr>
            <p:cNvSpPr txBox="1"/>
            <p:nvPr/>
          </p:nvSpPr>
          <p:spPr>
            <a:xfrm>
              <a:off x="386493" y="7014879"/>
              <a:ext cx="6085014" cy="5588984"/>
            </a:xfrm>
            <a:prstGeom prst="rect">
              <a:avLst/>
            </a:prstGeom>
            <a:noFill/>
          </p:spPr>
          <p:txBody>
            <a:bodyPr vert="horz" wrap="squar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effectLst/>
                </a:rPr>
                <a:t>注意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</p:grpSp>
      <p:grpSp>
        <p:nvGrpSpPr>
          <p:cNvPr id="186" name="グループ化 185">
            <a:extLst>
              <a:ext uri="{FF2B5EF4-FFF2-40B4-BE49-F238E27FC236}">
                <a16:creationId xmlns:a16="http://schemas.microsoft.com/office/drawing/2014/main" id="{024A76AB-6F7F-3229-081D-96AE7D419E24}"/>
              </a:ext>
            </a:extLst>
          </p:cNvPr>
          <p:cNvGrpSpPr/>
          <p:nvPr/>
        </p:nvGrpSpPr>
        <p:grpSpPr>
          <a:xfrm>
            <a:off x="1675620" y="5718085"/>
            <a:ext cx="3506759" cy="3845874"/>
            <a:chOff x="766041" y="1524001"/>
            <a:chExt cx="3506759" cy="3845874"/>
          </a:xfrm>
        </p:grpSpPr>
        <p:grpSp>
          <p:nvGrpSpPr>
            <p:cNvPr id="187" name="グループ化 186">
              <a:extLst>
                <a:ext uri="{FF2B5EF4-FFF2-40B4-BE49-F238E27FC236}">
                  <a16:creationId xmlns:a16="http://schemas.microsoft.com/office/drawing/2014/main" id="{005B6A6D-C10B-9A75-3E50-869110CA524F}"/>
                </a:ext>
              </a:extLst>
            </p:cNvPr>
            <p:cNvGrpSpPr/>
            <p:nvPr/>
          </p:nvGrpSpPr>
          <p:grpSpPr>
            <a:xfrm>
              <a:off x="1482335" y="2625014"/>
              <a:ext cx="1947965" cy="2744861"/>
              <a:chOff x="273607" y="2504423"/>
              <a:chExt cx="1947965" cy="2744861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3FF23119-2F19-5536-8646-3EE59AFD7949}"/>
                  </a:ext>
                </a:extLst>
              </p:cNvPr>
              <p:cNvSpPr/>
              <p:nvPr/>
            </p:nvSpPr>
            <p:spPr>
              <a:xfrm>
                <a:off x="273607" y="2516812"/>
                <a:ext cx="393084" cy="310368"/>
              </a:xfrm>
              <a:custGeom>
                <a:avLst/>
                <a:gdLst>
                  <a:gd name="csX0" fmla="*/ 36443 w 393084"/>
                  <a:gd name="csY0" fmla="*/ 0 h 310368"/>
                  <a:gd name="csX1" fmla="*/ 57746 w 393084"/>
                  <a:gd name="csY1" fmla="*/ 8824 h 310368"/>
                  <a:gd name="csX2" fmla="*/ 184798 w 393084"/>
                  <a:gd name="csY2" fmla="*/ 112913 h 310368"/>
                  <a:gd name="csX3" fmla="*/ 349340 w 393084"/>
                  <a:gd name="csY3" fmla="*/ 157001 h 310368"/>
                  <a:gd name="csX4" fmla="*/ 392307 w 393084"/>
                  <a:gd name="csY4" fmla="*/ 205632 h 310368"/>
                  <a:gd name="csX5" fmla="*/ 391693 w 393084"/>
                  <a:gd name="csY5" fmla="*/ 215431 h 310368"/>
                  <a:gd name="csX6" fmla="*/ 393084 w 393084"/>
                  <a:gd name="csY6" fmla="*/ 215431 h 310368"/>
                  <a:gd name="csX7" fmla="*/ 393084 w 393084"/>
                  <a:gd name="csY7" fmla="*/ 310368 h 310368"/>
                  <a:gd name="csX8" fmla="*/ 221634 w 393084"/>
                  <a:gd name="csY8" fmla="*/ 310368 h 310368"/>
                  <a:gd name="csX9" fmla="*/ 221634 w 393084"/>
                  <a:gd name="csY9" fmla="*/ 244329 h 310368"/>
                  <a:gd name="csX10" fmla="*/ 154412 w 393084"/>
                  <a:gd name="csY10" fmla="*/ 226317 h 310368"/>
                  <a:gd name="csX11" fmla="*/ 17151 w 393084"/>
                  <a:gd name="csY11" fmla="*/ 162430 h 310368"/>
                  <a:gd name="csX12" fmla="*/ 2947 w 393084"/>
                  <a:gd name="csY12" fmla="*/ 122262 h 310368"/>
                  <a:gd name="csX13" fmla="*/ 43115 w 393084"/>
                  <a:gd name="csY13" fmla="*/ 108057 h 310368"/>
                  <a:gd name="csX14" fmla="*/ 97951 w 393084"/>
                  <a:gd name="csY14" fmla="*/ 134242 h 310368"/>
                  <a:gd name="csX15" fmla="*/ 15140 w 393084"/>
                  <a:gd name="csY15" fmla="*/ 51430 h 310368"/>
                  <a:gd name="csX16" fmla="*/ 15140 w 393084"/>
                  <a:gd name="csY16" fmla="*/ 8824 h 310368"/>
                  <a:gd name="csX17" fmla="*/ 36443 w 393084"/>
                  <a:gd name="csY17" fmla="*/ 0 h 31036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93084" h="310368">
                    <a:moveTo>
                      <a:pt x="36443" y="0"/>
                    </a:moveTo>
                    <a:cubicBezTo>
                      <a:pt x="44153" y="0"/>
                      <a:pt x="51863" y="2941"/>
                      <a:pt x="57746" y="8824"/>
                    </a:cubicBezTo>
                    <a:lnTo>
                      <a:pt x="184798" y="112913"/>
                    </a:lnTo>
                    <a:lnTo>
                      <a:pt x="349340" y="157001"/>
                    </a:lnTo>
                    <a:cubicBezTo>
                      <a:pt x="372826" y="163295"/>
                      <a:pt x="389152" y="182974"/>
                      <a:pt x="392307" y="205632"/>
                    </a:cubicBezTo>
                    <a:cubicBezTo>
                      <a:pt x="392102" y="208898"/>
                      <a:pt x="391898" y="212165"/>
                      <a:pt x="391693" y="215431"/>
                    </a:cubicBezTo>
                    <a:lnTo>
                      <a:pt x="393084" y="215431"/>
                    </a:lnTo>
                    <a:lnTo>
                      <a:pt x="393084" y="310368"/>
                    </a:lnTo>
                    <a:lnTo>
                      <a:pt x="221634" y="310368"/>
                    </a:lnTo>
                    <a:lnTo>
                      <a:pt x="221634" y="244329"/>
                    </a:lnTo>
                    <a:lnTo>
                      <a:pt x="154412" y="226317"/>
                    </a:lnTo>
                    <a:lnTo>
                      <a:pt x="17151" y="162430"/>
                    </a:lnTo>
                    <a:cubicBezTo>
                      <a:pt x="2136" y="155260"/>
                      <a:pt x="-4223" y="137277"/>
                      <a:pt x="2947" y="122262"/>
                    </a:cubicBezTo>
                    <a:cubicBezTo>
                      <a:pt x="10116" y="107247"/>
                      <a:pt x="28100" y="100887"/>
                      <a:pt x="43115" y="108057"/>
                    </a:cubicBezTo>
                    <a:lnTo>
                      <a:pt x="97951" y="134242"/>
                    </a:lnTo>
                    <a:lnTo>
                      <a:pt x="15140" y="51430"/>
                    </a:lnTo>
                    <a:cubicBezTo>
                      <a:pt x="3374" y="39665"/>
                      <a:pt x="3374" y="20590"/>
                      <a:pt x="15140" y="8824"/>
                    </a:cubicBezTo>
                    <a:cubicBezTo>
                      <a:pt x="21022" y="2941"/>
                      <a:pt x="28733" y="0"/>
                      <a:pt x="3644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AFAD4C14-20E3-ED75-0021-052C517E359F}"/>
                  </a:ext>
                </a:extLst>
              </p:cNvPr>
              <p:cNvSpPr/>
              <p:nvPr/>
            </p:nvSpPr>
            <p:spPr>
              <a:xfrm flipH="1">
                <a:off x="1828488" y="2504423"/>
                <a:ext cx="393084" cy="310368"/>
              </a:xfrm>
              <a:custGeom>
                <a:avLst/>
                <a:gdLst>
                  <a:gd name="csX0" fmla="*/ 36443 w 393084"/>
                  <a:gd name="csY0" fmla="*/ 0 h 310368"/>
                  <a:gd name="csX1" fmla="*/ 57746 w 393084"/>
                  <a:gd name="csY1" fmla="*/ 8824 h 310368"/>
                  <a:gd name="csX2" fmla="*/ 184798 w 393084"/>
                  <a:gd name="csY2" fmla="*/ 112913 h 310368"/>
                  <a:gd name="csX3" fmla="*/ 349340 w 393084"/>
                  <a:gd name="csY3" fmla="*/ 157001 h 310368"/>
                  <a:gd name="csX4" fmla="*/ 392307 w 393084"/>
                  <a:gd name="csY4" fmla="*/ 205632 h 310368"/>
                  <a:gd name="csX5" fmla="*/ 391693 w 393084"/>
                  <a:gd name="csY5" fmla="*/ 215431 h 310368"/>
                  <a:gd name="csX6" fmla="*/ 393084 w 393084"/>
                  <a:gd name="csY6" fmla="*/ 215431 h 310368"/>
                  <a:gd name="csX7" fmla="*/ 393084 w 393084"/>
                  <a:gd name="csY7" fmla="*/ 310368 h 310368"/>
                  <a:gd name="csX8" fmla="*/ 221634 w 393084"/>
                  <a:gd name="csY8" fmla="*/ 310368 h 310368"/>
                  <a:gd name="csX9" fmla="*/ 221634 w 393084"/>
                  <a:gd name="csY9" fmla="*/ 244329 h 310368"/>
                  <a:gd name="csX10" fmla="*/ 154412 w 393084"/>
                  <a:gd name="csY10" fmla="*/ 226317 h 310368"/>
                  <a:gd name="csX11" fmla="*/ 17151 w 393084"/>
                  <a:gd name="csY11" fmla="*/ 162430 h 310368"/>
                  <a:gd name="csX12" fmla="*/ 2947 w 393084"/>
                  <a:gd name="csY12" fmla="*/ 122262 h 310368"/>
                  <a:gd name="csX13" fmla="*/ 43115 w 393084"/>
                  <a:gd name="csY13" fmla="*/ 108057 h 310368"/>
                  <a:gd name="csX14" fmla="*/ 97951 w 393084"/>
                  <a:gd name="csY14" fmla="*/ 134242 h 310368"/>
                  <a:gd name="csX15" fmla="*/ 15140 w 393084"/>
                  <a:gd name="csY15" fmla="*/ 51430 h 310368"/>
                  <a:gd name="csX16" fmla="*/ 15140 w 393084"/>
                  <a:gd name="csY16" fmla="*/ 8824 h 310368"/>
                  <a:gd name="csX17" fmla="*/ 36443 w 393084"/>
                  <a:gd name="csY17" fmla="*/ 0 h 31036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</a:cxnLst>
                <a:rect l="l" t="t" r="r" b="b"/>
                <a:pathLst>
                  <a:path w="393084" h="310368">
                    <a:moveTo>
                      <a:pt x="36443" y="0"/>
                    </a:moveTo>
                    <a:cubicBezTo>
                      <a:pt x="44153" y="0"/>
                      <a:pt x="51863" y="2941"/>
                      <a:pt x="57746" y="8824"/>
                    </a:cubicBezTo>
                    <a:lnTo>
                      <a:pt x="184798" y="112913"/>
                    </a:lnTo>
                    <a:lnTo>
                      <a:pt x="349340" y="157001"/>
                    </a:lnTo>
                    <a:cubicBezTo>
                      <a:pt x="372826" y="163295"/>
                      <a:pt x="389152" y="182974"/>
                      <a:pt x="392307" y="205632"/>
                    </a:cubicBezTo>
                    <a:cubicBezTo>
                      <a:pt x="392102" y="208898"/>
                      <a:pt x="391898" y="212165"/>
                      <a:pt x="391693" y="215431"/>
                    </a:cubicBezTo>
                    <a:lnTo>
                      <a:pt x="393084" y="215431"/>
                    </a:lnTo>
                    <a:lnTo>
                      <a:pt x="393084" y="310368"/>
                    </a:lnTo>
                    <a:lnTo>
                      <a:pt x="221634" y="310368"/>
                    </a:lnTo>
                    <a:lnTo>
                      <a:pt x="221634" y="244329"/>
                    </a:lnTo>
                    <a:lnTo>
                      <a:pt x="154412" y="226317"/>
                    </a:lnTo>
                    <a:lnTo>
                      <a:pt x="17151" y="162430"/>
                    </a:lnTo>
                    <a:cubicBezTo>
                      <a:pt x="2136" y="155260"/>
                      <a:pt x="-4223" y="137277"/>
                      <a:pt x="2947" y="122262"/>
                    </a:cubicBezTo>
                    <a:cubicBezTo>
                      <a:pt x="10116" y="107247"/>
                      <a:pt x="28100" y="100887"/>
                      <a:pt x="43115" y="108057"/>
                    </a:cubicBezTo>
                    <a:lnTo>
                      <a:pt x="97951" y="134242"/>
                    </a:lnTo>
                    <a:lnTo>
                      <a:pt x="15140" y="51430"/>
                    </a:lnTo>
                    <a:cubicBezTo>
                      <a:pt x="3374" y="39665"/>
                      <a:pt x="3374" y="20590"/>
                      <a:pt x="15140" y="8824"/>
                    </a:cubicBezTo>
                    <a:cubicBezTo>
                      <a:pt x="21022" y="2941"/>
                      <a:pt x="28733" y="0"/>
                      <a:pt x="3644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ea typeface="ＭＳ Ｐゴシック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D8FE35FC-34E0-A42D-2C92-B1E4468A7344}"/>
                  </a:ext>
                </a:extLst>
              </p:cNvPr>
              <p:cNvSpPr/>
              <p:nvPr/>
            </p:nvSpPr>
            <p:spPr>
              <a:xfrm rot="10800000">
                <a:off x="451019" y="2789690"/>
                <a:ext cx="1605966" cy="1394460"/>
              </a:xfrm>
              <a:custGeom>
                <a:avLst/>
                <a:gdLst>
                  <a:gd name="csX0" fmla="*/ 1807794 w 1807794"/>
                  <a:gd name="csY0" fmla="*/ 1394460 h 1394460"/>
                  <a:gd name="csX1" fmla="*/ 1546859 w 1807794"/>
                  <a:gd name="csY1" fmla="*/ 1394460 h 1394460"/>
                  <a:gd name="csX2" fmla="*/ 1546859 w 1807794"/>
                  <a:gd name="csY2" fmla="*/ 810596 h 1394460"/>
                  <a:gd name="csX3" fmla="*/ 964863 w 1807794"/>
                  <a:gd name="csY3" fmla="*/ 228600 h 1394460"/>
                  <a:gd name="csX4" fmla="*/ 842931 w 1807794"/>
                  <a:gd name="csY4" fmla="*/ 228600 h 1394460"/>
                  <a:gd name="csX5" fmla="*/ 260935 w 1807794"/>
                  <a:gd name="csY5" fmla="*/ 810596 h 1394460"/>
                  <a:gd name="csX6" fmla="*/ 260935 w 1807794"/>
                  <a:gd name="csY6" fmla="*/ 1394460 h 1394460"/>
                  <a:gd name="csX7" fmla="*/ 0 w 1807794"/>
                  <a:gd name="csY7" fmla="*/ 1394460 h 1394460"/>
                  <a:gd name="csX8" fmla="*/ 0 w 1807794"/>
                  <a:gd name="csY8" fmla="*/ 697230 h 1394460"/>
                  <a:gd name="csX9" fmla="*/ 697230 w 1807794"/>
                  <a:gd name="csY9" fmla="*/ 0 h 1394460"/>
                  <a:gd name="csX10" fmla="*/ 1110564 w 1807794"/>
                  <a:gd name="csY10" fmla="*/ 0 h 1394460"/>
                  <a:gd name="csX11" fmla="*/ 1807794 w 1807794"/>
                  <a:gd name="csY11" fmla="*/ 697230 h 13944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</a:cxnLst>
                <a:rect l="l" t="t" r="r" b="b"/>
                <a:pathLst>
                  <a:path w="1807794" h="1394460">
                    <a:moveTo>
                      <a:pt x="1807794" y="1394460"/>
                    </a:moveTo>
                    <a:lnTo>
                      <a:pt x="1546859" y="1394460"/>
                    </a:lnTo>
                    <a:lnTo>
                      <a:pt x="1546859" y="810596"/>
                    </a:lnTo>
                    <a:cubicBezTo>
                      <a:pt x="1546859" y="489168"/>
                      <a:pt x="1286291" y="228600"/>
                      <a:pt x="964863" y="228600"/>
                    </a:cubicBezTo>
                    <a:lnTo>
                      <a:pt x="842931" y="228600"/>
                    </a:lnTo>
                    <a:cubicBezTo>
                      <a:pt x="521503" y="228600"/>
                      <a:pt x="260935" y="489168"/>
                      <a:pt x="260935" y="810596"/>
                    </a:cubicBezTo>
                    <a:lnTo>
                      <a:pt x="260935" y="1394460"/>
                    </a:lnTo>
                    <a:lnTo>
                      <a:pt x="0" y="1394460"/>
                    </a:lnTo>
                    <a:lnTo>
                      <a:pt x="0" y="697230"/>
                    </a:lnTo>
                    <a:cubicBezTo>
                      <a:pt x="0" y="312161"/>
                      <a:pt x="312161" y="0"/>
                      <a:pt x="697230" y="0"/>
                    </a:cubicBezTo>
                    <a:lnTo>
                      <a:pt x="1110564" y="0"/>
                    </a:lnTo>
                    <a:cubicBezTo>
                      <a:pt x="1495633" y="0"/>
                      <a:pt x="1807794" y="312161"/>
                      <a:pt x="1807794" y="69723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3E9C6F9C-2C3F-7E3C-9045-B39684E204DB}"/>
                  </a:ext>
                </a:extLst>
              </p:cNvPr>
              <p:cNvGrpSpPr/>
              <p:nvPr/>
            </p:nvGrpSpPr>
            <p:grpSpPr>
              <a:xfrm>
                <a:off x="652421" y="2697771"/>
                <a:ext cx="1197382" cy="1898990"/>
                <a:chOff x="3386792" y="3411137"/>
                <a:chExt cx="1197382" cy="1898990"/>
              </a:xfrm>
            </p:grpSpPr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CD5950B1-10A8-7FE9-D8CE-5B45C5AB35A9}"/>
                    </a:ext>
                  </a:extLst>
                </p:cNvPr>
                <p:cNvGrpSpPr/>
                <p:nvPr/>
              </p:nvGrpSpPr>
              <p:grpSpPr>
                <a:xfrm>
                  <a:off x="3386792" y="3609020"/>
                  <a:ext cx="1197382" cy="1701107"/>
                  <a:chOff x="-821922" y="1960832"/>
                  <a:chExt cx="1197382" cy="1701107"/>
                </a:xfrm>
              </p:grpSpPr>
              <p:sp>
                <p:nvSpPr>
                  <p:cNvPr id="220" name="フリーフォーム: 図形 219">
                    <a:extLst>
                      <a:ext uri="{FF2B5EF4-FFF2-40B4-BE49-F238E27FC236}">
                        <a16:creationId xmlns:a16="http://schemas.microsoft.com/office/drawing/2014/main" id="{1215CAAF-9CB3-3128-8553-8CF6EFF04D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83823" y="1960832"/>
                    <a:ext cx="1121184" cy="801097"/>
                  </a:xfrm>
                  <a:custGeom>
                    <a:avLst/>
                    <a:gdLst>
                      <a:gd name="connsiteX0" fmla="*/ 560592 w 1121184"/>
                      <a:gd name="connsiteY0" fmla="*/ 0 h 643341"/>
                      <a:gd name="connsiteX1" fmla="*/ 1121184 w 1121184"/>
                      <a:gd name="connsiteY1" fmla="*/ 483193 h 643341"/>
                      <a:gd name="connsiteX2" fmla="*/ 1112293 w 1121184"/>
                      <a:gd name="connsiteY2" fmla="*/ 559213 h 643341"/>
                      <a:gd name="connsiteX3" fmla="*/ 1108346 w 1121184"/>
                      <a:gd name="connsiteY3" fmla="*/ 560819 h 643341"/>
                      <a:gd name="connsiteX4" fmla="*/ 560592 w 1121184"/>
                      <a:gd name="connsiteY4" fmla="*/ 643341 h 643341"/>
                      <a:gd name="connsiteX5" fmla="*/ 12838 w 1121184"/>
                      <a:gd name="connsiteY5" fmla="*/ 560819 h 643341"/>
                      <a:gd name="connsiteX6" fmla="*/ 8891 w 1121184"/>
                      <a:gd name="connsiteY6" fmla="*/ 559213 h 643341"/>
                      <a:gd name="connsiteX7" fmla="*/ 0 w 1121184"/>
                      <a:gd name="connsiteY7" fmla="*/ 483193 h 643341"/>
                      <a:gd name="connsiteX8" fmla="*/ 560592 w 1121184"/>
                      <a:gd name="connsiteY8" fmla="*/ 0 h 6433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1121184" h="643341">
                        <a:moveTo>
                          <a:pt x="560592" y="0"/>
                        </a:moveTo>
                        <a:cubicBezTo>
                          <a:pt x="870198" y="0"/>
                          <a:pt x="1121184" y="216333"/>
                          <a:pt x="1121184" y="483193"/>
                        </a:cubicBezTo>
                        <a:lnTo>
                          <a:pt x="1112293" y="559213"/>
                        </a:lnTo>
                        <a:lnTo>
                          <a:pt x="1108346" y="560819"/>
                        </a:lnTo>
                        <a:cubicBezTo>
                          <a:pt x="951987" y="612919"/>
                          <a:pt x="763493" y="643341"/>
                          <a:pt x="560592" y="643341"/>
                        </a:cubicBezTo>
                        <a:cubicBezTo>
                          <a:pt x="357692" y="643341"/>
                          <a:pt x="169197" y="612919"/>
                          <a:pt x="12838" y="560819"/>
                        </a:cubicBezTo>
                        <a:lnTo>
                          <a:pt x="8891" y="559213"/>
                        </a:lnTo>
                        <a:lnTo>
                          <a:pt x="0" y="483193"/>
                        </a:lnTo>
                        <a:cubicBezTo>
                          <a:pt x="0" y="216333"/>
                          <a:pt x="250986" y="0"/>
                          <a:pt x="560592" y="0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1" name="四角形: 上の 2 つの角を丸める 220">
                    <a:extLst>
                      <a:ext uri="{FF2B5EF4-FFF2-40B4-BE49-F238E27FC236}">
                        <a16:creationId xmlns:a16="http://schemas.microsoft.com/office/drawing/2014/main" id="{FD93C102-E00A-54D8-5A15-A2D3579862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48062" y="2984501"/>
                    <a:ext cx="845722" cy="677438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CC99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2" name="楕円 221">
                    <a:extLst>
                      <a:ext uri="{FF2B5EF4-FFF2-40B4-BE49-F238E27FC236}">
                        <a16:creationId xmlns:a16="http://schemas.microsoft.com/office/drawing/2014/main" id="{76E86976-A29E-2AB8-AC6C-F9B76C177F0A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-821922" y="2398389"/>
                    <a:ext cx="285997" cy="3400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3" name="楕円 222">
                    <a:extLst>
                      <a:ext uri="{FF2B5EF4-FFF2-40B4-BE49-F238E27FC236}">
                        <a16:creationId xmlns:a16="http://schemas.microsoft.com/office/drawing/2014/main" id="{A610AE86-A7D3-6140-AA9B-881E98D1D14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89463" y="2398388"/>
                    <a:ext cx="285997" cy="3400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4" name="楕円 223">
                    <a:extLst>
                      <a:ext uri="{FF2B5EF4-FFF2-40B4-BE49-F238E27FC236}">
                        <a16:creationId xmlns:a16="http://schemas.microsoft.com/office/drawing/2014/main" id="{9277F5E6-3992-E4D0-6262-2D67F5A50B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06425" y="2055685"/>
                    <a:ext cx="966387" cy="966386"/>
                  </a:xfrm>
                  <a:prstGeom prst="ellipse">
                    <a:avLst/>
                  </a:prstGeom>
                  <a:solidFill>
                    <a:srgbClr val="FF00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ea typeface="ＭＳ Ｐゴシック" charset="-128"/>
                    </a:endParaRPr>
                  </a:p>
                </p:txBody>
              </p:sp>
              <p:sp>
                <p:nvSpPr>
                  <p:cNvPr id="225" name="二等辺三角形 71">
                    <a:extLst>
                      <a:ext uri="{FF2B5EF4-FFF2-40B4-BE49-F238E27FC236}">
                        <a16:creationId xmlns:a16="http://schemas.microsoft.com/office/drawing/2014/main" id="{972C5BA9-C13B-06D9-227A-47B0D0EFC227}"/>
                      </a:ext>
                    </a:extLst>
                  </p:cNvPr>
                  <p:cNvSpPr/>
                  <p:nvPr/>
                </p:nvSpPr>
                <p:spPr bwMode="auto">
                  <a:xfrm rot="16200000">
                    <a:off x="-405742" y="2587089"/>
                    <a:ext cx="225025" cy="92227"/>
                  </a:xfrm>
                  <a:custGeom>
                    <a:avLst/>
                    <a:gdLst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  <a:gd name="connsiteX3" fmla="*/ 0 w 225025"/>
                      <a:gd name="connsiteY3" fmla="*/ 92227 h 92227"/>
                      <a:gd name="connsiteX0" fmla="*/ 0 w 225025"/>
                      <a:gd name="connsiteY0" fmla="*/ 92227 h 292106"/>
                      <a:gd name="connsiteX1" fmla="*/ 52188 w 225025"/>
                      <a:gd name="connsiteY1" fmla="*/ 0 h 292106"/>
                      <a:gd name="connsiteX2" fmla="*/ 225025 w 225025"/>
                      <a:gd name="connsiteY2" fmla="*/ 92227 h 292106"/>
                      <a:gd name="connsiteX3" fmla="*/ 62575 w 225025"/>
                      <a:gd name="connsiteY3" fmla="*/ 292106 h 292106"/>
                      <a:gd name="connsiteX4" fmla="*/ 0 w 225025"/>
                      <a:gd name="connsiteY4" fmla="*/ 92227 h 292106"/>
                      <a:gd name="connsiteX0" fmla="*/ 62575 w 225025"/>
                      <a:gd name="connsiteY0" fmla="*/ 292106 h 383546"/>
                      <a:gd name="connsiteX1" fmla="*/ 0 w 225025"/>
                      <a:gd name="connsiteY1" fmla="*/ 92227 h 383546"/>
                      <a:gd name="connsiteX2" fmla="*/ 52188 w 225025"/>
                      <a:gd name="connsiteY2" fmla="*/ 0 h 383546"/>
                      <a:gd name="connsiteX3" fmla="*/ 225025 w 225025"/>
                      <a:gd name="connsiteY3" fmla="*/ 92227 h 383546"/>
                      <a:gd name="connsiteX4" fmla="*/ 154015 w 225025"/>
                      <a:gd name="connsiteY4" fmla="*/ 383546 h 383546"/>
                      <a:gd name="connsiteX0" fmla="*/ 62575 w 225025"/>
                      <a:gd name="connsiteY0" fmla="*/ 292106 h 292106"/>
                      <a:gd name="connsiteX1" fmla="*/ 0 w 225025"/>
                      <a:gd name="connsiteY1" fmla="*/ 92227 h 292106"/>
                      <a:gd name="connsiteX2" fmla="*/ 52188 w 225025"/>
                      <a:gd name="connsiteY2" fmla="*/ 0 h 292106"/>
                      <a:gd name="connsiteX3" fmla="*/ 225025 w 225025"/>
                      <a:gd name="connsiteY3" fmla="*/ 92227 h 292106"/>
                      <a:gd name="connsiteX0" fmla="*/ 0 w 225025"/>
                      <a:gd name="connsiteY0" fmla="*/ 92227 h 92227"/>
                      <a:gd name="connsiteX1" fmla="*/ 52188 w 225025"/>
                      <a:gd name="connsiteY1" fmla="*/ 0 h 92227"/>
                      <a:gd name="connsiteX2" fmla="*/ 225025 w 225025"/>
                      <a:gd name="connsiteY2" fmla="*/ 92227 h 9222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225025" h="92227">
                        <a:moveTo>
                          <a:pt x="0" y="92227"/>
                        </a:moveTo>
                        <a:lnTo>
                          <a:pt x="52188" y="0"/>
                        </a:lnTo>
                        <a:lnTo>
                          <a:pt x="225025" y="92227"/>
                        </a:lnTo>
                      </a:path>
                    </a:pathLst>
                  </a:custGeom>
                  <a:noFill/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6" name="四角形: 上の 2 つの角を丸める 225">
                    <a:extLst>
                      <a:ext uri="{FF2B5EF4-FFF2-40B4-BE49-F238E27FC236}">
                        <a16:creationId xmlns:a16="http://schemas.microsoft.com/office/drawing/2014/main" id="{1E7B347F-771E-8EB2-DA9E-394208E275C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571862" y="3186907"/>
                    <a:ext cx="233724" cy="206374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CC99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27" name="四角形: 上の 2 つの角を丸める 226">
                    <a:extLst>
                      <a:ext uri="{FF2B5EF4-FFF2-40B4-BE49-F238E27FC236}">
                        <a16:creationId xmlns:a16="http://schemas.microsoft.com/office/drawing/2014/main" id="{93457419-D3AA-47CC-64D3-5B7611E49FC0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-109899" y="3186907"/>
                    <a:ext cx="233724" cy="206374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rgbClr val="CC9900"/>
                  </a:solidFill>
                  <a:ln w="38100">
                    <a:solidFill>
                      <a:sysClr val="windowText" lastClr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lvl="0" indent="0" defTabSz="4572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  <p:sp>
              <p:nvSpPr>
                <p:cNvPr id="216" name="正方形/長方形 215">
                  <a:extLst>
                    <a:ext uri="{FF2B5EF4-FFF2-40B4-BE49-F238E27FC236}">
                      <a16:creationId xmlns:a16="http://schemas.microsoft.com/office/drawing/2014/main" id="{73600406-3929-B2E4-04BE-8F9045283B1F}"/>
                    </a:ext>
                  </a:extLst>
                </p:cNvPr>
                <p:cNvSpPr/>
                <p:nvPr/>
              </p:nvSpPr>
              <p:spPr bwMode="auto">
                <a:xfrm>
                  <a:off x="3938753" y="4684282"/>
                  <a:ext cx="90010" cy="625667"/>
                </a:xfrm>
                <a:prstGeom prst="rect">
                  <a:avLst/>
                </a:prstGeom>
                <a:solidFill>
                  <a:srgbClr val="CC9900"/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F9B53709-80A3-F821-0433-F1F9FAF7FF4F}"/>
                    </a:ext>
                  </a:extLst>
                </p:cNvPr>
                <p:cNvSpPr/>
                <p:nvPr/>
              </p:nvSpPr>
              <p:spPr bwMode="auto">
                <a:xfrm>
                  <a:off x="3389441" y="3792847"/>
                  <a:ext cx="1192084" cy="232140"/>
                </a:xfrm>
                <a:custGeom>
                  <a:avLst/>
                  <a:gdLst>
                    <a:gd name="connsiteX0" fmla="*/ 559292 w 1118584"/>
                    <a:gd name="connsiteY0" fmla="*/ 0 h 547175"/>
                    <a:gd name="connsiteX1" fmla="*/ 1110566 w 1118584"/>
                    <a:gd name="connsiteY1" fmla="*/ 464877 h 547175"/>
                    <a:gd name="connsiteX2" fmla="*/ 1118584 w 1118584"/>
                    <a:gd name="connsiteY2" fmla="*/ 547175 h 547175"/>
                    <a:gd name="connsiteX3" fmla="*/ 1090214 w 1118584"/>
                    <a:gd name="connsiteY3" fmla="*/ 545229 h 547175"/>
                    <a:gd name="connsiteX4" fmla="*/ 559292 w 1118584"/>
                    <a:gd name="connsiteY4" fmla="*/ 533400 h 547175"/>
                    <a:gd name="connsiteX5" fmla="*/ 28370 w 1118584"/>
                    <a:gd name="connsiteY5" fmla="*/ 545229 h 547175"/>
                    <a:gd name="connsiteX6" fmla="*/ 0 w 1118584"/>
                    <a:gd name="connsiteY6" fmla="*/ 547175 h 547175"/>
                    <a:gd name="connsiteX7" fmla="*/ 8018 w 1118584"/>
                    <a:gd name="connsiteY7" fmla="*/ 464877 h 547175"/>
                    <a:gd name="connsiteX8" fmla="*/ 559292 w 1118584"/>
                    <a:gd name="connsiteY8" fmla="*/ 0 h 54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18584" h="547175">
                      <a:moveTo>
                        <a:pt x="559292" y="0"/>
                      </a:moveTo>
                      <a:cubicBezTo>
                        <a:pt x="831220" y="0"/>
                        <a:pt x="1058096" y="199573"/>
                        <a:pt x="1110566" y="464877"/>
                      </a:cubicBezTo>
                      <a:lnTo>
                        <a:pt x="1118584" y="547175"/>
                      </a:lnTo>
                      <a:lnTo>
                        <a:pt x="1090214" y="545229"/>
                      </a:lnTo>
                      <a:cubicBezTo>
                        <a:pt x="918722" y="537473"/>
                        <a:pt x="741159" y="533400"/>
                        <a:pt x="559292" y="533400"/>
                      </a:cubicBezTo>
                      <a:cubicBezTo>
                        <a:pt x="377425" y="533400"/>
                        <a:pt x="199863" y="537473"/>
                        <a:pt x="28370" y="545229"/>
                      </a:cubicBezTo>
                      <a:lnTo>
                        <a:pt x="0" y="547175"/>
                      </a:lnTo>
                      <a:lnTo>
                        <a:pt x="8018" y="464877"/>
                      </a:lnTo>
                      <a:cubicBezTo>
                        <a:pt x="60489" y="199573"/>
                        <a:pt x="287365" y="0"/>
                        <a:pt x="55929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8AD2022D-B708-CA45-7536-5C9B1BCB8598}"/>
                    </a:ext>
                  </a:extLst>
                </p:cNvPr>
                <p:cNvSpPr/>
                <p:nvPr/>
              </p:nvSpPr>
              <p:spPr bwMode="auto">
                <a:xfrm>
                  <a:off x="3426191" y="3411137"/>
                  <a:ext cx="1118584" cy="547175"/>
                </a:xfrm>
                <a:custGeom>
                  <a:avLst/>
                  <a:gdLst>
                    <a:gd name="connsiteX0" fmla="*/ 559292 w 1118584"/>
                    <a:gd name="connsiteY0" fmla="*/ 0 h 547175"/>
                    <a:gd name="connsiteX1" fmla="*/ 1110566 w 1118584"/>
                    <a:gd name="connsiteY1" fmla="*/ 464877 h 547175"/>
                    <a:gd name="connsiteX2" fmla="*/ 1118584 w 1118584"/>
                    <a:gd name="connsiteY2" fmla="*/ 547175 h 547175"/>
                    <a:gd name="connsiteX3" fmla="*/ 1090214 w 1118584"/>
                    <a:gd name="connsiteY3" fmla="*/ 545229 h 547175"/>
                    <a:gd name="connsiteX4" fmla="*/ 559292 w 1118584"/>
                    <a:gd name="connsiteY4" fmla="*/ 533400 h 547175"/>
                    <a:gd name="connsiteX5" fmla="*/ 28370 w 1118584"/>
                    <a:gd name="connsiteY5" fmla="*/ 545229 h 547175"/>
                    <a:gd name="connsiteX6" fmla="*/ 0 w 1118584"/>
                    <a:gd name="connsiteY6" fmla="*/ 547175 h 547175"/>
                    <a:gd name="connsiteX7" fmla="*/ 8018 w 1118584"/>
                    <a:gd name="connsiteY7" fmla="*/ 464877 h 547175"/>
                    <a:gd name="connsiteX8" fmla="*/ 559292 w 1118584"/>
                    <a:gd name="connsiteY8" fmla="*/ 0 h 547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118584" h="547175">
                      <a:moveTo>
                        <a:pt x="559292" y="0"/>
                      </a:moveTo>
                      <a:cubicBezTo>
                        <a:pt x="831220" y="0"/>
                        <a:pt x="1058096" y="199573"/>
                        <a:pt x="1110566" y="464877"/>
                      </a:cubicBezTo>
                      <a:lnTo>
                        <a:pt x="1118584" y="547175"/>
                      </a:lnTo>
                      <a:lnTo>
                        <a:pt x="1090214" y="545229"/>
                      </a:lnTo>
                      <a:cubicBezTo>
                        <a:pt x="918722" y="537473"/>
                        <a:pt x="741159" y="533400"/>
                        <a:pt x="559292" y="533400"/>
                      </a:cubicBezTo>
                      <a:cubicBezTo>
                        <a:pt x="377425" y="533400"/>
                        <a:pt x="199863" y="537473"/>
                        <a:pt x="28370" y="545229"/>
                      </a:cubicBezTo>
                      <a:lnTo>
                        <a:pt x="0" y="547175"/>
                      </a:lnTo>
                      <a:lnTo>
                        <a:pt x="8018" y="464877"/>
                      </a:lnTo>
                      <a:cubicBezTo>
                        <a:pt x="60489" y="199573"/>
                        <a:pt x="287365" y="0"/>
                        <a:pt x="559292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38100">
                  <a:solidFill>
                    <a:sysClr val="windowText" lastClr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72F30AC6-8E4E-2AA0-DE3F-9462BA95B7BD}"/>
                    </a:ext>
                  </a:extLst>
                </p:cNvPr>
                <p:cNvSpPr/>
                <p:nvPr/>
              </p:nvSpPr>
              <p:spPr bwMode="auto">
                <a:xfrm>
                  <a:off x="3867688" y="3646531"/>
                  <a:ext cx="232140" cy="232140"/>
                </a:xfrm>
                <a:custGeom>
                  <a:avLst/>
                  <a:gdLst>
                    <a:gd name="connsiteX0" fmla="*/ 73134 w 232140"/>
                    <a:gd name="connsiteY0" fmla="*/ 0 h 232140"/>
                    <a:gd name="connsiteX1" fmla="*/ 163144 w 232140"/>
                    <a:gd name="connsiteY1" fmla="*/ 0 h 232140"/>
                    <a:gd name="connsiteX2" fmla="*/ 163144 w 232140"/>
                    <a:gd name="connsiteY2" fmla="*/ 71065 h 232140"/>
                    <a:gd name="connsiteX3" fmla="*/ 232140 w 232140"/>
                    <a:gd name="connsiteY3" fmla="*/ 71065 h 232140"/>
                    <a:gd name="connsiteX4" fmla="*/ 232140 w 232140"/>
                    <a:gd name="connsiteY4" fmla="*/ 161075 h 232140"/>
                    <a:gd name="connsiteX5" fmla="*/ 163144 w 232140"/>
                    <a:gd name="connsiteY5" fmla="*/ 161075 h 232140"/>
                    <a:gd name="connsiteX6" fmla="*/ 163144 w 232140"/>
                    <a:gd name="connsiteY6" fmla="*/ 232140 h 232140"/>
                    <a:gd name="connsiteX7" fmla="*/ 73134 w 232140"/>
                    <a:gd name="connsiteY7" fmla="*/ 232140 h 232140"/>
                    <a:gd name="connsiteX8" fmla="*/ 73134 w 232140"/>
                    <a:gd name="connsiteY8" fmla="*/ 161075 h 232140"/>
                    <a:gd name="connsiteX9" fmla="*/ 0 w 232140"/>
                    <a:gd name="connsiteY9" fmla="*/ 161075 h 232140"/>
                    <a:gd name="connsiteX10" fmla="*/ 0 w 232140"/>
                    <a:gd name="connsiteY10" fmla="*/ 71065 h 232140"/>
                    <a:gd name="connsiteX11" fmla="*/ 73134 w 232140"/>
                    <a:gd name="connsiteY11" fmla="*/ 71065 h 2321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32140" h="232140">
                      <a:moveTo>
                        <a:pt x="73134" y="0"/>
                      </a:moveTo>
                      <a:lnTo>
                        <a:pt x="163144" y="0"/>
                      </a:lnTo>
                      <a:lnTo>
                        <a:pt x="163144" y="71065"/>
                      </a:lnTo>
                      <a:lnTo>
                        <a:pt x="232140" y="71065"/>
                      </a:lnTo>
                      <a:lnTo>
                        <a:pt x="232140" y="161075"/>
                      </a:lnTo>
                      <a:lnTo>
                        <a:pt x="163144" y="161075"/>
                      </a:lnTo>
                      <a:lnTo>
                        <a:pt x="163144" y="232140"/>
                      </a:lnTo>
                      <a:lnTo>
                        <a:pt x="73134" y="232140"/>
                      </a:lnTo>
                      <a:lnTo>
                        <a:pt x="73134" y="161075"/>
                      </a:lnTo>
                      <a:lnTo>
                        <a:pt x="0" y="161075"/>
                      </a:lnTo>
                      <a:lnTo>
                        <a:pt x="0" y="71065"/>
                      </a:lnTo>
                      <a:lnTo>
                        <a:pt x="73134" y="71065"/>
                      </a:lnTo>
                      <a:close/>
                    </a:path>
                  </a:pathLst>
                </a:custGeom>
                <a:solidFill>
                  <a:srgbClr val="006600"/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ea typeface="ＭＳ Ｐゴシック" charset="-128"/>
                  </a:endParaRPr>
                </a:p>
              </p:txBody>
            </p:sp>
          </p:grpSp>
          <p:sp>
            <p:nvSpPr>
              <p:cNvPr id="202" name="フリーフォーム: 図形 201">
                <a:extLst>
                  <a:ext uri="{FF2B5EF4-FFF2-40B4-BE49-F238E27FC236}">
                    <a16:creationId xmlns:a16="http://schemas.microsoft.com/office/drawing/2014/main" id="{65661917-60D5-9B19-D3D1-5BD53381294E}"/>
                  </a:ext>
                </a:extLst>
              </p:cNvPr>
              <p:cNvSpPr/>
              <p:nvPr/>
            </p:nvSpPr>
            <p:spPr bwMode="auto">
              <a:xfrm>
                <a:off x="367320" y="4950556"/>
                <a:ext cx="456834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D8B9B5E3-2D36-D078-2220-E475771FE72B}"/>
                  </a:ext>
                </a:extLst>
              </p:cNvPr>
              <p:cNvSpPr/>
              <p:nvPr/>
            </p:nvSpPr>
            <p:spPr bwMode="auto">
              <a:xfrm flipH="1">
                <a:off x="1672638" y="4950556"/>
                <a:ext cx="456832" cy="298728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14056BE5-51AA-444B-BFD7-A95A8DE71B98}"/>
                  </a:ext>
                </a:extLst>
              </p:cNvPr>
              <p:cNvSpPr/>
              <p:nvPr/>
            </p:nvSpPr>
            <p:spPr>
              <a:xfrm>
                <a:off x="579900" y="4596583"/>
                <a:ext cx="1338974" cy="375402"/>
              </a:xfrm>
              <a:custGeom>
                <a:avLst/>
                <a:gdLst>
                  <a:gd name="csX0" fmla="*/ 187701 w 1338974"/>
                  <a:gd name="csY0" fmla="*/ 0 h 375402"/>
                  <a:gd name="csX1" fmla="*/ 1151273 w 1338974"/>
                  <a:gd name="csY1" fmla="*/ 0 h 375402"/>
                  <a:gd name="csX2" fmla="*/ 1338974 w 1338974"/>
                  <a:gd name="csY2" fmla="*/ 187701 h 375402"/>
                  <a:gd name="csX3" fmla="*/ 1338974 w 1338974"/>
                  <a:gd name="csY3" fmla="*/ 375402 h 375402"/>
                  <a:gd name="csX4" fmla="*/ 1081798 w 1338974"/>
                  <a:gd name="csY4" fmla="*/ 375402 h 375402"/>
                  <a:gd name="csX5" fmla="*/ 1081798 w 1338974"/>
                  <a:gd name="csY5" fmla="*/ 282951 h 375402"/>
                  <a:gd name="csX6" fmla="*/ 994109 w 1338974"/>
                  <a:gd name="csY6" fmla="*/ 195262 h 375402"/>
                  <a:gd name="csX7" fmla="*/ 344865 w 1338974"/>
                  <a:gd name="csY7" fmla="*/ 195262 h 375402"/>
                  <a:gd name="csX8" fmla="*/ 257176 w 1338974"/>
                  <a:gd name="csY8" fmla="*/ 282951 h 375402"/>
                  <a:gd name="csX9" fmla="*/ 257176 w 1338974"/>
                  <a:gd name="csY9" fmla="*/ 375402 h 375402"/>
                  <a:gd name="csX10" fmla="*/ 0 w 1338974"/>
                  <a:gd name="csY10" fmla="*/ 375402 h 375402"/>
                  <a:gd name="csX11" fmla="*/ 0 w 1338974"/>
                  <a:gd name="csY11" fmla="*/ 187701 h 375402"/>
                  <a:gd name="csX12" fmla="*/ 187701 w 1338974"/>
                  <a:gd name="csY12" fmla="*/ 0 h 375402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</a:cxnLst>
                <a:rect l="l" t="t" r="r" b="b"/>
                <a:pathLst>
                  <a:path w="1338974" h="375402">
                    <a:moveTo>
                      <a:pt x="187701" y="0"/>
                    </a:moveTo>
                    <a:lnTo>
                      <a:pt x="1151273" y="0"/>
                    </a:lnTo>
                    <a:cubicBezTo>
                      <a:pt x="1254937" y="0"/>
                      <a:pt x="1338974" y="84037"/>
                      <a:pt x="1338974" y="187701"/>
                    </a:cubicBezTo>
                    <a:lnTo>
                      <a:pt x="1338974" y="375402"/>
                    </a:lnTo>
                    <a:lnTo>
                      <a:pt x="1081798" y="375402"/>
                    </a:lnTo>
                    <a:lnTo>
                      <a:pt x="1081798" y="282951"/>
                    </a:lnTo>
                    <a:cubicBezTo>
                      <a:pt x="1081798" y="234522"/>
                      <a:pt x="1042538" y="195262"/>
                      <a:pt x="994109" y="195262"/>
                    </a:cubicBezTo>
                    <a:lnTo>
                      <a:pt x="344865" y="195262"/>
                    </a:lnTo>
                    <a:cubicBezTo>
                      <a:pt x="296436" y="195262"/>
                      <a:pt x="257176" y="234522"/>
                      <a:pt x="257176" y="282951"/>
                    </a:cubicBezTo>
                    <a:lnTo>
                      <a:pt x="257176" y="375402"/>
                    </a:lnTo>
                    <a:lnTo>
                      <a:pt x="0" y="375402"/>
                    </a:lnTo>
                    <a:lnTo>
                      <a:pt x="0" y="187701"/>
                    </a:lnTo>
                    <a:cubicBezTo>
                      <a:pt x="0" y="84037"/>
                      <a:pt x="84037" y="0"/>
                      <a:pt x="187701" y="0"/>
                    </a:cubicBezTo>
                    <a:close/>
                  </a:path>
                </a:pathLst>
              </a:custGeom>
              <a:solidFill>
                <a:srgbClr val="CC9900"/>
              </a:solidFill>
              <a:ln w="38100">
                <a:solidFill>
                  <a:sysClr val="windowText" lastClr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</a:endParaRPr>
              </a:p>
            </p:txBody>
          </p:sp>
          <p:grpSp>
            <p:nvGrpSpPr>
              <p:cNvPr id="205" name="グループ化 204">
                <a:extLst>
                  <a:ext uri="{FF2B5EF4-FFF2-40B4-BE49-F238E27FC236}">
                    <a16:creationId xmlns:a16="http://schemas.microsoft.com/office/drawing/2014/main" id="{533B895B-7AB7-A250-3A19-3AD21328BADF}"/>
                  </a:ext>
                </a:extLst>
              </p:cNvPr>
              <p:cNvGrpSpPr/>
              <p:nvPr/>
            </p:nvGrpSpPr>
            <p:grpSpPr>
              <a:xfrm>
                <a:off x="1007015" y="3739421"/>
                <a:ext cx="484744" cy="127667"/>
                <a:chOff x="801131" y="3873895"/>
                <a:chExt cx="312148" cy="103632"/>
              </a:xfrm>
            </p:grpSpPr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773DBDC5-BD5C-D3DC-DFE2-003A7E05B2DC}"/>
                    </a:ext>
                  </a:extLst>
                </p:cNvPr>
                <p:cNvSpPr/>
                <p:nvPr/>
              </p:nvSpPr>
              <p:spPr>
                <a:xfrm>
                  <a:off x="801131" y="3873895"/>
                  <a:ext cx="312148" cy="103632"/>
                </a:xfrm>
                <a:prstGeom prst="ellipse">
                  <a:avLst/>
                </a:pr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8DA04BEA-E9EC-9F59-02AA-96DEA27BFCDF}"/>
                    </a:ext>
                  </a:extLst>
                </p:cNvPr>
                <p:cNvSpPr/>
                <p:nvPr/>
              </p:nvSpPr>
              <p:spPr>
                <a:xfrm>
                  <a:off x="803082" y="3874218"/>
                  <a:ext cx="308248" cy="102987"/>
                </a:xfrm>
                <a:custGeom>
                  <a:avLst/>
                  <a:gdLst>
                    <a:gd name="connsiteX0" fmla="*/ 395113 w 410813"/>
                    <a:gd name="connsiteY0" fmla="*/ 74273 h 137255"/>
                    <a:gd name="connsiteX1" fmla="*/ 409911 w 410813"/>
                    <a:gd name="connsiteY1" fmla="*/ 74273 h 137255"/>
                    <a:gd name="connsiteX2" fmla="*/ 397065 w 410813"/>
                    <a:gd name="connsiteY2" fmla="*/ 95396 h 137255"/>
                    <a:gd name="connsiteX3" fmla="*/ 388167 w 410813"/>
                    <a:gd name="connsiteY3" fmla="*/ 99778 h 137255"/>
                    <a:gd name="connsiteX4" fmla="*/ 388167 w 410813"/>
                    <a:gd name="connsiteY4" fmla="*/ 82933 h 137255"/>
                    <a:gd name="connsiteX5" fmla="*/ 395113 w 410813"/>
                    <a:gd name="connsiteY5" fmla="*/ 74273 h 137255"/>
                    <a:gd name="connsiteX6" fmla="*/ 343963 w 410813"/>
                    <a:gd name="connsiteY6" fmla="*/ 74273 h 137255"/>
                    <a:gd name="connsiteX7" fmla="*/ 371744 w 410813"/>
                    <a:gd name="connsiteY7" fmla="*/ 74273 h 137255"/>
                    <a:gd name="connsiteX8" fmla="*/ 378689 w 410813"/>
                    <a:gd name="connsiteY8" fmla="*/ 82933 h 137255"/>
                    <a:gd name="connsiteX9" fmla="*/ 378689 w 410813"/>
                    <a:gd name="connsiteY9" fmla="*/ 104445 h 137255"/>
                    <a:gd name="connsiteX10" fmla="*/ 352488 w 410813"/>
                    <a:gd name="connsiteY10" fmla="*/ 117347 h 137255"/>
                    <a:gd name="connsiteX11" fmla="*/ 337017 w 410813"/>
                    <a:gd name="connsiteY11" fmla="*/ 120810 h 137255"/>
                    <a:gd name="connsiteX12" fmla="*/ 337017 w 410813"/>
                    <a:gd name="connsiteY12" fmla="*/ 82933 h 137255"/>
                    <a:gd name="connsiteX13" fmla="*/ 343963 w 410813"/>
                    <a:gd name="connsiteY13" fmla="*/ 74273 h 137255"/>
                    <a:gd name="connsiteX14" fmla="*/ 287039 w 410813"/>
                    <a:gd name="connsiteY14" fmla="*/ 74273 h 137255"/>
                    <a:gd name="connsiteX15" fmla="*/ 319439 w 410813"/>
                    <a:gd name="connsiteY15" fmla="*/ 74273 h 137255"/>
                    <a:gd name="connsiteX16" fmla="*/ 327539 w 410813"/>
                    <a:gd name="connsiteY16" fmla="*/ 84372 h 137255"/>
                    <a:gd name="connsiteX17" fmla="*/ 327539 w 410813"/>
                    <a:gd name="connsiteY17" fmla="*/ 122931 h 137255"/>
                    <a:gd name="connsiteX18" fmla="*/ 286371 w 410813"/>
                    <a:gd name="connsiteY18" fmla="*/ 132146 h 137255"/>
                    <a:gd name="connsiteX19" fmla="*/ 278939 w 410813"/>
                    <a:gd name="connsiteY19" fmla="*/ 132644 h 137255"/>
                    <a:gd name="connsiteX20" fmla="*/ 278939 w 410813"/>
                    <a:gd name="connsiteY20" fmla="*/ 84372 h 137255"/>
                    <a:gd name="connsiteX21" fmla="*/ 287039 w 410813"/>
                    <a:gd name="connsiteY21" fmla="*/ 74273 h 137255"/>
                    <a:gd name="connsiteX22" fmla="*/ 219124 w 410813"/>
                    <a:gd name="connsiteY22" fmla="*/ 74273 h 137255"/>
                    <a:gd name="connsiteX23" fmla="*/ 260482 w 410813"/>
                    <a:gd name="connsiteY23" fmla="*/ 74273 h 137255"/>
                    <a:gd name="connsiteX24" fmla="*/ 269461 w 410813"/>
                    <a:gd name="connsiteY24" fmla="*/ 85467 h 137255"/>
                    <a:gd name="connsiteX25" fmla="*/ 269461 w 410813"/>
                    <a:gd name="connsiteY25" fmla="*/ 133280 h 137255"/>
                    <a:gd name="connsiteX26" fmla="*/ 210146 w 410813"/>
                    <a:gd name="connsiteY26" fmla="*/ 137255 h 137255"/>
                    <a:gd name="connsiteX27" fmla="*/ 210146 w 410813"/>
                    <a:gd name="connsiteY27" fmla="*/ 85467 h 137255"/>
                    <a:gd name="connsiteX28" fmla="*/ 219124 w 410813"/>
                    <a:gd name="connsiteY28" fmla="*/ 74273 h 137255"/>
                    <a:gd name="connsiteX29" fmla="*/ 150331 w 410813"/>
                    <a:gd name="connsiteY29" fmla="*/ 74273 h 137255"/>
                    <a:gd name="connsiteX30" fmla="*/ 191689 w 410813"/>
                    <a:gd name="connsiteY30" fmla="*/ 74273 h 137255"/>
                    <a:gd name="connsiteX31" fmla="*/ 200667 w 410813"/>
                    <a:gd name="connsiteY31" fmla="*/ 85467 h 137255"/>
                    <a:gd name="connsiteX32" fmla="*/ 200667 w 410813"/>
                    <a:gd name="connsiteY32" fmla="*/ 137255 h 137255"/>
                    <a:gd name="connsiteX33" fmla="*/ 141352 w 410813"/>
                    <a:gd name="connsiteY33" fmla="*/ 133280 h 137255"/>
                    <a:gd name="connsiteX34" fmla="*/ 141352 w 410813"/>
                    <a:gd name="connsiteY34" fmla="*/ 85467 h 137255"/>
                    <a:gd name="connsiteX35" fmla="*/ 150331 w 410813"/>
                    <a:gd name="connsiteY35" fmla="*/ 74273 h 137255"/>
                    <a:gd name="connsiteX36" fmla="*/ 91374 w 410813"/>
                    <a:gd name="connsiteY36" fmla="*/ 74273 h 137255"/>
                    <a:gd name="connsiteX37" fmla="*/ 123774 w 410813"/>
                    <a:gd name="connsiteY37" fmla="*/ 74273 h 137255"/>
                    <a:gd name="connsiteX38" fmla="*/ 131874 w 410813"/>
                    <a:gd name="connsiteY38" fmla="*/ 84372 h 137255"/>
                    <a:gd name="connsiteX39" fmla="*/ 131874 w 410813"/>
                    <a:gd name="connsiteY39" fmla="*/ 132644 h 137255"/>
                    <a:gd name="connsiteX40" fmla="*/ 124441 w 410813"/>
                    <a:gd name="connsiteY40" fmla="*/ 132146 h 137255"/>
                    <a:gd name="connsiteX41" fmla="*/ 83274 w 410813"/>
                    <a:gd name="connsiteY41" fmla="*/ 122931 h 137255"/>
                    <a:gd name="connsiteX42" fmla="*/ 83274 w 410813"/>
                    <a:gd name="connsiteY42" fmla="*/ 84372 h 137255"/>
                    <a:gd name="connsiteX43" fmla="*/ 91374 w 410813"/>
                    <a:gd name="connsiteY43" fmla="*/ 74273 h 137255"/>
                    <a:gd name="connsiteX44" fmla="*/ 39069 w 410813"/>
                    <a:gd name="connsiteY44" fmla="*/ 74273 h 137255"/>
                    <a:gd name="connsiteX45" fmla="*/ 66850 w 410813"/>
                    <a:gd name="connsiteY45" fmla="*/ 74273 h 137255"/>
                    <a:gd name="connsiteX46" fmla="*/ 73796 w 410813"/>
                    <a:gd name="connsiteY46" fmla="*/ 82933 h 137255"/>
                    <a:gd name="connsiteX47" fmla="*/ 73796 w 410813"/>
                    <a:gd name="connsiteY47" fmla="*/ 120810 h 137255"/>
                    <a:gd name="connsiteX48" fmla="*/ 58325 w 410813"/>
                    <a:gd name="connsiteY48" fmla="*/ 117347 h 137255"/>
                    <a:gd name="connsiteX49" fmla="*/ 32124 w 410813"/>
                    <a:gd name="connsiteY49" fmla="*/ 104445 h 137255"/>
                    <a:gd name="connsiteX50" fmla="*/ 32124 w 410813"/>
                    <a:gd name="connsiteY50" fmla="*/ 82933 h 137255"/>
                    <a:gd name="connsiteX51" fmla="*/ 39069 w 410813"/>
                    <a:gd name="connsiteY51" fmla="*/ 74273 h 137255"/>
                    <a:gd name="connsiteX52" fmla="*/ 902 w 410813"/>
                    <a:gd name="connsiteY52" fmla="*/ 74273 h 137255"/>
                    <a:gd name="connsiteX53" fmla="*/ 15700 w 410813"/>
                    <a:gd name="connsiteY53" fmla="*/ 74273 h 137255"/>
                    <a:gd name="connsiteX54" fmla="*/ 22645 w 410813"/>
                    <a:gd name="connsiteY54" fmla="*/ 82933 h 137255"/>
                    <a:gd name="connsiteX55" fmla="*/ 22645 w 410813"/>
                    <a:gd name="connsiteY55" fmla="*/ 99778 h 137255"/>
                    <a:gd name="connsiteX56" fmla="*/ 13747 w 410813"/>
                    <a:gd name="connsiteY56" fmla="*/ 95396 h 137255"/>
                    <a:gd name="connsiteX57" fmla="*/ 388167 w 410813"/>
                    <a:gd name="connsiteY57" fmla="*/ 37255 h 137255"/>
                    <a:gd name="connsiteX58" fmla="*/ 397065 w 410813"/>
                    <a:gd name="connsiteY58" fmla="*/ 41636 h 137255"/>
                    <a:gd name="connsiteX59" fmla="*/ 410813 w 410813"/>
                    <a:gd name="connsiteY59" fmla="*/ 64243 h 137255"/>
                    <a:gd name="connsiteX60" fmla="*/ 395536 w 410813"/>
                    <a:gd name="connsiteY60" fmla="*/ 64243 h 137255"/>
                    <a:gd name="connsiteX61" fmla="*/ 388167 w 410813"/>
                    <a:gd name="connsiteY61" fmla="*/ 55056 h 137255"/>
                    <a:gd name="connsiteX62" fmla="*/ 22645 w 410813"/>
                    <a:gd name="connsiteY62" fmla="*/ 37255 h 137255"/>
                    <a:gd name="connsiteX63" fmla="*/ 22645 w 410813"/>
                    <a:gd name="connsiteY63" fmla="*/ 55056 h 137255"/>
                    <a:gd name="connsiteX64" fmla="*/ 15277 w 410813"/>
                    <a:gd name="connsiteY64" fmla="*/ 64243 h 137255"/>
                    <a:gd name="connsiteX65" fmla="*/ 0 w 410813"/>
                    <a:gd name="connsiteY65" fmla="*/ 64243 h 137255"/>
                    <a:gd name="connsiteX66" fmla="*/ 13747 w 410813"/>
                    <a:gd name="connsiteY66" fmla="*/ 41636 h 137255"/>
                    <a:gd name="connsiteX67" fmla="*/ 337017 w 410813"/>
                    <a:gd name="connsiteY67" fmla="*/ 16222 h 137255"/>
                    <a:gd name="connsiteX68" fmla="*/ 352488 w 410813"/>
                    <a:gd name="connsiteY68" fmla="*/ 19685 h 137255"/>
                    <a:gd name="connsiteX69" fmla="*/ 378689 w 410813"/>
                    <a:gd name="connsiteY69" fmla="*/ 32587 h 137255"/>
                    <a:gd name="connsiteX70" fmla="*/ 378689 w 410813"/>
                    <a:gd name="connsiteY70" fmla="*/ 55056 h 137255"/>
                    <a:gd name="connsiteX71" fmla="*/ 371321 w 410813"/>
                    <a:gd name="connsiteY71" fmla="*/ 64243 h 137255"/>
                    <a:gd name="connsiteX72" fmla="*/ 344386 w 410813"/>
                    <a:gd name="connsiteY72" fmla="*/ 64243 h 137255"/>
                    <a:gd name="connsiteX73" fmla="*/ 337017 w 410813"/>
                    <a:gd name="connsiteY73" fmla="*/ 55056 h 137255"/>
                    <a:gd name="connsiteX74" fmla="*/ 73796 w 410813"/>
                    <a:gd name="connsiteY74" fmla="*/ 16222 h 137255"/>
                    <a:gd name="connsiteX75" fmla="*/ 73796 w 410813"/>
                    <a:gd name="connsiteY75" fmla="*/ 55056 h 137255"/>
                    <a:gd name="connsiteX76" fmla="*/ 66427 w 410813"/>
                    <a:gd name="connsiteY76" fmla="*/ 64243 h 137255"/>
                    <a:gd name="connsiteX77" fmla="*/ 39492 w 410813"/>
                    <a:gd name="connsiteY77" fmla="*/ 64243 h 137255"/>
                    <a:gd name="connsiteX78" fmla="*/ 32124 w 410813"/>
                    <a:gd name="connsiteY78" fmla="*/ 55056 h 137255"/>
                    <a:gd name="connsiteX79" fmla="*/ 32124 w 410813"/>
                    <a:gd name="connsiteY79" fmla="*/ 32587 h 137255"/>
                    <a:gd name="connsiteX80" fmla="*/ 58325 w 410813"/>
                    <a:gd name="connsiteY80" fmla="*/ 19685 h 137255"/>
                    <a:gd name="connsiteX81" fmla="*/ 281063 w 410813"/>
                    <a:gd name="connsiteY81" fmla="*/ 4530 h 137255"/>
                    <a:gd name="connsiteX82" fmla="*/ 286371 w 410813"/>
                    <a:gd name="connsiteY82" fmla="*/ 4886 h 137255"/>
                    <a:gd name="connsiteX83" fmla="*/ 327539 w 410813"/>
                    <a:gd name="connsiteY83" fmla="*/ 14101 h 137255"/>
                    <a:gd name="connsiteX84" fmla="*/ 327539 w 410813"/>
                    <a:gd name="connsiteY84" fmla="*/ 53529 h 137255"/>
                    <a:gd name="connsiteX85" fmla="*/ 318945 w 410813"/>
                    <a:gd name="connsiteY85" fmla="*/ 64243 h 137255"/>
                    <a:gd name="connsiteX86" fmla="*/ 287533 w 410813"/>
                    <a:gd name="connsiteY86" fmla="*/ 64243 h 137255"/>
                    <a:gd name="connsiteX87" fmla="*/ 278939 w 410813"/>
                    <a:gd name="connsiteY87" fmla="*/ 53529 h 137255"/>
                    <a:gd name="connsiteX88" fmla="*/ 278939 w 410813"/>
                    <a:gd name="connsiteY88" fmla="*/ 7178 h 137255"/>
                    <a:gd name="connsiteX89" fmla="*/ 129750 w 410813"/>
                    <a:gd name="connsiteY89" fmla="*/ 4530 h 137255"/>
                    <a:gd name="connsiteX90" fmla="*/ 131874 w 410813"/>
                    <a:gd name="connsiteY90" fmla="*/ 7178 h 137255"/>
                    <a:gd name="connsiteX91" fmla="*/ 131874 w 410813"/>
                    <a:gd name="connsiteY91" fmla="*/ 53529 h 137255"/>
                    <a:gd name="connsiteX92" fmla="*/ 123280 w 410813"/>
                    <a:gd name="connsiteY92" fmla="*/ 64243 h 137255"/>
                    <a:gd name="connsiteX93" fmla="*/ 91868 w 410813"/>
                    <a:gd name="connsiteY93" fmla="*/ 64243 h 137255"/>
                    <a:gd name="connsiteX94" fmla="*/ 83274 w 410813"/>
                    <a:gd name="connsiteY94" fmla="*/ 53529 h 137255"/>
                    <a:gd name="connsiteX95" fmla="*/ 83274 w 410813"/>
                    <a:gd name="connsiteY95" fmla="*/ 14101 h 137255"/>
                    <a:gd name="connsiteX96" fmla="*/ 124441 w 410813"/>
                    <a:gd name="connsiteY96" fmla="*/ 4886 h 137255"/>
                    <a:gd name="connsiteX97" fmla="*/ 213470 w 410813"/>
                    <a:gd name="connsiteY97" fmla="*/ 0 h 137255"/>
                    <a:gd name="connsiteX98" fmla="*/ 267924 w 410813"/>
                    <a:gd name="connsiteY98" fmla="*/ 3649 h 137255"/>
                    <a:gd name="connsiteX99" fmla="*/ 269461 w 410813"/>
                    <a:gd name="connsiteY99" fmla="*/ 8274 h 137255"/>
                    <a:gd name="connsiteX100" fmla="*/ 269461 w 410813"/>
                    <a:gd name="connsiteY100" fmla="*/ 52367 h 137255"/>
                    <a:gd name="connsiteX101" fmla="*/ 259936 w 410813"/>
                    <a:gd name="connsiteY101" fmla="*/ 64243 h 137255"/>
                    <a:gd name="connsiteX102" fmla="*/ 219671 w 410813"/>
                    <a:gd name="connsiteY102" fmla="*/ 64243 h 137255"/>
                    <a:gd name="connsiteX103" fmla="*/ 210146 w 410813"/>
                    <a:gd name="connsiteY103" fmla="*/ 52367 h 137255"/>
                    <a:gd name="connsiteX104" fmla="*/ 210146 w 410813"/>
                    <a:gd name="connsiteY104" fmla="*/ 8274 h 137255"/>
                    <a:gd name="connsiteX105" fmla="*/ 212776 w 410813"/>
                    <a:gd name="connsiteY105" fmla="*/ 358 h 137255"/>
                    <a:gd name="connsiteX106" fmla="*/ 197343 w 410813"/>
                    <a:gd name="connsiteY106" fmla="*/ 0 h 137255"/>
                    <a:gd name="connsiteX107" fmla="*/ 198037 w 410813"/>
                    <a:gd name="connsiteY107" fmla="*/ 358 h 137255"/>
                    <a:gd name="connsiteX108" fmla="*/ 200667 w 410813"/>
                    <a:gd name="connsiteY108" fmla="*/ 8274 h 137255"/>
                    <a:gd name="connsiteX109" fmla="*/ 200667 w 410813"/>
                    <a:gd name="connsiteY109" fmla="*/ 52367 h 137255"/>
                    <a:gd name="connsiteX110" fmla="*/ 191142 w 410813"/>
                    <a:gd name="connsiteY110" fmla="*/ 64243 h 137255"/>
                    <a:gd name="connsiteX111" fmla="*/ 150877 w 410813"/>
                    <a:gd name="connsiteY111" fmla="*/ 64243 h 137255"/>
                    <a:gd name="connsiteX112" fmla="*/ 141352 w 410813"/>
                    <a:gd name="connsiteY112" fmla="*/ 52367 h 137255"/>
                    <a:gd name="connsiteX113" fmla="*/ 141352 w 410813"/>
                    <a:gd name="connsiteY113" fmla="*/ 8274 h 137255"/>
                    <a:gd name="connsiteX114" fmla="*/ 142889 w 410813"/>
                    <a:gd name="connsiteY114" fmla="*/ 3649 h 137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</a:cxnLst>
                  <a:rect l="l" t="t" r="r" b="b"/>
                  <a:pathLst>
                    <a:path w="410813" h="137255">
                      <a:moveTo>
                        <a:pt x="395113" y="74273"/>
                      </a:moveTo>
                      <a:lnTo>
                        <a:pt x="409911" y="74273"/>
                      </a:lnTo>
                      <a:lnTo>
                        <a:pt x="397065" y="95396"/>
                      </a:lnTo>
                      <a:lnTo>
                        <a:pt x="388167" y="99778"/>
                      </a:lnTo>
                      <a:lnTo>
                        <a:pt x="388167" y="82933"/>
                      </a:lnTo>
                      <a:cubicBezTo>
                        <a:pt x="388167" y="78150"/>
                        <a:pt x="391277" y="74273"/>
                        <a:pt x="395113" y="74273"/>
                      </a:cubicBezTo>
                      <a:close/>
                      <a:moveTo>
                        <a:pt x="343963" y="74273"/>
                      </a:moveTo>
                      <a:lnTo>
                        <a:pt x="371744" y="74273"/>
                      </a:lnTo>
                      <a:cubicBezTo>
                        <a:pt x="375580" y="74273"/>
                        <a:pt x="378689" y="78150"/>
                        <a:pt x="378689" y="82933"/>
                      </a:cubicBezTo>
                      <a:lnTo>
                        <a:pt x="378689" y="104445"/>
                      </a:lnTo>
                      <a:lnTo>
                        <a:pt x="352488" y="117347"/>
                      </a:lnTo>
                      <a:lnTo>
                        <a:pt x="337017" y="120810"/>
                      </a:lnTo>
                      <a:lnTo>
                        <a:pt x="337017" y="82933"/>
                      </a:lnTo>
                      <a:cubicBezTo>
                        <a:pt x="337017" y="78150"/>
                        <a:pt x="340127" y="74273"/>
                        <a:pt x="343963" y="74273"/>
                      </a:cubicBezTo>
                      <a:close/>
                      <a:moveTo>
                        <a:pt x="287039" y="74273"/>
                      </a:moveTo>
                      <a:lnTo>
                        <a:pt x="319439" y="74273"/>
                      </a:lnTo>
                      <a:cubicBezTo>
                        <a:pt x="323912" y="74273"/>
                        <a:pt x="327539" y="78794"/>
                        <a:pt x="327539" y="84372"/>
                      </a:cubicBezTo>
                      <a:lnTo>
                        <a:pt x="327539" y="122931"/>
                      </a:lnTo>
                      <a:lnTo>
                        <a:pt x="286371" y="132146"/>
                      </a:lnTo>
                      <a:lnTo>
                        <a:pt x="278939" y="132644"/>
                      </a:lnTo>
                      <a:lnTo>
                        <a:pt x="278939" y="84372"/>
                      </a:lnTo>
                      <a:cubicBezTo>
                        <a:pt x="278939" y="78794"/>
                        <a:pt x="282566" y="74273"/>
                        <a:pt x="287039" y="74273"/>
                      </a:cubicBezTo>
                      <a:close/>
                      <a:moveTo>
                        <a:pt x="219124" y="74273"/>
                      </a:moveTo>
                      <a:lnTo>
                        <a:pt x="260482" y="74273"/>
                      </a:lnTo>
                      <a:cubicBezTo>
                        <a:pt x="265441" y="74273"/>
                        <a:pt x="269461" y="79285"/>
                        <a:pt x="269461" y="85467"/>
                      </a:cubicBezTo>
                      <a:lnTo>
                        <a:pt x="269461" y="133280"/>
                      </a:lnTo>
                      <a:lnTo>
                        <a:pt x="210146" y="137255"/>
                      </a:lnTo>
                      <a:lnTo>
                        <a:pt x="210146" y="85467"/>
                      </a:lnTo>
                      <a:cubicBezTo>
                        <a:pt x="210146" y="79285"/>
                        <a:pt x="214166" y="74273"/>
                        <a:pt x="219124" y="74273"/>
                      </a:cubicBezTo>
                      <a:close/>
                      <a:moveTo>
                        <a:pt x="150331" y="74273"/>
                      </a:moveTo>
                      <a:lnTo>
                        <a:pt x="191689" y="74273"/>
                      </a:lnTo>
                      <a:cubicBezTo>
                        <a:pt x="196647" y="74273"/>
                        <a:pt x="200667" y="79285"/>
                        <a:pt x="200667" y="85467"/>
                      </a:cubicBezTo>
                      <a:lnTo>
                        <a:pt x="200667" y="137255"/>
                      </a:lnTo>
                      <a:lnTo>
                        <a:pt x="141352" y="133280"/>
                      </a:lnTo>
                      <a:lnTo>
                        <a:pt x="141352" y="85467"/>
                      </a:lnTo>
                      <a:cubicBezTo>
                        <a:pt x="141352" y="79285"/>
                        <a:pt x="145372" y="74273"/>
                        <a:pt x="150331" y="74273"/>
                      </a:cubicBezTo>
                      <a:close/>
                      <a:moveTo>
                        <a:pt x="91374" y="74273"/>
                      </a:moveTo>
                      <a:lnTo>
                        <a:pt x="123774" y="74273"/>
                      </a:lnTo>
                      <a:cubicBezTo>
                        <a:pt x="128247" y="74273"/>
                        <a:pt x="131874" y="78794"/>
                        <a:pt x="131874" y="84372"/>
                      </a:cubicBezTo>
                      <a:lnTo>
                        <a:pt x="131874" y="132644"/>
                      </a:lnTo>
                      <a:lnTo>
                        <a:pt x="124441" y="132146"/>
                      </a:lnTo>
                      <a:lnTo>
                        <a:pt x="83274" y="122931"/>
                      </a:lnTo>
                      <a:lnTo>
                        <a:pt x="83274" y="84372"/>
                      </a:lnTo>
                      <a:cubicBezTo>
                        <a:pt x="83274" y="78794"/>
                        <a:pt x="86901" y="74273"/>
                        <a:pt x="91374" y="74273"/>
                      </a:cubicBezTo>
                      <a:close/>
                      <a:moveTo>
                        <a:pt x="39069" y="74273"/>
                      </a:moveTo>
                      <a:lnTo>
                        <a:pt x="66850" y="74273"/>
                      </a:lnTo>
                      <a:cubicBezTo>
                        <a:pt x="70686" y="74273"/>
                        <a:pt x="73796" y="78150"/>
                        <a:pt x="73796" y="82933"/>
                      </a:cubicBezTo>
                      <a:lnTo>
                        <a:pt x="73796" y="120810"/>
                      </a:lnTo>
                      <a:lnTo>
                        <a:pt x="58325" y="117347"/>
                      </a:lnTo>
                      <a:lnTo>
                        <a:pt x="32124" y="104445"/>
                      </a:lnTo>
                      <a:lnTo>
                        <a:pt x="32124" y="82933"/>
                      </a:lnTo>
                      <a:cubicBezTo>
                        <a:pt x="32124" y="78150"/>
                        <a:pt x="35233" y="74273"/>
                        <a:pt x="39069" y="74273"/>
                      </a:cubicBezTo>
                      <a:close/>
                      <a:moveTo>
                        <a:pt x="902" y="74273"/>
                      </a:moveTo>
                      <a:lnTo>
                        <a:pt x="15700" y="74273"/>
                      </a:lnTo>
                      <a:cubicBezTo>
                        <a:pt x="19536" y="74273"/>
                        <a:pt x="22645" y="78150"/>
                        <a:pt x="22645" y="82933"/>
                      </a:cubicBezTo>
                      <a:lnTo>
                        <a:pt x="22645" y="99778"/>
                      </a:lnTo>
                      <a:lnTo>
                        <a:pt x="13747" y="95396"/>
                      </a:lnTo>
                      <a:close/>
                      <a:moveTo>
                        <a:pt x="388167" y="37255"/>
                      </a:moveTo>
                      <a:lnTo>
                        <a:pt x="397065" y="41636"/>
                      </a:lnTo>
                      <a:lnTo>
                        <a:pt x="410813" y="64243"/>
                      </a:lnTo>
                      <a:lnTo>
                        <a:pt x="395536" y="64243"/>
                      </a:lnTo>
                      <a:cubicBezTo>
                        <a:pt x="391466" y="64243"/>
                        <a:pt x="388167" y="60130"/>
                        <a:pt x="388167" y="55056"/>
                      </a:cubicBezTo>
                      <a:close/>
                      <a:moveTo>
                        <a:pt x="22645" y="37255"/>
                      </a:moveTo>
                      <a:lnTo>
                        <a:pt x="22645" y="55056"/>
                      </a:lnTo>
                      <a:cubicBezTo>
                        <a:pt x="22645" y="60130"/>
                        <a:pt x="19346" y="64243"/>
                        <a:pt x="15277" y="64243"/>
                      </a:cubicBezTo>
                      <a:lnTo>
                        <a:pt x="0" y="64243"/>
                      </a:lnTo>
                      <a:lnTo>
                        <a:pt x="13747" y="41636"/>
                      </a:lnTo>
                      <a:close/>
                      <a:moveTo>
                        <a:pt x="337017" y="16222"/>
                      </a:moveTo>
                      <a:lnTo>
                        <a:pt x="352488" y="19685"/>
                      </a:lnTo>
                      <a:lnTo>
                        <a:pt x="378689" y="32587"/>
                      </a:lnTo>
                      <a:lnTo>
                        <a:pt x="378689" y="55056"/>
                      </a:lnTo>
                      <a:cubicBezTo>
                        <a:pt x="378689" y="60130"/>
                        <a:pt x="375390" y="64243"/>
                        <a:pt x="371321" y="64243"/>
                      </a:cubicBezTo>
                      <a:lnTo>
                        <a:pt x="344386" y="64243"/>
                      </a:lnTo>
                      <a:cubicBezTo>
                        <a:pt x="340316" y="64243"/>
                        <a:pt x="337017" y="60130"/>
                        <a:pt x="337017" y="55056"/>
                      </a:cubicBezTo>
                      <a:close/>
                      <a:moveTo>
                        <a:pt x="73796" y="16222"/>
                      </a:moveTo>
                      <a:lnTo>
                        <a:pt x="73796" y="55056"/>
                      </a:lnTo>
                      <a:cubicBezTo>
                        <a:pt x="73796" y="60130"/>
                        <a:pt x="70497" y="64243"/>
                        <a:pt x="66427" y="64243"/>
                      </a:cubicBezTo>
                      <a:lnTo>
                        <a:pt x="39492" y="64243"/>
                      </a:lnTo>
                      <a:cubicBezTo>
                        <a:pt x="35423" y="64243"/>
                        <a:pt x="32124" y="60130"/>
                        <a:pt x="32124" y="55056"/>
                      </a:cubicBezTo>
                      <a:lnTo>
                        <a:pt x="32124" y="32587"/>
                      </a:lnTo>
                      <a:lnTo>
                        <a:pt x="58325" y="19685"/>
                      </a:lnTo>
                      <a:close/>
                      <a:moveTo>
                        <a:pt x="281063" y="4530"/>
                      </a:moveTo>
                      <a:lnTo>
                        <a:pt x="286371" y="4886"/>
                      </a:lnTo>
                      <a:lnTo>
                        <a:pt x="327539" y="14101"/>
                      </a:lnTo>
                      <a:lnTo>
                        <a:pt x="327539" y="53529"/>
                      </a:lnTo>
                      <a:cubicBezTo>
                        <a:pt x="327539" y="59446"/>
                        <a:pt x="323691" y="64243"/>
                        <a:pt x="318945" y="64243"/>
                      </a:cubicBezTo>
                      <a:lnTo>
                        <a:pt x="287533" y="64243"/>
                      </a:lnTo>
                      <a:cubicBezTo>
                        <a:pt x="282787" y="64243"/>
                        <a:pt x="278939" y="59446"/>
                        <a:pt x="278939" y="53529"/>
                      </a:cubicBezTo>
                      <a:lnTo>
                        <a:pt x="278939" y="7178"/>
                      </a:lnTo>
                      <a:close/>
                      <a:moveTo>
                        <a:pt x="129750" y="4530"/>
                      </a:moveTo>
                      <a:lnTo>
                        <a:pt x="131874" y="7178"/>
                      </a:lnTo>
                      <a:lnTo>
                        <a:pt x="131874" y="53529"/>
                      </a:lnTo>
                      <a:cubicBezTo>
                        <a:pt x="131874" y="59446"/>
                        <a:pt x="128026" y="64243"/>
                        <a:pt x="123280" y="64243"/>
                      </a:cubicBezTo>
                      <a:lnTo>
                        <a:pt x="91868" y="64243"/>
                      </a:lnTo>
                      <a:cubicBezTo>
                        <a:pt x="87122" y="64243"/>
                        <a:pt x="83274" y="59446"/>
                        <a:pt x="83274" y="53529"/>
                      </a:cubicBezTo>
                      <a:lnTo>
                        <a:pt x="83274" y="14101"/>
                      </a:lnTo>
                      <a:lnTo>
                        <a:pt x="124441" y="4886"/>
                      </a:lnTo>
                      <a:close/>
                      <a:moveTo>
                        <a:pt x="213470" y="0"/>
                      </a:moveTo>
                      <a:lnTo>
                        <a:pt x="267924" y="3649"/>
                      </a:lnTo>
                      <a:lnTo>
                        <a:pt x="269461" y="8274"/>
                      </a:lnTo>
                      <a:lnTo>
                        <a:pt x="269461" y="52367"/>
                      </a:lnTo>
                      <a:cubicBezTo>
                        <a:pt x="269461" y="58926"/>
                        <a:pt x="265196" y="64243"/>
                        <a:pt x="259936" y="64243"/>
                      </a:cubicBezTo>
                      <a:lnTo>
                        <a:pt x="219671" y="64243"/>
                      </a:lnTo>
                      <a:cubicBezTo>
                        <a:pt x="214410" y="64243"/>
                        <a:pt x="210146" y="58926"/>
                        <a:pt x="210146" y="52367"/>
                      </a:cubicBezTo>
                      <a:lnTo>
                        <a:pt x="210146" y="8274"/>
                      </a:lnTo>
                      <a:cubicBezTo>
                        <a:pt x="210146" y="5183"/>
                        <a:pt x="211151" y="2384"/>
                        <a:pt x="212776" y="358"/>
                      </a:cubicBezTo>
                      <a:close/>
                      <a:moveTo>
                        <a:pt x="197343" y="0"/>
                      </a:moveTo>
                      <a:lnTo>
                        <a:pt x="198037" y="358"/>
                      </a:lnTo>
                      <a:cubicBezTo>
                        <a:pt x="199662" y="2384"/>
                        <a:pt x="200667" y="5183"/>
                        <a:pt x="200667" y="8274"/>
                      </a:cubicBezTo>
                      <a:lnTo>
                        <a:pt x="200667" y="52367"/>
                      </a:lnTo>
                      <a:cubicBezTo>
                        <a:pt x="200667" y="58926"/>
                        <a:pt x="196403" y="64243"/>
                        <a:pt x="191142" y="64243"/>
                      </a:cubicBezTo>
                      <a:lnTo>
                        <a:pt x="150877" y="64243"/>
                      </a:lnTo>
                      <a:cubicBezTo>
                        <a:pt x="145617" y="64243"/>
                        <a:pt x="141352" y="58926"/>
                        <a:pt x="141352" y="52367"/>
                      </a:cubicBezTo>
                      <a:lnTo>
                        <a:pt x="141352" y="8274"/>
                      </a:lnTo>
                      <a:lnTo>
                        <a:pt x="142889" y="3649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C0FD4E7D-4541-505F-9DEC-A212489C3C96}"/>
                  </a:ext>
                </a:extLst>
              </p:cNvPr>
              <p:cNvGrpSpPr/>
              <p:nvPr/>
            </p:nvGrpSpPr>
            <p:grpSpPr>
              <a:xfrm>
                <a:off x="907512" y="3348808"/>
                <a:ext cx="645648" cy="234088"/>
                <a:chOff x="756202" y="3630425"/>
                <a:chExt cx="405414" cy="146988"/>
              </a:xfrm>
            </p:grpSpPr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F7C0A0CE-33D3-5B27-EF86-F8302F0EFEC7}"/>
                    </a:ext>
                  </a:extLst>
                </p:cNvPr>
                <p:cNvSpPr/>
                <p:nvPr/>
              </p:nvSpPr>
              <p:spPr>
                <a:xfrm rot="5400000">
                  <a:off x="774537" y="3644752"/>
                  <a:ext cx="114326" cy="150995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B3A0B2B1-06ED-904E-0AB8-9D1DDB7B9B54}"/>
                    </a:ext>
                  </a:extLst>
                </p:cNvPr>
                <p:cNvSpPr/>
                <p:nvPr/>
              </p:nvSpPr>
              <p:spPr>
                <a:xfrm rot="16200000" flipH="1">
                  <a:off x="1028955" y="3644751"/>
                  <a:ext cx="114326" cy="150996"/>
                </a:xfrm>
                <a:custGeom>
                  <a:avLst/>
                  <a:gdLst>
                    <a:gd name="connsiteX0" fmla="*/ 0 w 190595"/>
                    <a:gd name="connsiteY0" fmla="*/ 125196 h 125196"/>
                    <a:gd name="connsiteX1" fmla="*/ 72614 w 190595"/>
                    <a:gd name="connsiteY1" fmla="*/ 0 h 125196"/>
                    <a:gd name="connsiteX2" fmla="*/ 117982 w 190595"/>
                    <a:gd name="connsiteY2" fmla="*/ 0 h 125196"/>
                    <a:gd name="connsiteX3" fmla="*/ 190595 w 190595"/>
                    <a:gd name="connsiteY3" fmla="*/ 125196 h 125196"/>
                    <a:gd name="connsiteX4" fmla="*/ 146401 w 190595"/>
                    <a:gd name="connsiteY4" fmla="*/ 125196 h 125196"/>
                    <a:gd name="connsiteX5" fmla="*/ 95300 w 190595"/>
                    <a:gd name="connsiteY5" fmla="*/ 37091 h 125196"/>
                    <a:gd name="connsiteX6" fmla="*/ 44199 w 190595"/>
                    <a:gd name="connsiteY6" fmla="*/ 125196 h 1251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0595" h="125196">
                      <a:moveTo>
                        <a:pt x="0" y="125196"/>
                      </a:moveTo>
                      <a:lnTo>
                        <a:pt x="72614" y="0"/>
                      </a:lnTo>
                      <a:lnTo>
                        <a:pt x="117982" y="0"/>
                      </a:lnTo>
                      <a:lnTo>
                        <a:pt x="190595" y="125196"/>
                      </a:lnTo>
                      <a:lnTo>
                        <a:pt x="146401" y="125196"/>
                      </a:lnTo>
                      <a:lnTo>
                        <a:pt x="95300" y="37091"/>
                      </a:lnTo>
                      <a:lnTo>
                        <a:pt x="44199" y="125196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1" name="台形 210">
                  <a:extLst>
                    <a:ext uri="{FF2B5EF4-FFF2-40B4-BE49-F238E27FC236}">
                      <a16:creationId xmlns:a16="http://schemas.microsoft.com/office/drawing/2014/main" id="{BE42BA17-58D6-B43F-B487-BB8C5A7CA4DD}"/>
                    </a:ext>
                  </a:extLst>
                </p:cNvPr>
                <p:cNvSpPr/>
                <p:nvPr/>
              </p:nvSpPr>
              <p:spPr>
                <a:xfrm rot="7200000">
                  <a:off x="831997" y="3579268"/>
                  <a:ext cx="34305" cy="136624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2" name="台形 211">
                  <a:extLst>
                    <a:ext uri="{FF2B5EF4-FFF2-40B4-BE49-F238E27FC236}">
                      <a16:creationId xmlns:a16="http://schemas.microsoft.com/office/drawing/2014/main" id="{C8572E92-DB78-F482-C3ED-68BEEA40BC75}"/>
                    </a:ext>
                  </a:extLst>
                </p:cNvPr>
                <p:cNvSpPr/>
                <p:nvPr/>
              </p:nvSpPr>
              <p:spPr>
                <a:xfrm rot="14400000" flipH="1">
                  <a:off x="1053951" y="3579266"/>
                  <a:ext cx="34305" cy="136624"/>
                </a:xfrm>
                <a:prstGeom prst="trapezoid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7" name="楕円 1">
                <a:extLst>
                  <a:ext uri="{FF2B5EF4-FFF2-40B4-BE49-F238E27FC236}">
                    <a16:creationId xmlns:a16="http://schemas.microsoft.com/office/drawing/2014/main" id="{E94458DF-AC3C-8690-B7B6-881D9D759469}"/>
                  </a:ext>
                </a:extLst>
              </p:cNvPr>
              <p:cNvSpPr/>
              <p:nvPr/>
            </p:nvSpPr>
            <p:spPr>
              <a:xfrm flipH="1">
                <a:off x="1615280" y="3011607"/>
                <a:ext cx="128244" cy="209293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8" name="楕円 1">
                <a:extLst>
                  <a:ext uri="{FF2B5EF4-FFF2-40B4-BE49-F238E27FC236}">
                    <a16:creationId xmlns:a16="http://schemas.microsoft.com/office/drawing/2014/main" id="{C3B363E8-BD68-7519-589C-29FD0CD21144}"/>
                  </a:ext>
                </a:extLst>
              </p:cNvPr>
              <p:cNvSpPr/>
              <p:nvPr/>
            </p:nvSpPr>
            <p:spPr>
              <a:xfrm flipH="1">
                <a:off x="791368" y="3183057"/>
                <a:ext cx="128244" cy="209293"/>
              </a:xfrm>
              <a:custGeom>
                <a:avLst/>
                <a:gdLst>
                  <a:gd name="connsiteX0" fmla="*/ 0 w 1326245"/>
                  <a:gd name="connsiteY0" fmla="*/ 663123 h 1326245"/>
                  <a:gd name="connsiteX1" fmla="*/ 663123 w 1326245"/>
                  <a:gd name="connsiteY1" fmla="*/ 0 h 1326245"/>
                  <a:gd name="connsiteX2" fmla="*/ 1326246 w 1326245"/>
                  <a:gd name="connsiteY2" fmla="*/ 663123 h 1326245"/>
                  <a:gd name="connsiteX3" fmla="*/ 663123 w 1326245"/>
                  <a:gd name="connsiteY3" fmla="*/ 1326246 h 1326245"/>
                  <a:gd name="connsiteX4" fmla="*/ 0 w 1326245"/>
                  <a:gd name="connsiteY4" fmla="*/ 663123 h 1326245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663123 h 1326246"/>
                  <a:gd name="connsiteX1" fmla="*/ 663123 w 1326246"/>
                  <a:gd name="connsiteY1" fmla="*/ 0 h 1326246"/>
                  <a:gd name="connsiteX2" fmla="*/ 1326246 w 1326246"/>
                  <a:gd name="connsiteY2" fmla="*/ 663123 h 1326246"/>
                  <a:gd name="connsiteX3" fmla="*/ 663123 w 1326246"/>
                  <a:gd name="connsiteY3" fmla="*/ 1326246 h 1326246"/>
                  <a:gd name="connsiteX4" fmla="*/ 0 w 1326246"/>
                  <a:gd name="connsiteY4" fmla="*/ 663123 h 13262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  <a:gd name="connsiteX0" fmla="*/ 0 w 1326246"/>
                  <a:gd name="connsiteY0" fmla="*/ 1501323 h 2164446"/>
                  <a:gd name="connsiteX1" fmla="*/ 663123 w 1326246"/>
                  <a:gd name="connsiteY1" fmla="*/ 0 h 2164446"/>
                  <a:gd name="connsiteX2" fmla="*/ 1326246 w 1326246"/>
                  <a:gd name="connsiteY2" fmla="*/ 1501323 h 2164446"/>
                  <a:gd name="connsiteX3" fmla="*/ 663123 w 1326246"/>
                  <a:gd name="connsiteY3" fmla="*/ 2164446 h 2164446"/>
                  <a:gd name="connsiteX4" fmla="*/ 0 w 1326246"/>
                  <a:gd name="connsiteY4" fmla="*/ 1501323 h 21644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26246" h="2164446">
                    <a:moveTo>
                      <a:pt x="0" y="1501323"/>
                    </a:moveTo>
                    <a:cubicBezTo>
                      <a:pt x="0" y="1135090"/>
                      <a:pt x="334990" y="400050"/>
                      <a:pt x="663123" y="0"/>
                    </a:cubicBezTo>
                    <a:cubicBezTo>
                      <a:pt x="972206" y="381000"/>
                      <a:pt x="1326246" y="1135090"/>
                      <a:pt x="1326246" y="1501323"/>
                    </a:cubicBezTo>
                    <a:cubicBezTo>
                      <a:pt x="1326246" y="1867556"/>
                      <a:pt x="1029356" y="2164446"/>
                      <a:pt x="663123" y="2164446"/>
                    </a:cubicBezTo>
                    <a:cubicBezTo>
                      <a:pt x="296890" y="2164446"/>
                      <a:pt x="0" y="1867556"/>
                      <a:pt x="0" y="1501323"/>
                    </a:cubicBezTo>
                    <a:close/>
                  </a:path>
                </a:pathLst>
              </a:custGeom>
              <a:solidFill>
                <a:srgbClr val="00B0F0"/>
              </a:solidFill>
              <a:ln w="38100" cap="flat" cmpd="sng" algn="ctr">
                <a:solidFill>
                  <a:srgbClr val="0070C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88" name="グループ化 187">
              <a:extLst>
                <a:ext uri="{FF2B5EF4-FFF2-40B4-BE49-F238E27FC236}">
                  <a16:creationId xmlns:a16="http://schemas.microsoft.com/office/drawing/2014/main" id="{5D8CD65A-763A-4DB4-DE3B-82B59F97E21E}"/>
                </a:ext>
              </a:extLst>
            </p:cNvPr>
            <p:cNvGrpSpPr/>
            <p:nvPr/>
          </p:nvGrpSpPr>
          <p:grpSpPr>
            <a:xfrm>
              <a:off x="1604592" y="1524001"/>
              <a:ext cx="1687797" cy="1275323"/>
              <a:chOff x="1584960" y="2010738"/>
              <a:chExt cx="2438400" cy="1924674"/>
            </a:xfrm>
          </p:grpSpPr>
          <p:sp>
            <p:nvSpPr>
              <p:cNvPr id="193" name="正方形/長方形 192">
                <a:extLst>
                  <a:ext uri="{FF2B5EF4-FFF2-40B4-BE49-F238E27FC236}">
                    <a16:creationId xmlns:a16="http://schemas.microsoft.com/office/drawing/2014/main" id="{2FEB6029-FF62-7CB7-2FAD-0CA777820B60}"/>
                  </a:ext>
                </a:extLst>
              </p:cNvPr>
              <p:cNvSpPr/>
              <p:nvPr/>
            </p:nvSpPr>
            <p:spPr>
              <a:xfrm>
                <a:off x="1584960" y="2249487"/>
                <a:ext cx="2438400" cy="1685925"/>
              </a:xfrm>
              <a:prstGeom prst="rect">
                <a:avLst/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台形 193">
                <a:extLst>
                  <a:ext uri="{FF2B5EF4-FFF2-40B4-BE49-F238E27FC236}">
                    <a16:creationId xmlns:a16="http://schemas.microsoft.com/office/drawing/2014/main" id="{7F5E828C-EACA-9654-7145-C922375441E9}"/>
                  </a:ext>
                </a:extLst>
              </p:cNvPr>
              <p:cNvSpPr/>
              <p:nvPr/>
            </p:nvSpPr>
            <p:spPr>
              <a:xfrm>
                <a:off x="1584960" y="2010738"/>
                <a:ext cx="2438400" cy="238750"/>
              </a:xfrm>
              <a:prstGeom prst="trapezoid">
                <a:avLst>
                  <a:gd name="adj" fmla="val 105556"/>
                </a:avLst>
              </a:prstGeom>
              <a:solidFill>
                <a:srgbClr val="FFC000">
                  <a:lumMod val="60000"/>
                  <a:lumOff val="40000"/>
                </a:srgbClr>
              </a:solidFill>
              <a:ln w="38100" cap="rnd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5" name="グループ化 194">
                <a:extLst>
                  <a:ext uri="{FF2B5EF4-FFF2-40B4-BE49-F238E27FC236}">
                    <a16:creationId xmlns:a16="http://schemas.microsoft.com/office/drawing/2014/main" id="{27722805-74D6-13BA-3315-6F12C921F28C}"/>
                  </a:ext>
                </a:extLst>
              </p:cNvPr>
              <p:cNvGrpSpPr/>
              <p:nvPr/>
            </p:nvGrpSpPr>
            <p:grpSpPr>
              <a:xfrm>
                <a:off x="2089784" y="2450856"/>
                <a:ext cx="1419225" cy="1332156"/>
                <a:chOff x="3076575" y="2838450"/>
                <a:chExt cx="1552575" cy="1457325"/>
              </a:xfrm>
              <a:solidFill>
                <a:sysClr val="window" lastClr="FFFFFF">
                  <a:lumMod val="75000"/>
                </a:sysClr>
              </a:solidFill>
            </p:grpSpPr>
            <p:sp>
              <p:nvSpPr>
                <p:cNvPr id="196" name="円柱 195">
                  <a:extLst>
                    <a:ext uri="{FF2B5EF4-FFF2-40B4-BE49-F238E27FC236}">
                      <a16:creationId xmlns:a16="http://schemas.microsoft.com/office/drawing/2014/main" id="{A0B3E7A5-F4FE-47E6-D61E-E22FFD4816AA}"/>
                    </a:ext>
                  </a:extLst>
                </p:cNvPr>
                <p:cNvSpPr/>
                <p:nvPr/>
              </p:nvSpPr>
              <p:spPr>
                <a:xfrm>
                  <a:off x="3076575" y="2990850"/>
                  <a:ext cx="1552575" cy="1304925"/>
                </a:xfrm>
                <a:prstGeom prst="can">
                  <a:avLst>
                    <a:gd name="adj" fmla="val 39599"/>
                  </a:avLst>
                </a:pr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円柱 196">
                  <a:extLst>
                    <a:ext uri="{FF2B5EF4-FFF2-40B4-BE49-F238E27FC236}">
                      <a16:creationId xmlns:a16="http://schemas.microsoft.com/office/drawing/2014/main" id="{B31825F7-238A-37C3-A96A-5297615E40AD}"/>
                    </a:ext>
                  </a:extLst>
                </p:cNvPr>
                <p:cNvSpPr/>
                <p:nvPr/>
              </p:nvSpPr>
              <p:spPr>
                <a:xfrm>
                  <a:off x="3429000" y="2838450"/>
                  <a:ext cx="847726" cy="508652"/>
                </a:xfrm>
                <a:prstGeom prst="can">
                  <a:avLst>
                    <a:gd name="adj" fmla="val 50000"/>
                  </a:avLst>
                </a:prstGeom>
                <a:grpFill/>
                <a:ln w="38100" cap="rnd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</p:grpSp>
        <p:sp>
          <p:nvSpPr>
            <p:cNvPr id="189" name="稲妻 188">
              <a:extLst>
                <a:ext uri="{FF2B5EF4-FFF2-40B4-BE49-F238E27FC236}">
                  <a16:creationId xmlns:a16="http://schemas.microsoft.com/office/drawing/2014/main" id="{A5A178A8-EFA2-BF66-6F62-5C322F8706E7}"/>
                </a:ext>
              </a:extLst>
            </p:cNvPr>
            <p:cNvSpPr/>
            <p:nvPr/>
          </p:nvSpPr>
          <p:spPr>
            <a:xfrm rot="20700000">
              <a:off x="907931" y="1827284"/>
              <a:ext cx="548639" cy="513525"/>
            </a:xfrm>
            <a:prstGeom prst="lightningBolt">
              <a:avLst/>
            </a:prstGeom>
            <a:solidFill>
              <a:srgbClr val="FFFF00"/>
            </a:solidFill>
            <a:ln w="38100" cap="rnd" cmpd="sng" algn="ctr">
              <a:solidFill>
                <a:srgbClr val="FF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0" name="稲妻 189">
              <a:extLst>
                <a:ext uri="{FF2B5EF4-FFF2-40B4-BE49-F238E27FC236}">
                  <a16:creationId xmlns:a16="http://schemas.microsoft.com/office/drawing/2014/main" id="{BBDB756C-8A5F-4F7F-CE12-0D0B9B31A7EB}"/>
                </a:ext>
              </a:extLst>
            </p:cNvPr>
            <p:cNvSpPr/>
            <p:nvPr/>
          </p:nvSpPr>
          <p:spPr>
            <a:xfrm rot="900000" flipH="1">
              <a:off x="3471754" y="1827284"/>
              <a:ext cx="548639" cy="513525"/>
            </a:xfrm>
            <a:prstGeom prst="lightningBolt">
              <a:avLst/>
            </a:prstGeom>
            <a:solidFill>
              <a:srgbClr val="FFFF00"/>
            </a:solidFill>
            <a:ln w="38100" cap="rnd" cmpd="sng" algn="ctr">
              <a:solidFill>
                <a:srgbClr val="FF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1" name="稲妻 190">
              <a:extLst>
                <a:ext uri="{FF2B5EF4-FFF2-40B4-BE49-F238E27FC236}">
                  <a16:creationId xmlns:a16="http://schemas.microsoft.com/office/drawing/2014/main" id="{069FCA75-DDF5-F35B-CFE6-1755A07C2752}"/>
                </a:ext>
              </a:extLst>
            </p:cNvPr>
            <p:cNvSpPr/>
            <p:nvPr/>
          </p:nvSpPr>
          <p:spPr>
            <a:xfrm rot="2700000" flipH="1">
              <a:off x="3741718" y="2143768"/>
              <a:ext cx="548639" cy="513525"/>
            </a:xfrm>
            <a:prstGeom prst="lightningBolt">
              <a:avLst/>
            </a:prstGeom>
            <a:solidFill>
              <a:srgbClr val="FFFF00"/>
            </a:solidFill>
            <a:ln w="38100" cap="rnd" cmpd="sng" algn="ctr">
              <a:solidFill>
                <a:srgbClr val="FF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92" name="稲妻 191">
              <a:extLst>
                <a:ext uri="{FF2B5EF4-FFF2-40B4-BE49-F238E27FC236}">
                  <a16:creationId xmlns:a16="http://schemas.microsoft.com/office/drawing/2014/main" id="{D306B0B6-1F61-06A0-1140-2BD08926C1B2}"/>
                </a:ext>
              </a:extLst>
            </p:cNvPr>
            <p:cNvSpPr/>
            <p:nvPr/>
          </p:nvSpPr>
          <p:spPr>
            <a:xfrm rot="18900000">
              <a:off x="766041" y="2143767"/>
              <a:ext cx="548639" cy="513525"/>
            </a:xfrm>
            <a:prstGeom prst="lightningBolt">
              <a:avLst/>
            </a:prstGeom>
            <a:solidFill>
              <a:srgbClr val="FFFF00"/>
            </a:solidFill>
            <a:ln w="38100" cap="rnd" cmpd="sng" algn="ctr">
              <a:solidFill>
                <a:srgbClr val="FF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19</Words>
  <Application>Microsoft Office PowerPoint</Application>
  <PresentationFormat>A4 210 x 297 mm</PresentationFormat>
  <Paragraphs>13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重量物取扱い注意の貼り紙</dc:title>
  <dc:subject>重量物取扱い注意の貼り紙</dc:subject>
  <dc:creator>でじけろお</dc:creator>
  <cp:revision>1</cp:revision>
  <dcterms:created xsi:type="dcterms:W3CDTF">2014-12-04T06:28:15Z</dcterms:created>
  <dcterms:modified xsi:type="dcterms:W3CDTF">2026-02-03T05:50:42Z</dcterms:modified>
  <cp:version>1</cp:version>
</cp:coreProperties>
</file>