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3" r:id="rId2"/>
    <p:sldId id="301" r:id="rId3"/>
    <p:sldId id="324" r:id="rId4"/>
    <p:sldId id="325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6600"/>
    <a:srgbClr val="99CCFF"/>
    <a:srgbClr val="FF0000"/>
    <a:srgbClr val="339933"/>
    <a:srgbClr val="FF6600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36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B69C4-B4CC-8F18-C18A-0ADC91C08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372359-3D5A-4B11-CD88-7474EF57E259}"/>
              </a:ext>
            </a:extLst>
          </p:cNvPr>
          <p:cNvSpPr txBox="1"/>
          <p:nvPr/>
        </p:nvSpPr>
        <p:spPr>
          <a:xfrm>
            <a:off x="263588" y="2964830"/>
            <a:ext cx="9279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キャップが緩んでいると、運搬中に灯油が漏れ出し、廊下や階段を汚してしまいます。 </a:t>
            </a:r>
            <a:b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校内の安全と美化のため、持ち出す前に必ずチェックをお願いします！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1FE7EF-00B2-F019-F859-C5E72D76B3E5}"/>
              </a:ext>
            </a:extLst>
          </p:cNvPr>
          <p:cNvSpPr txBox="1"/>
          <p:nvPr/>
        </p:nvSpPr>
        <p:spPr>
          <a:xfrm>
            <a:off x="1824318" y="1068292"/>
            <a:ext cx="6257364" cy="670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ポリタンクのキャップは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CD89295-F4B3-66A1-F161-CA840A53869B}"/>
              </a:ext>
            </a:extLst>
          </p:cNvPr>
          <p:cNvSpPr txBox="1"/>
          <p:nvPr/>
        </p:nvSpPr>
        <p:spPr>
          <a:xfrm>
            <a:off x="419098" y="1885950"/>
            <a:ext cx="9124411" cy="7423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最後までしっかり閉まっていますか？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8F09D67-9437-FB0B-0488-34F1B91E69A9}"/>
              </a:ext>
            </a:extLst>
          </p:cNvPr>
          <p:cNvGrpSpPr/>
          <p:nvPr/>
        </p:nvGrpSpPr>
        <p:grpSpPr>
          <a:xfrm>
            <a:off x="482600" y="264088"/>
            <a:ext cx="8940800" cy="628125"/>
            <a:chOff x="253061" y="407495"/>
            <a:chExt cx="6351877" cy="628125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DCBEBAEF-4729-5054-1CBD-389D7F848158}"/>
                </a:ext>
              </a:extLst>
            </p:cNvPr>
            <p:cNvSpPr/>
            <p:nvPr/>
          </p:nvSpPr>
          <p:spPr>
            <a:xfrm>
              <a:off x="253061" y="407495"/>
              <a:ext cx="6351877" cy="628125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FF00"/>
                </a:solidFill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CB96F41-AE5B-F7BD-CD8B-C8F5852761CE}"/>
                </a:ext>
              </a:extLst>
            </p:cNvPr>
            <p:cNvSpPr txBox="1"/>
            <p:nvPr/>
          </p:nvSpPr>
          <p:spPr>
            <a:xfrm>
              <a:off x="493778" y="485276"/>
              <a:ext cx="5870446" cy="4487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FF00"/>
                  </a:solidFill>
                </a:rPr>
                <a:t>灯油の持ち出しに関するお願い</a:t>
              </a:r>
            </a:p>
          </p:txBody>
        </p:sp>
      </p:grpSp>
      <p:grpSp>
        <p:nvGrpSpPr>
          <p:cNvPr id="17" name="Group 499">
            <a:extLst>
              <a:ext uri="{FF2B5EF4-FFF2-40B4-BE49-F238E27FC236}">
                <a16:creationId xmlns:a16="http://schemas.microsoft.com/office/drawing/2014/main" id="{8A1C5B43-7423-47BA-8EA2-C31E4D35E61C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2703372"/>
            <a:ext cx="9217025" cy="54754"/>
            <a:chOff x="217" y="890"/>
            <a:chExt cx="5806" cy="46"/>
          </a:xfrm>
        </p:grpSpPr>
        <p:sp>
          <p:nvSpPr>
            <p:cNvPr id="18" name="Freeform 500">
              <a:extLst>
                <a:ext uri="{FF2B5EF4-FFF2-40B4-BE49-F238E27FC236}">
                  <a16:creationId xmlns:a16="http://schemas.microsoft.com/office/drawing/2014/main" id="{B6F4B567-27A9-46EC-AEE3-63C3AAC21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890"/>
              <a:ext cx="5806" cy="46"/>
            </a:xfrm>
            <a:custGeom>
              <a:avLst/>
              <a:gdLst>
                <a:gd name="T0" fmla="*/ 0 w 5806"/>
                <a:gd name="T1" fmla="*/ 91 h 91"/>
                <a:gd name="T2" fmla="*/ 181 w 5806"/>
                <a:gd name="T3" fmla="*/ 0 h 91"/>
                <a:gd name="T4" fmla="*/ 363 w 5806"/>
                <a:gd name="T5" fmla="*/ 91 h 91"/>
                <a:gd name="T6" fmla="*/ 544 w 5806"/>
                <a:gd name="T7" fmla="*/ 0 h 91"/>
                <a:gd name="T8" fmla="*/ 726 w 5806"/>
                <a:gd name="T9" fmla="*/ 91 h 91"/>
                <a:gd name="T10" fmla="*/ 907 w 5806"/>
                <a:gd name="T11" fmla="*/ 0 h 91"/>
                <a:gd name="T12" fmla="*/ 1089 w 5806"/>
                <a:gd name="T13" fmla="*/ 91 h 91"/>
                <a:gd name="T14" fmla="*/ 1270 w 5806"/>
                <a:gd name="T15" fmla="*/ 0 h 91"/>
                <a:gd name="T16" fmla="*/ 1451 w 5806"/>
                <a:gd name="T17" fmla="*/ 91 h 91"/>
                <a:gd name="T18" fmla="*/ 1633 w 5806"/>
                <a:gd name="T19" fmla="*/ 0 h 91"/>
                <a:gd name="T20" fmla="*/ 1814 w 5806"/>
                <a:gd name="T21" fmla="*/ 91 h 91"/>
                <a:gd name="T22" fmla="*/ 1996 w 5806"/>
                <a:gd name="T23" fmla="*/ 0 h 91"/>
                <a:gd name="T24" fmla="*/ 2177 w 5806"/>
                <a:gd name="T25" fmla="*/ 91 h 91"/>
                <a:gd name="T26" fmla="*/ 2359 w 5806"/>
                <a:gd name="T27" fmla="*/ 0 h 91"/>
                <a:gd name="T28" fmla="*/ 2540 w 5806"/>
                <a:gd name="T29" fmla="*/ 91 h 91"/>
                <a:gd name="T30" fmla="*/ 2722 w 5806"/>
                <a:gd name="T31" fmla="*/ 0 h 91"/>
                <a:gd name="T32" fmla="*/ 2903 w 5806"/>
                <a:gd name="T33" fmla="*/ 91 h 91"/>
                <a:gd name="T34" fmla="*/ 3084 w 5806"/>
                <a:gd name="T35" fmla="*/ 0 h 91"/>
                <a:gd name="T36" fmla="*/ 3266 w 5806"/>
                <a:gd name="T37" fmla="*/ 91 h 91"/>
                <a:gd name="T38" fmla="*/ 3447 w 5806"/>
                <a:gd name="T39" fmla="*/ 0 h 91"/>
                <a:gd name="T40" fmla="*/ 3629 w 5806"/>
                <a:gd name="T41" fmla="*/ 91 h 91"/>
                <a:gd name="T42" fmla="*/ 3810 w 5806"/>
                <a:gd name="T43" fmla="*/ 0 h 91"/>
                <a:gd name="T44" fmla="*/ 3992 w 5806"/>
                <a:gd name="T45" fmla="*/ 91 h 91"/>
                <a:gd name="T46" fmla="*/ 4173 w 5806"/>
                <a:gd name="T47" fmla="*/ 0 h 91"/>
                <a:gd name="T48" fmla="*/ 4355 w 5806"/>
                <a:gd name="T49" fmla="*/ 91 h 91"/>
                <a:gd name="T50" fmla="*/ 4536 w 5806"/>
                <a:gd name="T51" fmla="*/ 0 h 91"/>
                <a:gd name="T52" fmla="*/ 4717 w 5806"/>
                <a:gd name="T53" fmla="*/ 91 h 91"/>
                <a:gd name="T54" fmla="*/ 4899 w 5806"/>
                <a:gd name="T55" fmla="*/ 0 h 91"/>
                <a:gd name="T56" fmla="*/ 5080 w 5806"/>
                <a:gd name="T57" fmla="*/ 91 h 91"/>
                <a:gd name="T58" fmla="*/ 5262 w 5806"/>
                <a:gd name="T59" fmla="*/ 0 h 91"/>
                <a:gd name="T60" fmla="*/ 5443 w 5806"/>
                <a:gd name="T61" fmla="*/ 91 h 91"/>
                <a:gd name="T62" fmla="*/ 5625 w 5806"/>
                <a:gd name="T63" fmla="*/ 0 h 91"/>
                <a:gd name="T64" fmla="*/ 5806 w 5806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06" h="91">
                  <a:moveTo>
                    <a:pt x="0" y="91"/>
                  </a:moveTo>
                  <a:cubicBezTo>
                    <a:pt x="60" y="45"/>
                    <a:pt x="121" y="0"/>
                    <a:pt x="181" y="0"/>
                  </a:cubicBezTo>
                  <a:cubicBezTo>
                    <a:pt x="241" y="0"/>
                    <a:pt x="303" y="91"/>
                    <a:pt x="363" y="91"/>
                  </a:cubicBezTo>
                  <a:cubicBezTo>
                    <a:pt x="423" y="91"/>
                    <a:pt x="484" y="0"/>
                    <a:pt x="544" y="0"/>
                  </a:cubicBezTo>
                  <a:cubicBezTo>
                    <a:pt x="604" y="0"/>
                    <a:pt x="666" y="91"/>
                    <a:pt x="726" y="91"/>
                  </a:cubicBezTo>
                  <a:cubicBezTo>
                    <a:pt x="786" y="91"/>
                    <a:pt x="847" y="0"/>
                    <a:pt x="907" y="0"/>
                  </a:cubicBezTo>
                  <a:cubicBezTo>
                    <a:pt x="967" y="0"/>
                    <a:pt x="1029" y="91"/>
                    <a:pt x="1089" y="91"/>
                  </a:cubicBezTo>
                  <a:cubicBezTo>
                    <a:pt x="1149" y="91"/>
                    <a:pt x="1210" y="0"/>
                    <a:pt x="1270" y="0"/>
                  </a:cubicBezTo>
                  <a:cubicBezTo>
                    <a:pt x="1330" y="0"/>
                    <a:pt x="1391" y="91"/>
                    <a:pt x="1451" y="91"/>
                  </a:cubicBezTo>
                  <a:cubicBezTo>
                    <a:pt x="1511" y="91"/>
                    <a:pt x="1573" y="0"/>
                    <a:pt x="1633" y="0"/>
                  </a:cubicBezTo>
                  <a:cubicBezTo>
                    <a:pt x="1693" y="0"/>
                    <a:pt x="1754" y="91"/>
                    <a:pt x="1814" y="91"/>
                  </a:cubicBezTo>
                  <a:cubicBezTo>
                    <a:pt x="1874" y="91"/>
                    <a:pt x="1936" y="0"/>
                    <a:pt x="1996" y="0"/>
                  </a:cubicBezTo>
                  <a:cubicBezTo>
                    <a:pt x="2056" y="0"/>
                    <a:pt x="2117" y="91"/>
                    <a:pt x="2177" y="91"/>
                  </a:cubicBezTo>
                  <a:cubicBezTo>
                    <a:pt x="2237" y="91"/>
                    <a:pt x="2299" y="0"/>
                    <a:pt x="2359" y="0"/>
                  </a:cubicBezTo>
                  <a:cubicBezTo>
                    <a:pt x="2419" y="0"/>
                    <a:pt x="2480" y="91"/>
                    <a:pt x="2540" y="91"/>
                  </a:cubicBezTo>
                  <a:cubicBezTo>
                    <a:pt x="2600" y="91"/>
                    <a:pt x="2662" y="0"/>
                    <a:pt x="2722" y="0"/>
                  </a:cubicBezTo>
                  <a:cubicBezTo>
                    <a:pt x="2782" y="0"/>
                    <a:pt x="2843" y="91"/>
                    <a:pt x="2903" y="91"/>
                  </a:cubicBezTo>
                  <a:cubicBezTo>
                    <a:pt x="2963" y="91"/>
                    <a:pt x="3024" y="0"/>
                    <a:pt x="3084" y="0"/>
                  </a:cubicBezTo>
                  <a:cubicBezTo>
                    <a:pt x="3144" y="0"/>
                    <a:pt x="3206" y="91"/>
                    <a:pt x="3266" y="91"/>
                  </a:cubicBezTo>
                  <a:cubicBezTo>
                    <a:pt x="3326" y="91"/>
                    <a:pt x="3387" y="0"/>
                    <a:pt x="3447" y="0"/>
                  </a:cubicBezTo>
                  <a:cubicBezTo>
                    <a:pt x="3507" y="0"/>
                    <a:pt x="3569" y="91"/>
                    <a:pt x="3629" y="91"/>
                  </a:cubicBezTo>
                  <a:cubicBezTo>
                    <a:pt x="3689" y="91"/>
                    <a:pt x="3750" y="0"/>
                    <a:pt x="3810" y="0"/>
                  </a:cubicBezTo>
                  <a:cubicBezTo>
                    <a:pt x="3870" y="0"/>
                    <a:pt x="3932" y="91"/>
                    <a:pt x="3992" y="91"/>
                  </a:cubicBezTo>
                  <a:cubicBezTo>
                    <a:pt x="4052" y="91"/>
                    <a:pt x="4113" y="0"/>
                    <a:pt x="4173" y="0"/>
                  </a:cubicBezTo>
                  <a:cubicBezTo>
                    <a:pt x="4233" y="0"/>
                    <a:pt x="4295" y="91"/>
                    <a:pt x="4355" y="91"/>
                  </a:cubicBezTo>
                  <a:cubicBezTo>
                    <a:pt x="4415" y="91"/>
                    <a:pt x="4476" y="0"/>
                    <a:pt x="4536" y="0"/>
                  </a:cubicBezTo>
                  <a:cubicBezTo>
                    <a:pt x="4596" y="0"/>
                    <a:pt x="4657" y="91"/>
                    <a:pt x="4717" y="91"/>
                  </a:cubicBezTo>
                  <a:cubicBezTo>
                    <a:pt x="4777" y="91"/>
                    <a:pt x="4839" y="0"/>
                    <a:pt x="4899" y="0"/>
                  </a:cubicBezTo>
                  <a:cubicBezTo>
                    <a:pt x="4959" y="0"/>
                    <a:pt x="5020" y="91"/>
                    <a:pt x="5080" y="91"/>
                  </a:cubicBezTo>
                  <a:cubicBezTo>
                    <a:pt x="5140" y="91"/>
                    <a:pt x="5202" y="0"/>
                    <a:pt x="5262" y="0"/>
                  </a:cubicBezTo>
                  <a:cubicBezTo>
                    <a:pt x="5322" y="0"/>
                    <a:pt x="5383" y="91"/>
                    <a:pt x="5443" y="91"/>
                  </a:cubicBezTo>
                  <a:cubicBezTo>
                    <a:pt x="5503" y="91"/>
                    <a:pt x="5565" y="0"/>
                    <a:pt x="5625" y="0"/>
                  </a:cubicBezTo>
                  <a:cubicBezTo>
                    <a:pt x="5685" y="0"/>
                    <a:pt x="5745" y="45"/>
                    <a:pt x="5806" y="91"/>
                  </a:cubicBezTo>
                </a:path>
              </a:pathLst>
            </a:custGeom>
            <a:noFill/>
            <a:ln w="41275" cap="rnd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" name="Freeform 501">
              <a:extLst>
                <a:ext uri="{FF2B5EF4-FFF2-40B4-BE49-F238E27FC236}">
                  <a16:creationId xmlns:a16="http://schemas.microsoft.com/office/drawing/2014/main" id="{5C981AC3-7868-4B0A-81BB-1337F08D0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890"/>
              <a:ext cx="5806" cy="46"/>
            </a:xfrm>
            <a:custGeom>
              <a:avLst/>
              <a:gdLst>
                <a:gd name="T0" fmla="*/ 0 w 5806"/>
                <a:gd name="T1" fmla="*/ 91 h 91"/>
                <a:gd name="T2" fmla="*/ 181 w 5806"/>
                <a:gd name="T3" fmla="*/ 0 h 91"/>
                <a:gd name="T4" fmla="*/ 363 w 5806"/>
                <a:gd name="T5" fmla="*/ 91 h 91"/>
                <a:gd name="T6" fmla="*/ 544 w 5806"/>
                <a:gd name="T7" fmla="*/ 0 h 91"/>
                <a:gd name="T8" fmla="*/ 726 w 5806"/>
                <a:gd name="T9" fmla="*/ 91 h 91"/>
                <a:gd name="T10" fmla="*/ 907 w 5806"/>
                <a:gd name="T11" fmla="*/ 0 h 91"/>
                <a:gd name="T12" fmla="*/ 1089 w 5806"/>
                <a:gd name="T13" fmla="*/ 91 h 91"/>
                <a:gd name="T14" fmla="*/ 1270 w 5806"/>
                <a:gd name="T15" fmla="*/ 0 h 91"/>
                <a:gd name="T16" fmla="*/ 1451 w 5806"/>
                <a:gd name="T17" fmla="*/ 91 h 91"/>
                <a:gd name="T18" fmla="*/ 1633 w 5806"/>
                <a:gd name="T19" fmla="*/ 0 h 91"/>
                <a:gd name="T20" fmla="*/ 1814 w 5806"/>
                <a:gd name="T21" fmla="*/ 91 h 91"/>
                <a:gd name="T22" fmla="*/ 1996 w 5806"/>
                <a:gd name="T23" fmla="*/ 0 h 91"/>
                <a:gd name="T24" fmla="*/ 2177 w 5806"/>
                <a:gd name="T25" fmla="*/ 91 h 91"/>
                <a:gd name="T26" fmla="*/ 2359 w 5806"/>
                <a:gd name="T27" fmla="*/ 0 h 91"/>
                <a:gd name="T28" fmla="*/ 2540 w 5806"/>
                <a:gd name="T29" fmla="*/ 91 h 91"/>
                <a:gd name="T30" fmla="*/ 2722 w 5806"/>
                <a:gd name="T31" fmla="*/ 0 h 91"/>
                <a:gd name="T32" fmla="*/ 2903 w 5806"/>
                <a:gd name="T33" fmla="*/ 91 h 91"/>
                <a:gd name="T34" fmla="*/ 3084 w 5806"/>
                <a:gd name="T35" fmla="*/ 0 h 91"/>
                <a:gd name="T36" fmla="*/ 3266 w 5806"/>
                <a:gd name="T37" fmla="*/ 91 h 91"/>
                <a:gd name="T38" fmla="*/ 3447 w 5806"/>
                <a:gd name="T39" fmla="*/ 0 h 91"/>
                <a:gd name="T40" fmla="*/ 3629 w 5806"/>
                <a:gd name="T41" fmla="*/ 91 h 91"/>
                <a:gd name="T42" fmla="*/ 3810 w 5806"/>
                <a:gd name="T43" fmla="*/ 0 h 91"/>
                <a:gd name="T44" fmla="*/ 3992 w 5806"/>
                <a:gd name="T45" fmla="*/ 91 h 91"/>
                <a:gd name="T46" fmla="*/ 4173 w 5806"/>
                <a:gd name="T47" fmla="*/ 0 h 91"/>
                <a:gd name="T48" fmla="*/ 4355 w 5806"/>
                <a:gd name="T49" fmla="*/ 91 h 91"/>
                <a:gd name="T50" fmla="*/ 4536 w 5806"/>
                <a:gd name="T51" fmla="*/ 0 h 91"/>
                <a:gd name="T52" fmla="*/ 4717 w 5806"/>
                <a:gd name="T53" fmla="*/ 91 h 91"/>
                <a:gd name="T54" fmla="*/ 4899 w 5806"/>
                <a:gd name="T55" fmla="*/ 0 h 91"/>
                <a:gd name="T56" fmla="*/ 5080 w 5806"/>
                <a:gd name="T57" fmla="*/ 91 h 91"/>
                <a:gd name="T58" fmla="*/ 5262 w 5806"/>
                <a:gd name="T59" fmla="*/ 0 h 91"/>
                <a:gd name="T60" fmla="*/ 5443 w 5806"/>
                <a:gd name="T61" fmla="*/ 91 h 91"/>
                <a:gd name="T62" fmla="*/ 5625 w 5806"/>
                <a:gd name="T63" fmla="*/ 0 h 91"/>
                <a:gd name="T64" fmla="*/ 5806 w 5806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06" h="91">
                  <a:moveTo>
                    <a:pt x="0" y="91"/>
                  </a:moveTo>
                  <a:cubicBezTo>
                    <a:pt x="60" y="45"/>
                    <a:pt x="121" y="0"/>
                    <a:pt x="181" y="0"/>
                  </a:cubicBezTo>
                  <a:cubicBezTo>
                    <a:pt x="241" y="0"/>
                    <a:pt x="303" y="91"/>
                    <a:pt x="363" y="91"/>
                  </a:cubicBezTo>
                  <a:cubicBezTo>
                    <a:pt x="423" y="91"/>
                    <a:pt x="484" y="0"/>
                    <a:pt x="544" y="0"/>
                  </a:cubicBezTo>
                  <a:cubicBezTo>
                    <a:pt x="604" y="0"/>
                    <a:pt x="666" y="91"/>
                    <a:pt x="726" y="91"/>
                  </a:cubicBezTo>
                  <a:cubicBezTo>
                    <a:pt x="786" y="91"/>
                    <a:pt x="847" y="0"/>
                    <a:pt x="907" y="0"/>
                  </a:cubicBezTo>
                  <a:cubicBezTo>
                    <a:pt x="967" y="0"/>
                    <a:pt x="1029" y="91"/>
                    <a:pt x="1089" y="91"/>
                  </a:cubicBezTo>
                  <a:cubicBezTo>
                    <a:pt x="1149" y="91"/>
                    <a:pt x="1210" y="0"/>
                    <a:pt x="1270" y="0"/>
                  </a:cubicBezTo>
                  <a:cubicBezTo>
                    <a:pt x="1330" y="0"/>
                    <a:pt x="1391" y="91"/>
                    <a:pt x="1451" y="91"/>
                  </a:cubicBezTo>
                  <a:cubicBezTo>
                    <a:pt x="1511" y="91"/>
                    <a:pt x="1573" y="0"/>
                    <a:pt x="1633" y="0"/>
                  </a:cubicBezTo>
                  <a:cubicBezTo>
                    <a:pt x="1693" y="0"/>
                    <a:pt x="1754" y="91"/>
                    <a:pt x="1814" y="91"/>
                  </a:cubicBezTo>
                  <a:cubicBezTo>
                    <a:pt x="1874" y="91"/>
                    <a:pt x="1936" y="0"/>
                    <a:pt x="1996" y="0"/>
                  </a:cubicBezTo>
                  <a:cubicBezTo>
                    <a:pt x="2056" y="0"/>
                    <a:pt x="2117" y="91"/>
                    <a:pt x="2177" y="91"/>
                  </a:cubicBezTo>
                  <a:cubicBezTo>
                    <a:pt x="2237" y="91"/>
                    <a:pt x="2299" y="0"/>
                    <a:pt x="2359" y="0"/>
                  </a:cubicBezTo>
                  <a:cubicBezTo>
                    <a:pt x="2419" y="0"/>
                    <a:pt x="2480" y="91"/>
                    <a:pt x="2540" y="91"/>
                  </a:cubicBezTo>
                  <a:cubicBezTo>
                    <a:pt x="2600" y="91"/>
                    <a:pt x="2662" y="0"/>
                    <a:pt x="2722" y="0"/>
                  </a:cubicBezTo>
                  <a:cubicBezTo>
                    <a:pt x="2782" y="0"/>
                    <a:pt x="2843" y="91"/>
                    <a:pt x="2903" y="91"/>
                  </a:cubicBezTo>
                  <a:cubicBezTo>
                    <a:pt x="2963" y="91"/>
                    <a:pt x="3024" y="0"/>
                    <a:pt x="3084" y="0"/>
                  </a:cubicBezTo>
                  <a:cubicBezTo>
                    <a:pt x="3144" y="0"/>
                    <a:pt x="3206" y="91"/>
                    <a:pt x="3266" y="91"/>
                  </a:cubicBezTo>
                  <a:cubicBezTo>
                    <a:pt x="3326" y="91"/>
                    <a:pt x="3387" y="0"/>
                    <a:pt x="3447" y="0"/>
                  </a:cubicBezTo>
                  <a:cubicBezTo>
                    <a:pt x="3507" y="0"/>
                    <a:pt x="3569" y="91"/>
                    <a:pt x="3629" y="91"/>
                  </a:cubicBezTo>
                  <a:cubicBezTo>
                    <a:pt x="3689" y="91"/>
                    <a:pt x="3750" y="0"/>
                    <a:pt x="3810" y="0"/>
                  </a:cubicBezTo>
                  <a:cubicBezTo>
                    <a:pt x="3870" y="0"/>
                    <a:pt x="3932" y="91"/>
                    <a:pt x="3992" y="91"/>
                  </a:cubicBezTo>
                  <a:cubicBezTo>
                    <a:pt x="4052" y="91"/>
                    <a:pt x="4113" y="0"/>
                    <a:pt x="4173" y="0"/>
                  </a:cubicBezTo>
                  <a:cubicBezTo>
                    <a:pt x="4233" y="0"/>
                    <a:pt x="4295" y="91"/>
                    <a:pt x="4355" y="91"/>
                  </a:cubicBezTo>
                  <a:cubicBezTo>
                    <a:pt x="4415" y="91"/>
                    <a:pt x="4476" y="0"/>
                    <a:pt x="4536" y="0"/>
                  </a:cubicBezTo>
                  <a:cubicBezTo>
                    <a:pt x="4596" y="0"/>
                    <a:pt x="4657" y="91"/>
                    <a:pt x="4717" y="91"/>
                  </a:cubicBezTo>
                  <a:cubicBezTo>
                    <a:pt x="4777" y="91"/>
                    <a:pt x="4839" y="0"/>
                    <a:pt x="4899" y="0"/>
                  </a:cubicBezTo>
                  <a:cubicBezTo>
                    <a:pt x="4959" y="0"/>
                    <a:pt x="5020" y="91"/>
                    <a:pt x="5080" y="91"/>
                  </a:cubicBezTo>
                  <a:cubicBezTo>
                    <a:pt x="5140" y="91"/>
                    <a:pt x="5202" y="0"/>
                    <a:pt x="5262" y="0"/>
                  </a:cubicBezTo>
                  <a:cubicBezTo>
                    <a:pt x="5322" y="0"/>
                    <a:pt x="5383" y="91"/>
                    <a:pt x="5443" y="91"/>
                  </a:cubicBezTo>
                  <a:cubicBezTo>
                    <a:pt x="5503" y="91"/>
                    <a:pt x="5565" y="0"/>
                    <a:pt x="5625" y="0"/>
                  </a:cubicBezTo>
                  <a:cubicBezTo>
                    <a:pt x="5685" y="0"/>
                    <a:pt x="5745" y="45"/>
                    <a:pt x="5806" y="91"/>
                  </a:cubicBezTo>
                </a:path>
              </a:pathLst>
            </a:custGeom>
            <a:noFill/>
            <a:ln w="76200" cap="rnd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18E8AA19-A422-5B16-3B65-681BCC6C7B47}"/>
              </a:ext>
            </a:extLst>
          </p:cNvPr>
          <p:cNvGrpSpPr/>
          <p:nvPr/>
        </p:nvGrpSpPr>
        <p:grpSpPr>
          <a:xfrm>
            <a:off x="2470374" y="3582902"/>
            <a:ext cx="4663852" cy="2221178"/>
            <a:chOff x="-749952" y="899749"/>
            <a:chExt cx="8596906" cy="409431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A1901BD1-F5BF-149D-7DCA-260BD4639FE9}"/>
                </a:ext>
              </a:extLst>
            </p:cNvPr>
            <p:cNvGrpSpPr/>
            <p:nvPr/>
          </p:nvGrpSpPr>
          <p:grpSpPr>
            <a:xfrm>
              <a:off x="-749952" y="1934084"/>
              <a:ext cx="3344004" cy="3059979"/>
              <a:chOff x="2988434" y="548204"/>
              <a:chExt cx="4858520" cy="4445859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B5953AF-07A2-6438-1375-3072078FC33F}"/>
                  </a:ext>
                </a:extLst>
              </p:cNvPr>
              <p:cNvSpPr/>
              <p:nvPr/>
            </p:nvSpPr>
            <p:spPr bwMode="auto">
              <a:xfrm>
                <a:off x="2988434" y="548204"/>
                <a:ext cx="4736777" cy="4445859"/>
              </a:xfrm>
              <a:custGeom>
                <a:avLst/>
                <a:gdLst>
                  <a:gd name="csX0" fmla="*/ 2844603 w 4736777"/>
                  <a:gd name="csY0" fmla="*/ 0 h 4445859"/>
                  <a:gd name="csX1" fmla="*/ 2851946 w 4736777"/>
                  <a:gd name="csY1" fmla="*/ 385 h 4445859"/>
                  <a:gd name="csX2" fmla="*/ 4736777 w 4736777"/>
                  <a:gd name="csY2" fmla="*/ 385 h 4445859"/>
                  <a:gd name="csX3" fmla="*/ 4736777 w 4736777"/>
                  <a:gd name="csY3" fmla="*/ 4445859 h 4445859"/>
                  <a:gd name="csX4" fmla="*/ 0 w 4736777"/>
                  <a:gd name="csY4" fmla="*/ 4445859 h 4445859"/>
                  <a:gd name="csX5" fmla="*/ 0 w 4736777"/>
                  <a:gd name="csY5" fmla="*/ 2829310 h 4445859"/>
                  <a:gd name="csX6" fmla="*/ 5602 w 4736777"/>
                  <a:gd name="csY6" fmla="*/ 2829310 h 4445859"/>
                  <a:gd name="csX7" fmla="*/ 3458 w 4736777"/>
                  <a:gd name="csY7" fmla="*/ 2792032 h 4445859"/>
                  <a:gd name="csX8" fmla="*/ 547589 w 4736777"/>
                  <a:gd name="csY8" fmla="*/ 1527683 h 4445859"/>
                  <a:gd name="csX9" fmla="*/ 2329521 w 4736777"/>
                  <a:gd name="csY9" fmla="*/ 189472 h 4445859"/>
                  <a:gd name="csX10" fmla="*/ 2712971 w 4736777"/>
                  <a:gd name="csY10" fmla="*/ 14921 h 4445859"/>
                  <a:gd name="csX11" fmla="*/ 2805164 w 4736777"/>
                  <a:gd name="csY11" fmla="*/ 4470 h 4445859"/>
                  <a:gd name="csX12" fmla="*/ 2805164 w 4736777"/>
                  <a:gd name="csY12" fmla="*/ 385 h 4445859"/>
                  <a:gd name="csX13" fmla="*/ 2841202 w 4736777"/>
                  <a:gd name="csY13" fmla="*/ 385 h 4445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4736777" h="4445859">
                    <a:moveTo>
                      <a:pt x="2844603" y="0"/>
                    </a:moveTo>
                    <a:lnTo>
                      <a:pt x="2851946" y="385"/>
                    </a:lnTo>
                    <a:lnTo>
                      <a:pt x="4736777" y="385"/>
                    </a:lnTo>
                    <a:lnTo>
                      <a:pt x="4736777" y="4445859"/>
                    </a:lnTo>
                    <a:lnTo>
                      <a:pt x="0" y="4445859"/>
                    </a:lnTo>
                    <a:lnTo>
                      <a:pt x="0" y="2829310"/>
                    </a:lnTo>
                    <a:lnTo>
                      <a:pt x="5602" y="2829310"/>
                    </a:lnTo>
                    <a:lnTo>
                      <a:pt x="3458" y="2792032"/>
                    </a:lnTo>
                    <a:cubicBezTo>
                      <a:pt x="-6569" y="2289860"/>
                      <a:pt x="189619" y="1796514"/>
                      <a:pt x="547589" y="1527683"/>
                    </a:cubicBezTo>
                    <a:lnTo>
                      <a:pt x="2329521" y="189472"/>
                    </a:lnTo>
                    <a:cubicBezTo>
                      <a:pt x="2451557" y="97825"/>
                      <a:pt x="2581563" y="40404"/>
                      <a:pt x="2712971" y="14921"/>
                    </a:cubicBezTo>
                    <a:lnTo>
                      <a:pt x="2805164" y="4470"/>
                    </a:lnTo>
                    <a:lnTo>
                      <a:pt x="2805164" y="385"/>
                    </a:lnTo>
                    <a:lnTo>
                      <a:pt x="2841202" y="38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9762DCE9-5865-D463-B7AC-74D91C90A770}"/>
                  </a:ext>
                </a:extLst>
              </p:cNvPr>
              <p:cNvGrpSpPr/>
              <p:nvPr/>
            </p:nvGrpSpPr>
            <p:grpSpPr>
              <a:xfrm rot="18900000">
                <a:off x="3298730" y="578734"/>
                <a:ext cx="2767796" cy="2577558"/>
                <a:chOff x="6194078" y="2084785"/>
                <a:chExt cx="2767796" cy="2577558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D2D6FA17-DF17-5C59-F2CA-EC3783127045}"/>
                    </a:ext>
                  </a:extLst>
                </p:cNvPr>
                <p:cNvSpPr/>
                <p:nvPr/>
              </p:nvSpPr>
              <p:spPr bwMode="auto">
                <a:xfrm>
                  <a:off x="6194078" y="2084785"/>
                  <a:ext cx="2757786" cy="2577558"/>
                </a:xfrm>
                <a:custGeom>
                  <a:avLst/>
                  <a:gdLst>
                    <a:gd name="csX0" fmla="*/ 1192355 w 2757786"/>
                    <a:gd name="csY0" fmla="*/ 0 h 2577558"/>
                    <a:gd name="csX1" fmla="*/ 1259109 w 2757786"/>
                    <a:gd name="csY1" fmla="*/ 66754 h 2577558"/>
                    <a:gd name="csX2" fmla="*/ 1259109 w 2757786"/>
                    <a:gd name="csY2" fmla="*/ 90941 h 2577558"/>
                    <a:gd name="csX3" fmla="*/ 1378893 w 2757786"/>
                    <a:gd name="csY3" fmla="*/ 84075 h 2577558"/>
                    <a:gd name="csX4" fmla="*/ 1811736 w 2757786"/>
                    <a:gd name="csY4" fmla="*/ 133725 h 2577558"/>
                    <a:gd name="csX5" fmla="*/ 1992376 w 2757786"/>
                    <a:gd name="csY5" fmla="*/ 188945 h 2577558"/>
                    <a:gd name="csX6" fmla="*/ 1992376 w 2757786"/>
                    <a:gd name="csY6" fmla="*/ 171529 h 2577558"/>
                    <a:gd name="csX7" fmla="*/ 2059130 w 2757786"/>
                    <a:gd name="csY7" fmla="*/ 104775 h 2577558"/>
                    <a:gd name="csX8" fmla="*/ 2125884 w 2757786"/>
                    <a:gd name="csY8" fmla="*/ 171529 h 2577558"/>
                    <a:gd name="csX9" fmla="*/ 2125884 w 2757786"/>
                    <a:gd name="csY9" fmla="*/ 248581 h 2577558"/>
                    <a:gd name="csX10" fmla="*/ 2172604 w 2757786"/>
                    <a:gd name="csY10" fmla="*/ 270026 h 2577558"/>
                    <a:gd name="csX11" fmla="*/ 2553254 w 2757786"/>
                    <a:gd name="csY11" fmla="*/ 726685 h 2577558"/>
                    <a:gd name="csX12" fmla="*/ 2558912 w 2757786"/>
                    <a:gd name="csY12" fmla="*/ 794639 h 2577558"/>
                    <a:gd name="csX13" fmla="*/ 2559346 w 2757786"/>
                    <a:gd name="csY13" fmla="*/ 794639 h 2577558"/>
                    <a:gd name="csX14" fmla="*/ 2559346 w 2757786"/>
                    <a:gd name="csY14" fmla="*/ 799847 h 2577558"/>
                    <a:gd name="csX15" fmla="*/ 2559348 w 2757786"/>
                    <a:gd name="csY15" fmla="*/ 799871 h 2577558"/>
                    <a:gd name="csX16" fmla="*/ 2559346 w 2757786"/>
                    <a:gd name="csY16" fmla="*/ 799895 h 2577558"/>
                    <a:gd name="csX17" fmla="*/ 2559346 w 2757786"/>
                    <a:gd name="csY17" fmla="*/ 1192813 h 2577558"/>
                    <a:gd name="csX18" fmla="*/ 2591361 w 2757786"/>
                    <a:gd name="csY18" fmla="*/ 1226284 h 2577558"/>
                    <a:gd name="csX19" fmla="*/ 2757786 w 2757786"/>
                    <a:gd name="csY19" fmla="*/ 1643734 h 2577558"/>
                    <a:gd name="csX20" fmla="*/ 2755479 w 2757786"/>
                    <a:gd name="csY20" fmla="*/ 1672755 h 2577558"/>
                    <a:gd name="csX21" fmla="*/ 2757786 w 2757786"/>
                    <a:gd name="csY21" fmla="*/ 1701776 h 2577558"/>
                    <a:gd name="csX22" fmla="*/ 1378893 w 2757786"/>
                    <a:gd name="csY22" fmla="*/ 2577558 h 2577558"/>
                    <a:gd name="csX23" fmla="*/ 0 w 2757786"/>
                    <a:gd name="csY23" fmla="*/ 1701776 h 2577558"/>
                    <a:gd name="csX24" fmla="*/ 2308 w 2757786"/>
                    <a:gd name="csY24" fmla="*/ 1672755 h 2577558"/>
                    <a:gd name="csX25" fmla="*/ 0 w 2757786"/>
                    <a:gd name="csY25" fmla="*/ 1643734 h 2577558"/>
                    <a:gd name="csX26" fmla="*/ 108360 w 2757786"/>
                    <a:gd name="csY26" fmla="*/ 1302840 h 2577558"/>
                    <a:gd name="csX27" fmla="*/ 139914 w 2757786"/>
                    <a:gd name="csY27" fmla="*/ 1261238 h 2577558"/>
                    <a:gd name="csX28" fmla="*/ 139914 w 2757786"/>
                    <a:gd name="csY28" fmla="*/ 869109 h 2577558"/>
                    <a:gd name="csX29" fmla="*/ 180684 w 2757786"/>
                    <a:gd name="csY29" fmla="*/ 807601 h 2577558"/>
                    <a:gd name="csX30" fmla="*/ 198437 w 2757786"/>
                    <a:gd name="csY30" fmla="*/ 804017 h 2577558"/>
                    <a:gd name="csX31" fmla="*/ 198437 w 2757786"/>
                    <a:gd name="csY31" fmla="*/ 794639 h 2577558"/>
                    <a:gd name="csX32" fmla="*/ 198874 w 2757786"/>
                    <a:gd name="csY32" fmla="*/ 794639 h 2577558"/>
                    <a:gd name="csX33" fmla="*/ 204532 w 2757786"/>
                    <a:gd name="csY33" fmla="*/ 726685 h 2577558"/>
                    <a:gd name="csX34" fmla="*/ 327579 w 2757786"/>
                    <a:gd name="csY34" fmla="*/ 474004 h 2577558"/>
                    <a:gd name="csX35" fmla="*/ 358839 w 2757786"/>
                    <a:gd name="csY35" fmla="*/ 440803 h 2577558"/>
                    <a:gd name="csX36" fmla="*/ 358839 w 2757786"/>
                    <a:gd name="csY36" fmla="*/ 366792 h 2577558"/>
                    <a:gd name="csX37" fmla="*/ 425593 w 2757786"/>
                    <a:gd name="csY37" fmla="*/ 300038 h 2577558"/>
                    <a:gd name="csX38" fmla="*/ 472795 w 2757786"/>
                    <a:gd name="csY38" fmla="*/ 319590 h 2577558"/>
                    <a:gd name="csX39" fmla="*/ 484245 w 2757786"/>
                    <a:gd name="csY39" fmla="*/ 336572 h 2577558"/>
                    <a:gd name="csX40" fmla="*/ 585182 w 2757786"/>
                    <a:gd name="csY40" fmla="*/ 270026 h 2577558"/>
                    <a:gd name="csX41" fmla="*/ 946050 w 2757786"/>
                    <a:gd name="csY41" fmla="*/ 133725 h 2577558"/>
                    <a:gd name="csX42" fmla="*/ 1125601 w 2757786"/>
                    <a:gd name="csY42" fmla="*/ 102132 h 2577558"/>
                    <a:gd name="csX43" fmla="*/ 1125601 w 2757786"/>
                    <a:gd name="csY43" fmla="*/ 66754 h 2577558"/>
                    <a:gd name="csX44" fmla="*/ 1192355 w 2757786"/>
                    <a:gd name="csY44" fmla="*/ 0 h 257755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</a:cxnLst>
                  <a:rect l="l" t="t" r="r" b="b"/>
                  <a:pathLst>
                    <a:path w="2757786" h="2577558">
                      <a:moveTo>
                        <a:pt x="1192355" y="0"/>
                      </a:moveTo>
                      <a:cubicBezTo>
                        <a:pt x="1229222" y="0"/>
                        <a:pt x="1259109" y="29887"/>
                        <a:pt x="1259109" y="66754"/>
                      </a:cubicBezTo>
                      <a:lnTo>
                        <a:pt x="1259109" y="90941"/>
                      </a:lnTo>
                      <a:lnTo>
                        <a:pt x="1378893" y="84075"/>
                      </a:lnTo>
                      <a:cubicBezTo>
                        <a:pt x="1531693" y="84075"/>
                        <a:pt x="1677713" y="101680"/>
                        <a:pt x="1811736" y="133725"/>
                      </a:cubicBezTo>
                      <a:lnTo>
                        <a:pt x="1992376" y="188945"/>
                      </a:lnTo>
                      <a:lnTo>
                        <a:pt x="1992376" y="171529"/>
                      </a:lnTo>
                      <a:cubicBezTo>
                        <a:pt x="1992376" y="134662"/>
                        <a:pt x="2022263" y="104775"/>
                        <a:pt x="2059130" y="104775"/>
                      </a:cubicBezTo>
                      <a:cubicBezTo>
                        <a:pt x="2095997" y="104775"/>
                        <a:pt x="2125884" y="134662"/>
                        <a:pt x="2125884" y="171529"/>
                      </a:cubicBezTo>
                      <a:lnTo>
                        <a:pt x="2125884" y="248581"/>
                      </a:lnTo>
                      <a:lnTo>
                        <a:pt x="2172604" y="270026"/>
                      </a:lnTo>
                      <a:cubicBezTo>
                        <a:pt x="2382238" y="385561"/>
                        <a:pt x="2523028" y="546213"/>
                        <a:pt x="2553254" y="726685"/>
                      </a:cubicBezTo>
                      <a:lnTo>
                        <a:pt x="2558912" y="794639"/>
                      </a:lnTo>
                      <a:lnTo>
                        <a:pt x="2559346" y="794639"/>
                      </a:lnTo>
                      <a:lnTo>
                        <a:pt x="2559346" y="799847"/>
                      </a:lnTo>
                      <a:lnTo>
                        <a:pt x="2559348" y="799871"/>
                      </a:lnTo>
                      <a:lnTo>
                        <a:pt x="2559346" y="799895"/>
                      </a:lnTo>
                      <a:lnTo>
                        <a:pt x="2559346" y="1192813"/>
                      </a:lnTo>
                      <a:lnTo>
                        <a:pt x="2591361" y="1226284"/>
                      </a:lnTo>
                      <a:cubicBezTo>
                        <a:pt x="2697498" y="1350376"/>
                        <a:pt x="2757786" y="1492583"/>
                        <a:pt x="2757786" y="1643734"/>
                      </a:cubicBezTo>
                      <a:lnTo>
                        <a:pt x="2755479" y="1672755"/>
                      </a:lnTo>
                      <a:lnTo>
                        <a:pt x="2757786" y="1701776"/>
                      </a:lnTo>
                      <a:cubicBezTo>
                        <a:pt x="2757786" y="2185457"/>
                        <a:pt x="2140436" y="2577558"/>
                        <a:pt x="1378893" y="2577558"/>
                      </a:cubicBezTo>
                      <a:cubicBezTo>
                        <a:pt x="617351" y="2577558"/>
                        <a:pt x="0" y="2185457"/>
                        <a:pt x="0" y="1701776"/>
                      </a:cubicBezTo>
                      <a:lnTo>
                        <a:pt x="2308" y="1672755"/>
                      </a:lnTo>
                      <a:lnTo>
                        <a:pt x="0" y="1643734"/>
                      </a:lnTo>
                      <a:cubicBezTo>
                        <a:pt x="0" y="1522813"/>
                        <a:pt x="38585" y="1407617"/>
                        <a:pt x="108360" y="1302840"/>
                      </a:cubicBezTo>
                      <a:lnTo>
                        <a:pt x="139914" y="1261238"/>
                      </a:lnTo>
                      <a:lnTo>
                        <a:pt x="139914" y="869109"/>
                      </a:lnTo>
                      <a:cubicBezTo>
                        <a:pt x="139914" y="841459"/>
                        <a:pt x="156725" y="817735"/>
                        <a:pt x="180684" y="807601"/>
                      </a:cubicBezTo>
                      <a:lnTo>
                        <a:pt x="198437" y="804017"/>
                      </a:lnTo>
                      <a:lnTo>
                        <a:pt x="198437" y="794639"/>
                      </a:lnTo>
                      <a:lnTo>
                        <a:pt x="198874" y="794639"/>
                      </a:lnTo>
                      <a:lnTo>
                        <a:pt x="204532" y="726685"/>
                      </a:lnTo>
                      <a:cubicBezTo>
                        <a:pt x="219645" y="636449"/>
                        <a:pt x="262399" y="551168"/>
                        <a:pt x="327579" y="474004"/>
                      </a:cubicBezTo>
                      <a:lnTo>
                        <a:pt x="358839" y="440803"/>
                      </a:lnTo>
                      <a:lnTo>
                        <a:pt x="358839" y="366792"/>
                      </a:lnTo>
                      <a:cubicBezTo>
                        <a:pt x="358839" y="329925"/>
                        <a:pt x="388726" y="300038"/>
                        <a:pt x="425593" y="300038"/>
                      </a:cubicBezTo>
                      <a:cubicBezTo>
                        <a:pt x="444026" y="300038"/>
                        <a:pt x="460715" y="307510"/>
                        <a:pt x="472795" y="319590"/>
                      </a:cubicBezTo>
                      <a:lnTo>
                        <a:pt x="484245" y="336572"/>
                      </a:lnTo>
                      <a:lnTo>
                        <a:pt x="585182" y="270026"/>
                      </a:lnTo>
                      <a:cubicBezTo>
                        <a:pt x="689999" y="212259"/>
                        <a:pt x="812027" y="165771"/>
                        <a:pt x="946050" y="133725"/>
                      </a:cubicBezTo>
                      <a:lnTo>
                        <a:pt x="1125601" y="102132"/>
                      </a:lnTo>
                      <a:lnTo>
                        <a:pt x="1125601" y="66754"/>
                      </a:lnTo>
                      <a:cubicBezTo>
                        <a:pt x="1125601" y="29887"/>
                        <a:pt x="1155488" y="0"/>
                        <a:pt x="119235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6846AFFA-F1E3-7AF8-BFAF-D50C94B776C0}"/>
                    </a:ext>
                  </a:extLst>
                </p:cNvPr>
                <p:cNvGrpSpPr/>
                <p:nvPr/>
              </p:nvGrpSpPr>
              <p:grpSpPr>
                <a:xfrm>
                  <a:off x="6204088" y="2084786"/>
                  <a:ext cx="2757786" cy="2577556"/>
                  <a:chOff x="3314402" y="2084786"/>
                  <a:chExt cx="2757786" cy="2577556"/>
                </a:xfrm>
              </p:grpSpPr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02C26EC-72BF-1BCE-0719-DF1BA144DA71}"/>
                      </a:ext>
                    </a:extLst>
                  </p:cNvPr>
                  <p:cNvGrpSpPr/>
                  <p:nvPr/>
                </p:nvGrpSpPr>
                <p:grpSpPr>
                  <a:xfrm>
                    <a:off x="3314402" y="2852738"/>
                    <a:ext cx="2757786" cy="1809604"/>
                    <a:chOff x="3386621" y="2866628"/>
                    <a:chExt cx="2613348" cy="1781824"/>
                  </a:xfrm>
                </p:grpSpPr>
                <p:sp>
                  <p:nvSpPr>
                    <p:cNvPr id="67" name="楕円 66">
                      <a:extLst>
                        <a:ext uri="{FF2B5EF4-FFF2-40B4-BE49-F238E27FC236}">
                          <a16:creationId xmlns:a16="http://schemas.microsoft.com/office/drawing/2014/main" id="{F0769C54-1E73-38FE-B334-A3E5946A85B2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30958" y="2479441"/>
                      <a:ext cx="1724674" cy="2613348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8" name="楕円 67">
                      <a:extLst>
                        <a:ext uri="{FF2B5EF4-FFF2-40B4-BE49-F238E27FC236}">
                          <a16:creationId xmlns:a16="http://schemas.microsoft.com/office/drawing/2014/main" id="{1E2F9959-0A52-9614-B167-94D035D0C20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30958" y="2422291"/>
                      <a:ext cx="1724674" cy="261334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6" name="四角形: 上の 2 つの角を丸める 55">
                    <a:extLst>
                      <a:ext uri="{FF2B5EF4-FFF2-40B4-BE49-F238E27FC236}">
                        <a16:creationId xmlns:a16="http://schemas.microsoft.com/office/drawing/2014/main" id="{0FF84E57-1D24-BAA9-73A2-DEA7F8338A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54316" y="28871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" name="四角形: 上の 2 つの角を丸める 56">
                    <a:extLst>
                      <a:ext uri="{FF2B5EF4-FFF2-40B4-BE49-F238E27FC236}">
                        <a16:creationId xmlns:a16="http://schemas.microsoft.com/office/drawing/2014/main" id="{AD23CFE9-E0C8-E191-6813-5C7CCBD133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6778" y="218956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" name="四角形: 上の 2 つの角を丸める 57">
                    <a:extLst>
                      <a:ext uri="{FF2B5EF4-FFF2-40B4-BE49-F238E27FC236}">
                        <a16:creationId xmlns:a16="http://schemas.microsoft.com/office/drawing/2014/main" id="{C6120DA7-6239-A0AA-2A89-88F2020827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0003" y="2084786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" name="四角形: 上の 2 つの角を丸める 58">
                    <a:extLst>
                      <a:ext uri="{FF2B5EF4-FFF2-40B4-BE49-F238E27FC236}">
                        <a16:creationId xmlns:a16="http://schemas.microsoft.com/office/drawing/2014/main" id="{392DED07-79B6-701E-AAA4-88741F87B3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73241" y="2384824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4DC08B09-4F30-CAB2-665D-D4FF3BD4847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93324" y="2088377"/>
                    <a:ext cx="2199942" cy="2360911"/>
                  </a:xfrm>
                  <a:custGeom>
                    <a:avLst/>
                    <a:gdLst>
                      <a:gd name="csX0" fmla="*/ 0 w 2199942"/>
                      <a:gd name="csY0" fmla="*/ 1180455 h 2360911"/>
                      <a:gd name="csX1" fmla="*/ 642610 w 2199942"/>
                      <a:gd name="csY1" fmla="*/ 6095 h 2360911"/>
                      <a:gd name="csX2" fmla="*/ 710564 w 2199942"/>
                      <a:gd name="csY2" fmla="*/ 436 h 2360911"/>
                      <a:gd name="csX3" fmla="*/ 710564 w 2199942"/>
                      <a:gd name="csY3" fmla="*/ 2 h 2360911"/>
                      <a:gd name="csX4" fmla="*/ 715772 w 2199942"/>
                      <a:gd name="csY4" fmla="*/ 2 h 2360911"/>
                      <a:gd name="csX5" fmla="*/ 715796 w 2199942"/>
                      <a:gd name="csY5" fmla="*/ 0 h 2360911"/>
                      <a:gd name="csX6" fmla="*/ 715820 w 2199942"/>
                      <a:gd name="csY6" fmla="*/ 2 h 2360911"/>
                      <a:gd name="csX7" fmla="*/ 1484122 w 2199942"/>
                      <a:gd name="csY7" fmla="*/ 2 h 2360911"/>
                      <a:gd name="csX8" fmla="*/ 1484146 w 2199942"/>
                      <a:gd name="csY8" fmla="*/ 0 h 2360911"/>
                      <a:gd name="csX9" fmla="*/ 1484170 w 2199942"/>
                      <a:gd name="csY9" fmla="*/ 2 h 2360911"/>
                      <a:gd name="csX10" fmla="*/ 1485163 w 2199942"/>
                      <a:gd name="csY10" fmla="*/ 2 h 2360911"/>
                      <a:gd name="csX11" fmla="*/ 1485163 w 2199942"/>
                      <a:gd name="csY11" fmla="*/ 85 h 2360911"/>
                      <a:gd name="csX12" fmla="*/ 1557332 w 2199942"/>
                      <a:gd name="csY12" fmla="*/ 6095 h 2360911"/>
                      <a:gd name="csX13" fmla="*/ 2199942 w 2199942"/>
                      <a:gd name="csY13" fmla="*/ 1180455 h 2360911"/>
                      <a:gd name="csX14" fmla="*/ 1557332 w 2199942"/>
                      <a:gd name="csY14" fmla="*/ 2354816 h 2360911"/>
                      <a:gd name="csX15" fmla="*/ 1485163 w 2199942"/>
                      <a:gd name="csY15" fmla="*/ 2360825 h 2360911"/>
                      <a:gd name="csX16" fmla="*/ 1485163 w 2199942"/>
                      <a:gd name="csY16" fmla="*/ 2360911 h 2360911"/>
                      <a:gd name="csX17" fmla="*/ 710564 w 2199942"/>
                      <a:gd name="csY17" fmla="*/ 2360911 h 2360911"/>
                      <a:gd name="csX18" fmla="*/ 710564 w 2199942"/>
                      <a:gd name="csY18" fmla="*/ 2360474 h 2360911"/>
                      <a:gd name="csX19" fmla="*/ 642610 w 2199942"/>
                      <a:gd name="csY19" fmla="*/ 2354816 h 2360911"/>
                      <a:gd name="csX20" fmla="*/ 0 w 2199942"/>
                      <a:gd name="csY20" fmla="*/ 1180455 h 236091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  <a:cxn ang="0">
                        <a:pos x="csX19" y="csY19"/>
                      </a:cxn>
                      <a:cxn ang="0">
                        <a:pos x="csX20" y="csY20"/>
                      </a:cxn>
                    </a:cxnLst>
                    <a:rect l="l" t="t" r="r" b="b"/>
                    <a:pathLst>
                      <a:path w="2199942" h="2360911">
                        <a:moveTo>
                          <a:pt x="0" y="1180455"/>
                        </a:moveTo>
                        <a:cubicBezTo>
                          <a:pt x="0" y="569255"/>
                          <a:pt x="281666" y="66546"/>
                          <a:pt x="642610" y="6095"/>
                        </a:cubicBezTo>
                        <a:lnTo>
                          <a:pt x="710564" y="436"/>
                        </a:lnTo>
                        <a:lnTo>
                          <a:pt x="710564" y="2"/>
                        </a:lnTo>
                        <a:lnTo>
                          <a:pt x="715772" y="2"/>
                        </a:lnTo>
                        <a:lnTo>
                          <a:pt x="715796" y="0"/>
                        </a:lnTo>
                        <a:lnTo>
                          <a:pt x="715820" y="2"/>
                        </a:lnTo>
                        <a:lnTo>
                          <a:pt x="1484122" y="2"/>
                        </a:lnTo>
                        <a:lnTo>
                          <a:pt x="1484146" y="0"/>
                        </a:lnTo>
                        <a:lnTo>
                          <a:pt x="1484170" y="2"/>
                        </a:lnTo>
                        <a:lnTo>
                          <a:pt x="1485163" y="2"/>
                        </a:lnTo>
                        <a:lnTo>
                          <a:pt x="1485163" y="85"/>
                        </a:lnTo>
                        <a:lnTo>
                          <a:pt x="1557332" y="6095"/>
                        </a:lnTo>
                        <a:cubicBezTo>
                          <a:pt x="1918276" y="66546"/>
                          <a:pt x="2199942" y="569255"/>
                          <a:pt x="2199942" y="1180455"/>
                        </a:cubicBezTo>
                        <a:cubicBezTo>
                          <a:pt x="2199942" y="1791655"/>
                          <a:pt x="1918276" y="2294364"/>
                          <a:pt x="1557332" y="2354816"/>
                        </a:cubicBezTo>
                        <a:lnTo>
                          <a:pt x="1485163" y="2360825"/>
                        </a:lnTo>
                        <a:lnTo>
                          <a:pt x="1485163" y="2360911"/>
                        </a:lnTo>
                        <a:lnTo>
                          <a:pt x="710564" y="2360911"/>
                        </a:lnTo>
                        <a:lnTo>
                          <a:pt x="710564" y="2360474"/>
                        </a:lnTo>
                        <a:lnTo>
                          <a:pt x="642610" y="2354816"/>
                        </a:lnTo>
                        <a:cubicBezTo>
                          <a:pt x="281666" y="2294364"/>
                          <a:pt x="0" y="1791655"/>
                          <a:pt x="0" y="118045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0BCBA22A-7A68-B0C6-370C-FF650B2D708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194652" y="2062318"/>
                    <a:ext cx="997288" cy="1644678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B4829728-4073-6160-A5F7-4BD49F7F731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388015" y="1868957"/>
                    <a:ext cx="610563" cy="1644678"/>
                  </a:xfrm>
                  <a:custGeom>
                    <a:avLst/>
                    <a:gdLst>
                      <a:gd name="csX0" fmla="*/ 0 w 610563"/>
                      <a:gd name="csY0" fmla="*/ 822339 h 1644678"/>
                      <a:gd name="csX1" fmla="*/ 498644 w 610563"/>
                      <a:gd name="csY1" fmla="*/ 0 h 1644678"/>
                      <a:gd name="csX2" fmla="*/ 599138 w 610563"/>
                      <a:gd name="csY2" fmla="*/ 16707 h 1644678"/>
                      <a:gd name="csX3" fmla="*/ 610563 w 610563"/>
                      <a:gd name="csY3" fmla="*/ 22556 h 1644678"/>
                      <a:gd name="csX4" fmla="*/ 528388 w 610563"/>
                      <a:gd name="csY4" fmla="*/ 64624 h 1644678"/>
                      <a:gd name="csX5" fmla="*/ 223838 w 610563"/>
                      <a:gd name="csY5" fmla="*/ 822339 h 1644678"/>
                      <a:gd name="csX6" fmla="*/ 528388 w 610563"/>
                      <a:gd name="csY6" fmla="*/ 1580055 h 1644678"/>
                      <a:gd name="csX7" fmla="*/ 610563 w 610563"/>
                      <a:gd name="csY7" fmla="*/ 1622122 h 1644678"/>
                      <a:gd name="csX8" fmla="*/ 599138 w 610563"/>
                      <a:gd name="csY8" fmla="*/ 1627971 h 1644678"/>
                      <a:gd name="csX9" fmla="*/ 498644 w 610563"/>
                      <a:gd name="csY9" fmla="*/ 1644678 h 1644678"/>
                      <a:gd name="csX10" fmla="*/ 0 w 610563"/>
                      <a:gd name="csY10" fmla="*/ 822339 h 164467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610563" h="1644678">
                        <a:moveTo>
                          <a:pt x="0" y="822339"/>
                        </a:moveTo>
                        <a:cubicBezTo>
                          <a:pt x="0" y="368174"/>
                          <a:pt x="223251" y="0"/>
                          <a:pt x="498644" y="0"/>
                        </a:cubicBezTo>
                        <a:cubicBezTo>
                          <a:pt x="533068" y="0"/>
                          <a:pt x="566678" y="5753"/>
                          <a:pt x="599138" y="16707"/>
                        </a:cubicBezTo>
                        <a:lnTo>
                          <a:pt x="610563" y="22556"/>
                        </a:lnTo>
                        <a:lnTo>
                          <a:pt x="528388" y="64624"/>
                        </a:lnTo>
                        <a:cubicBezTo>
                          <a:pt x="349417" y="189462"/>
                          <a:pt x="223838" y="481715"/>
                          <a:pt x="223838" y="822339"/>
                        </a:cubicBezTo>
                        <a:cubicBezTo>
                          <a:pt x="223838" y="1162963"/>
                          <a:pt x="349417" y="1455217"/>
                          <a:pt x="528388" y="1580055"/>
                        </a:cubicBezTo>
                        <a:lnTo>
                          <a:pt x="610563" y="1622122"/>
                        </a:lnTo>
                        <a:lnTo>
                          <a:pt x="599138" y="1627971"/>
                        </a:lnTo>
                        <a:cubicBezTo>
                          <a:pt x="566678" y="1638925"/>
                          <a:pt x="533068" y="1644678"/>
                          <a:pt x="498644" y="1644678"/>
                        </a:cubicBezTo>
                        <a:cubicBezTo>
                          <a:pt x="223251" y="1644678"/>
                          <a:pt x="0" y="1276504"/>
                          <a:pt x="0" y="82233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CB7B63D4-E339-AE52-719A-D6C95EC563D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088619" y="2588406"/>
                    <a:ext cx="1209650" cy="2262188"/>
                  </a:xfrm>
                  <a:custGeom>
                    <a:avLst/>
                    <a:gdLst>
                      <a:gd name="csX0" fmla="*/ 0 w 1212593"/>
                      <a:gd name="csY0" fmla="*/ 2360911 h 2360911"/>
                      <a:gd name="csX1" fmla="*/ 67044 w 1212593"/>
                      <a:gd name="csY1" fmla="*/ 2323729 h 2360911"/>
                      <a:gd name="csX2" fmla="*/ 567161 w 1212593"/>
                      <a:gd name="csY2" fmla="*/ 1180456 h 2360911"/>
                      <a:gd name="csX3" fmla="*/ 67044 w 1212593"/>
                      <a:gd name="csY3" fmla="*/ 37182 h 2360911"/>
                      <a:gd name="csX4" fmla="*/ 4 w 1212593"/>
                      <a:gd name="csY4" fmla="*/ 2 h 2360911"/>
                      <a:gd name="csX5" fmla="*/ 496773 w 1212593"/>
                      <a:gd name="csY5" fmla="*/ 2 h 2360911"/>
                      <a:gd name="csX6" fmla="*/ 496797 w 1212593"/>
                      <a:gd name="csY6" fmla="*/ 0 h 2360911"/>
                      <a:gd name="csX7" fmla="*/ 496821 w 1212593"/>
                      <a:gd name="csY7" fmla="*/ 2 h 2360911"/>
                      <a:gd name="csX8" fmla="*/ 497814 w 1212593"/>
                      <a:gd name="csY8" fmla="*/ 2 h 2360911"/>
                      <a:gd name="csX9" fmla="*/ 497814 w 1212593"/>
                      <a:gd name="csY9" fmla="*/ 85 h 2360911"/>
                      <a:gd name="csX10" fmla="*/ 569983 w 1212593"/>
                      <a:gd name="csY10" fmla="*/ 6095 h 2360911"/>
                      <a:gd name="csX11" fmla="*/ 1212593 w 1212593"/>
                      <a:gd name="csY11" fmla="*/ 1180455 h 2360911"/>
                      <a:gd name="csX12" fmla="*/ 569983 w 1212593"/>
                      <a:gd name="csY12" fmla="*/ 2354816 h 2360911"/>
                      <a:gd name="csX13" fmla="*/ 497814 w 1212593"/>
                      <a:gd name="csY13" fmla="*/ 2360825 h 2360911"/>
                      <a:gd name="csX14" fmla="*/ 497814 w 1212593"/>
                      <a:gd name="csY14" fmla="*/ 2360911 h 236091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</a:cxnLst>
                    <a:rect l="l" t="t" r="r" b="b"/>
                    <a:pathLst>
                      <a:path w="1212593" h="2360911">
                        <a:moveTo>
                          <a:pt x="0" y="2360911"/>
                        </a:moveTo>
                        <a:lnTo>
                          <a:pt x="67044" y="2323729"/>
                        </a:lnTo>
                        <a:cubicBezTo>
                          <a:pt x="360941" y="2135368"/>
                          <a:pt x="567161" y="1694404"/>
                          <a:pt x="567161" y="1180456"/>
                        </a:cubicBezTo>
                        <a:cubicBezTo>
                          <a:pt x="567161" y="666508"/>
                          <a:pt x="360941" y="225543"/>
                          <a:pt x="67044" y="37182"/>
                        </a:cubicBezTo>
                        <a:lnTo>
                          <a:pt x="4" y="2"/>
                        </a:lnTo>
                        <a:lnTo>
                          <a:pt x="496773" y="2"/>
                        </a:lnTo>
                        <a:lnTo>
                          <a:pt x="496797" y="0"/>
                        </a:lnTo>
                        <a:lnTo>
                          <a:pt x="496821" y="2"/>
                        </a:lnTo>
                        <a:lnTo>
                          <a:pt x="497814" y="2"/>
                        </a:lnTo>
                        <a:lnTo>
                          <a:pt x="497814" y="85"/>
                        </a:lnTo>
                        <a:lnTo>
                          <a:pt x="569983" y="6095"/>
                        </a:lnTo>
                        <a:cubicBezTo>
                          <a:pt x="930927" y="66546"/>
                          <a:pt x="1212593" y="569255"/>
                          <a:pt x="1212593" y="1180455"/>
                        </a:cubicBezTo>
                        <a:cubicBezTo>
                          <a:pt x="1212593" y="1791655"/>
                          <a:pt x="930927" y="2294364"/>
                          <a:pt x="569983" y="2354816"/>
                        </a:cubicBezTo>
                        <a:lnTo>
                          <a:pt x="497814" y="2360825"/>
                        </a:lnTo>
                        <a:lnTo>
                          <a:pt x="497814" y="236091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50000"/>
                    </a:schemeClr>
                  </a:solidFill>
                  <a:ln w="317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" name="四角形: 上の 2 つの角を丸める 63">
                    <a:extLst>
                      <a:ext uri="{FF2B5EF4-FFF2-40B4-BE49-F238E27FC236}">
                        <a16:creationId xmlns:a16="http://schemas.microsoft.com/office/drawing/2014/main" id="{37C08823-42B4-B0C2-10D8-712F0E4656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8303" y="36491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" name="四角形: 上の 2 つの角を丸める 64">
                    <a:extLst>
                      <a:ext uri="{FF2B5EF4-FFF2-40B4-BE49-F238E27FC236}">
                        <a16:creationId xmlns:a16="http://schemas.microsoft.com/office/drawing/2014/main" id="{45D2475B-E54F-5127-BF04-5E293CA7EF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1991" y="34967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" name="四角形: 上の 2 つの角を丸める 65">
                    <a:extLst>
                      <a:ext uri="{FF2B5EF4-FFF2-40B4-BE49-F238E27FC236}">
                        <a16:creationId xmlns:a16="http://schemas.microsoft.com/office/drawing/2014/main" id="{E3FB0A49-653E-33D8-DE3D-41AD6532F4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491" y="3284936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30D492A-5FB6-6ABE-58AB-94C5C76EE74F}"/>
                  </a:ext>
                </a:extLst>
              </p:cNvPr>
              <p:cNvSpPr/>
              <p:nvPr/>
            </p:nvSpPr>
            <p:spPr bwMode="auto">
              <a:xfrm>
                <a:off x="5331276" y="2292214"/>
                <a:ext cx="2515678" cy="2701849"/>
              </a:xfrm>
              <a:custGeom>
                <a:avLst/>
                <a:gdLst>
                  <a:gd name="csX0" fmla="*/ 2055363 w 2515678"/>
                  <a:gd name="csY0" fmla="*/ 0 h 2701849"/>
                  <a:gd name="csX1" fmla="*/ 2060669 w 2515678"/>
                  <a:gd name="csY1" fmla="*/ 327 h 2701849"/>
                  <a:gd name="csX2" fmla="*/ 2515678 w 2515678"/>
                  <a:gd name="csY2" fmla="*/ 327 h 2701849"/>
                  <a:gd name="csX3" fmla="*/ 2515678 w 2515678"/>
                  <a:gd name="csY3" fmla="*/ 2701849 h 2701849"/>
                  <a:gd name="csX4" fmla="*/ 0 w 2515678"/>
                  <a:gd name="csY4" fmla="*/ 2701849 h 2701849"/>
                  <a:gd name="csX5" fmla="*/ 0 w 2515678"/>
                  <a:gd name="csY5" fmla="*/ 2399714 h 2701849"/>
                  <a:gd name="csX6" fmla="*/ 4048 w 2515678"/>
                  <a:gd name="csY6" fmla="*/ 2399714 h 2701849"/>
                  <a:gd name="csX7" fmla="*/ 2499 w 2515678"/>
                  <a:gd name="csY7" fmla="*/ 2368096 h 2701849"/>
                  <a:gd name="csX8" fmla="*/ 395660 w 2515678"/>
                  <a:gd name="csY8" fmla="*/ 1295723 h 2701849"/>
                  <a:gd name="csX9" fmla="*/ 1683192 w 2515678"/>
                  <a:gd name="csY9" fmla="*/ 160703 h 2701849"/>
                  <a:gd name="csX10" fmla="*/ 1960253 w 2515678"/>
                  <a:gd name="csY10" fmla="*/ 12656 h 2701849"/>
                  <a:gd name="csX11" fmla="*/ 2026867 w 2515678"/>
                  <a:gd name="csY11" fmla="*/ 3791 h 2701849"/>
                  <a:gd name="csX12" fmla="*/ 2026867 w 2515678"/>
                  <a:gd name="csY12" fmla="*/ 327 h 2701849"/>
                  <a:gd name="csX13" fmla="*/ 2052906 w 2515678"/>
                  <a:gd name="csY13" fmla="*/ 327 h 27018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2515678" h="2701849">
                    <a:moveTo>
                      <a:pt x="2055363" y="0"/>
                    </a:moveTo>
                    <a:lnTo>
                      <a:pt x="2060669" y="327"/>
                    </a:lnTo>
                    <a:lnTo>
                      <a:pt x="2515678" y="327"/>
                    </a:lnTo>
                    <a:lnTo>
                      <a:pt x="2515678" y="2701849"/>
                    </a:lnTo>
                    <a:lnTo>
                      <a:pt x="0" y="2701849"/>
                    </a:lnTo>
                    <a:lnTo>
                      <a:pt x="0" y="2399714"/>
                    </a:lnTo>
                    <a:lnTo>
                      <a:pt x="4048" y="2399714"/>
                    </a:lnTo>
                    <a:lnTo>
                      <a:pt x="2499" y="2368096"/>
                    </a:lnTo>
                    <a:cubicBezTo>
                      <a:pt x="-4746" y="1942173"/>
                      <a:pt x="137009" y="1523735"/>
                      <a:pt x="395660" y="1295723"/>
                    </a:cubicBezTo>
                    <a:lnTo>
                      <a:pt x="1683192" y="160703"/>
                    </a:lnTo>
                    <a:cubicBezTo>
                      <a:pt x="1771368" y="82972"/>
                      <a:pt x="1865304" y="34269"/>
                      <a:pt x="1960253" y="12656"/>
                    </a:cubicBezTo>
                    <a:lnTo>
                      <a:pt x="2026867" y="3791"/>
                    </a:lnTo>
                    <a:lnTo>
                      <a:pt x="2026867" y="327"/>
                    </a:lnTo>
                    <a:lnTo>
                      <a:pt x="2052906" y="327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7C84B66-1A73-FFF9-3BB3-2EADD1D55566}"/>
                </a:ext>
              </a:extLst>
            </p:cNvPr>
            <p:cNvGrpSpPr/>
            <p:nvPr/>
          </p:nvGrpSpPr>
          <p:grpSpPr>
            <a:xfrm>
              <a:off x="3881519" y="899749"/>
              <a:ext cx="3965435" cy="4094314"/>
              <a:chOff x="3881519" y="899749"/>
              <a:chExt cx="3965435" cy="4094314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02883B7A-02C3-0C6D-A3DC-2C4AC6AF2B76}"/>
                  </a:ext>
                </a:extLst>
              </p:cNvPr>
              <p:cNvGrpSpPr/>
              <p:nvPr/>
            </p:nvGrpSpPr>
            <p:grpSpPr>
              <a:xfrm>
                <a:off x="4502950" y="1934084"/>
                <a:ext cx="3344004" cy="3059979"/>
                <a:chOff x="2988434" y="548204"/>
                <a:chExt cx="4858520" cy="4445859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872C5CC0-25EF-CC15-E9D8-027AD3DD35A3}"/>
                    </a:ext>
                  </a:extLst>
                </p:cNvPr>
                <p:cNvSpPr/>
                <p:nvPr/>
              </p:nvSpPr>
              <p:spPr bwMode="auto">
                <a:xfrm>
                  <a:off x="2988434" y="548204"/>
                  <a:ext cx="4736777" cy="4445859"/>
                </a:xfrm>
                <a:custGeom>
                  <a:avLst/>
                  <a:gdLst>
                    <a:gd name="csX0" fmla="*/ 2844603 w 4736777"/>
                    <a:gd name="csY0" fmla="*/ 0 h 4445859"/>
                    <a:gd name="csX1" fmla="*/ 2851946 w 4736777"/>
                    <a:gd name="csY1" fmla="*/ 385 h 4445859"/>
                    <a:gd name="csX2" fmla="*/ 4736777 w 4736777"/>
                    <a:gd name="csY2" fmla="*/ 385 h 4445859"/>
                    <a:gd name="csX3" fmla="*/ 4736777 w 4736777"/>
                    <a:gd name="csY3" fmla="*/ 4445859 h 4445859"/>
                    <a:gd name="csX4" fmla="*/ 0 w 4736777"/>
                    <a:gd name="csY4" fmla="*/ 4445859 h 4445859"/>
                    <a:gd name="csX5" fmla="*/ 0 w 4736777"/>
                    <a:gd name="csY5" fmla="*/ 2829310 h 4445859"/>
                    <a:gd name="csX6" fmla="*/ 5602 w 4736777"/>
                    <a:gd name="csY6" fmla="*/ 2829310 h 4445859"/>
                    <a:gd name="csX7" fmla="*/ 3458 w 4736777"/>
                    <a:gd name="csY7" fmla="*/ 2792032 h 4445859"/>
                    <a:gd name="csX8" fmla="*/ 547589 w 4736777"/>
                    <a:gd name="csY8" fmla="*/ 1527683 h 4445859"/>
                    <a:gd name="csX9" fmla="*/ 2329521 w 4736777"/>
                    <a:gd name="csY9" fmla="*/ 189472 h 4445859"/>
                    <a:gd name="csX10" fmla="*/ 2712971 w 4736777"/>
                    <a:gd name="csY10" fmla="*/ 14921 h 4445859"/>
                    <a:gd name="csX11" fmla="*/ 2805164 w 4736777"/>
                    <a:gd name="csY11" fmla="*/ 4470 h 4445859"/>
                    <a:gd name="csX12" fmla="*/ 2805164 w 4736777"/>
                    <a:gd name="csY12" fmla="*/ 385 h 4445859"/>
                    <a:gd name="csX13" fmla="*/ 2841202 w 4736777"/>
                    <a:gd name="csY13" fmla="*/ 385 h 44458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4736777" h="4445859">
                      <a:moveTo>
                        <a:pt x="2844603" y="0"/>
                      </a:moveTo>
                      <a:lnTo>
                        <a:pt x="2851946" y="385"/>
                      </a:lnTo>
                      <a:lnTo>
                        <a:pt x="4736777" y="385"/>
                      </a:lnTo>
                      <a:lnTo>
                        <a:pt x="4736777" y="4445859"/>
                      </a:lnTo>
                      <a:lnTo>
                        <a:pt x="0" y="4445859"/>
                      </a:lnTo>
                      <a:lnTo>
                        <a:pt x="0" y="2829310"/>
                      </a:lnTo>
                      <a:lnTo>
                        <a:pt x="5602" y="2829310"/>
                      </a:lnTo>
                      <a:lnTo>
                        <a:pt x="3458" y="2792032"/>
                      </a:lnTo>
                      <a:cubicBezTo>
                        <a:pt x="-6569" y="2289860"/>
                        <a:pt x="189619" y="1796514"/>
                        <a:pt x="547589" y="1527683"/>
                      </a:cubicBezTo>
                      <a:lnTo>
                        <a:pt x="2329521" y="189472"/>
                      </a:lnTo>
                      <a:cubicBezTo>
                        <a:pt x="2451557" y="97825"/>
                        <a:pt x="2581563" y="40404"/>
                        <a:pt x="2712971" y="14921"/>
                      </a:cubicBezTo>
                      <a:lnTo>
                        <a:pt x="2805164" y="4470"/>
                      </a:lnTo>
                      <a:lnTo>
                        <a:pt x="2805164" y="385"/>
                      </a:lnTo>
                      <a:lnTo>
                        <a:pt x="2841202" y="3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EDD60053-ACC9-183E-9CDB-04700EDF9B30}"/>
                    </a:ext>
                  </a:extLst>
                </p:cNvPr>
                <p:cNvGrpSpPr/>
                <p:nvPr/>
              </p:nvGrpSpPr>
              <p:grpSpPr>
                <a:xfrm rot="18900000">
                  <a:off x="3298730" y="578734"/>
                  <a:ext cx="2767796" cy="2577558"/>
                  <a:chOff x="6194078" y="2084785"/>
                  <a:chExt cx="2767796" cy="2577558"/>
                </a:xfrm>
              </p:grpSpPr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E00B916F-56E4-7086-0C1C-26232C04F3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94078" y="2084785"/>
                    <a:ext cx="2757786" cy="2577558"/>
                  </a:xfrm>
                  <a:custGeom>
                    <a:avLst/>
                    <a:gdLst>
                      <a:gd name="csX0" fmla="*/ 1192355 w 2757786"/>
                      <a:gd name="csY0" fmla="*/ 0 h 2577558"/>
                      <a:gd name="csX1" fmla="*/ 1259109 w 2757786"/>
                      <a:gd name="csY1" fmla="*/ 66754 h 2577558"/>
                      <a:gd name="csX2" fmla="*/ 1259109 w 2757786"/>
                      <a:gd name="csY2" fmla="*/ 90941 h 2577558"/>
                      <a:gd name="csX3" fmla="*/ 1378893 w 2757786"/>
                      <a:gd name="csY3" fmla="*/ 84075 h 2577558"/>
                      <a:gd name="csX4" fmla="*/ 1811736 w 2757786"/>
                      <a:gd name="csY4" fmla="*/ 133725 h 2577558"/>
                      <a:gd name="csX5" fmla="*/ 1992376 w 2757786"/>
                      <a:gd name="csY5" fmla="*/ 188945 h 2577558"/>
                      <a:gd name="csX6" fmla="*/ 1992376 w 2757786"/>
                      <a:gd name="csY6" fmla="*/ 171529 h 2577558"/>
                      <a:gd name="csX7" fmla="*/ 2059130 w 2757786"/>
                      <a:gd name="csY7" fmla="*/ 104775 h 2577558"/>
                      <a:gd name="csX8" fmla="*/ 2125884 w 2757786"/>
                      <a:gd name="csY8" fmla="*/ 171529 h 2577558"/>
                      <a:gd name="csX9" fmla="*/ 2125884 w 2757786"/>
                      <a:gd name="csY9" fmla="*/ 248581 h 2577558"/>
                      <a:gd name="csX10" fmla="*/ 2172604 w 2757786"/>
                      <a:gd name="csY10" fmla="*/ 270026 h 2577558"/>
                      <a:gd name="csX11" fmla="*/ 2553254 w 2757786"/>
                      <a:gd name="csY11" fmla="*/ 726685 h 2577558"/>
                      <a:gd name="csX12" fmla="*/ 2558912 w 2757786"/>
                      <a:gd name="csY12" fmla="*/ 794639 h 2577558"/>
                      <a:gd name="csX13" fmla="*/ 2559346 w 2757786"/>
                      <a:gd name="csY13" fmla="*/ 794639 h 2577558"/>
                      <a:gd name="csX14" fmla="*/ 2559346 w 2757786"/>
                      <a:gd name="csY14" fmla="*/ 799847 h 2577558"/>
                      <a:gd name="csX15" fmla="*/ 2559348 w 2757786"/>
                      <a:gd name="csY15" fmla="*/ 799871 h 2577558"/>
                      <a:gd name="csX16" fmla="*/ 2559346 w 2757786"/>
                      <a:gd name="csY16" fmla="*/ 799895 h 2577558"/>
                      <a:gd name="csX17" fmla="*/ 2559346 w 2757786"/>
                      <a:gd name="csY17" fmla="*/ 1192813 h 2577558"/>
                      <a:gd name="csX18" fmla="*/ 2591361 w 2757786"/>
                      <a:gd name="csY18" fmla="*/ 1226284 h 2577558"/>
                      <a:gd name="csX19" fmla="*/ 2757786 w 2757786"/>
                      <a:gd name="csY19" fmla="*/ 1643734 h 2577558"/>
                      <a:gd name="csX20" fmla="*/ 2755479 w 2757786"/>
                      <a:gd name="csY20" fmla="*/ 1672755 h 2577558"/>
                      <a:gd name="csX21" fmla="*/ 2757786 w 2757786"/>
                      <a:gd name="csY21" fmla="*/ 1701776 h 2577558"/>
                      <a:gd name="csX22" fmla="*/ 1378893 w 2757786"/>
                      <a:gd name="csY22" fmla="*/ 2577558 h 2577558"/>
                      <a:gd name="csX23" fmla="*/ 0 w 2757786"/>
                      <a:gd name="csY23" fmla="*/ 1701776 h 2577558"/>
                      <a:gd name="csX24" fmla="*/ 2308 w 2757786"/>
                      <a:gd name="csY24" fmla="*/ 1672755 h 2577558"/>
                      <a:gd name="csX25" fmla="*/ 0 w 2757786"/>
                      <a:gd name="csY25" fmla="*/ 1643734 h 2577558"/>
                      <a:gd name="csX26" fmla="*/ 108360 w 2757786"/>
                      <a:gd name="csY26" fmla="*/ 1302840 h 2577558"/>
                      <a:gd name="csX27" fmla="*/ 139914 w 2757786"/>
                      <a:gd name="csY27" fmla="*/ 1261238 h 2577558"/>
                      <a:gd name="csX28" fmla="*/ 139914 w 2757786"/>
                      <a:gd name="csY28" fmla="*/ 869109 h 2577558"/>
                      <a:gd name="csX29" fmla="*/ 180684 w 2757786"/>
                      <a:gd name="csY29" fmla="*/ 807601 h 2577558"/>
                      <a:gd name="csX30" fmla="*/ 198437 w 2757786"/>
                      <a:gd name="csY30" fmla="*/ 804017 h 2577558"/>
                      <a:gd name="csX31" fmla="*/ 198437 w 2757786"/>
                      <a:gd name="csY31" fmla="*/ 794639 h 2577558"/>
                      <a:gd name="csX32" fmla="*/ 198874 w 2757786"/>
                      <a:gd name="csY32" fmla="*/ 794639 h 2577558"/>
                      <a:gd name="csX33" fmla="*/ 204532 w 2757786"/>
                      <a:gd name="csY33" fmla="*/ 726685 h 2577558"/>
                      <a:gd name="csX34" fmla="*/ 327579 w 2757786"/>
                      <a:gd name="csY34" fmla="*/ 474004 h 2577558"/>
                      <a:gd name="csX35" fmla="*/ 358839 w 2757786"/>
                      <a:gd name="csY35" fmla="*/ 440803 h 2577558"/>
                      <a:gd name="csX36" fmla="*/ 358839 w 2757786"/>
                      <a:gd name="csY36" fmla="*/ 366792 h 2577558"/>
                      <a:gd name="csX37" fmla="*/ 425593 w 2757786"/>
                      <a:gd name="csY37" fmla="*/ 300038 h 2577558"/>
                      <a:gd name="csX38" fmla="*/ 472795 w 2757786"/>
                      <a:gd name="csY38" fmla="*/ 319590 h 2577558"/>
                      <a:gd name="csX39" fmla="*/ 484245 w 2757786"/>
                      <a:gd name="csY39" fmla="*/ 336572 h 2577558"/>
                      <a:gd name="csX40" fmla="*/ 585182 w 2757786"/>
                      <a:gd name="csY40" fmla="*/ 270026 h 2577558"/>
                      <a:gd name="csX41" fmla="*/ 946050 w 2757786"/>
                      <a:gd name="csY41" fmla="*/ 133725 h 2577558"/>
                      <a:gd name="csX42" fmla="*/ 1125601 w 2757786"/>
                      <a:gd name="csY42" fmla="*/ 102132 h 2577558"/>
                      <a:gd name="csX43" fmla="*/ 1125601 w 2757786"/>
                      <a:gd name="csY43" fmla="*/ 66754 h 2577558"/>
                      <a:gd name="csX44" fmla="*/ 1192355 w 2757786"/>
                      <a:gd name="csY44" fmla="*/ 0 h 257755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  <a:cxn ang="0">
                        <a:pos x="csX19" y="csY19"/>
                      </a:cxn>
                      <a:cxn ang="0">
                        <a:pos x="csX20" y="csY20"/>
                      </a:cxn>
                      <a:cxn ang="0">
                        <a:pos x="csX21" y="csY21"/>
                      </a:cxn>
                      <a:cxn ang="0">
                        <a:pos x="csX22" y="csY22"/>
                      </a:cxn>
                      <a:cxn ang="0">
                        <a:pos x="csX23" y="csY23"/>
                      </a:cxn>
                      <a:cxn ang="0">
                        <a:pos x="csX24" y="csY24"/>
                      </a:cxn>
                      <a:cxn ang="0">
                        <a:pos x="csX25" y="csY25"/>
                      </a:cxn>
                      <a:cxn ang="0">
                        <a:pos x="csX26" y="csY26"/>
                      </a:cxn>
                      <a:cxn ang="0">
                        <a:pos x="csX27" y="csY27"/>
                      </a:cxn>
                      <a:cxn ang="0">
                        <a:pos x="csX28" y="csY28"/>
                      </a:cxn>
                      <a:cxn ang="0">
                        <a:pos x="csX29" y="csY29"/>
                      </a:cxn>
                      <a:cxn ang="0">
                        <a:pos x="csX30" y="csY30"/>
                      </a:cxn>
                      <a:cxn ang="0">
                        <a:pos x="csX31" y="csY31"/>
                      </a:cxn>
                      <a:cxn ang="0">
                        <a:pos x="csX32" y="csY32"/>
                      </a:cxn>
                      <a:cxn ang="0">
                        <a:pos x="csX33" y="csY33"/>
                      </a:cxn>
                      <a:cxn ang="0">
                        <a:pos x="csX34" y="csY34"/>
                      </a:cxn>
                      <a:cxn ang="0">
                        <a:pos x="csX35" y="csY35"/>
                      </a:cxn>
                      <a:cxn ang="0">
                        <a:pos x="csX36" y="csY36"/>
                      </a:cxn>
                      <a:cxn ang="0">
                        <a:pos x="csX37" y="csY37"/>
                      </a:cxn>
                      <a:cxn ang="0">
                        <a:pos x="csX38" y="csY38"/>
                      </a:cxn>
                      <a:cxn ang="0">
                        <a:pos x="csX39" y="csY39"/>
                      </a:cxn>
                      <a:cxn ang="0">
                        <a:pos x="csX40" y="csY40"/>
                      </a:cxn>
                      <a:cxn ang="0">
                        <a:pos x="csX41" y="csY41"/>
                      </a:cxn>
                      <a:cxn ang="0">
                        <a:pos x="csX42" y="csY42"/>
                      </a:cxn>
                      <a:cxn ang="0">
                        <a:pos x="csX43" y="csY43"/>
                      </a:cxn>
                      <a:cxn ang="0">
                        <a:pos x="csX44" y="csY44"/>
                      </a:cxn>
                    </a:cxnLst>
                    <a:rect l="l" t="t" r="r" b="b"/>
                    <a:pathLst>
                      <a:path w="2757786" h="2577558">
                        <a:moveTo>
                          <a:pt x="1192355" y="0"/>
                        </a:moveTo>
                        <a:cubicBezTo>
                          <a:pt x="1229222" y="0"/>
                          <a:pt x="1259109" y="29887"/>
                          <a:pt x="1259109" y="66754"/>
                        </a:cubicBezTo>
                        <a:lnTo>
                          <a:pt x="1259109" y="90941"/>
                        </a:lnTo>
                        <a:lnTo>
                          <a:pt x="1378893" y="84075"/>
                        </a:lnTo>
                        <a:cubicBezTo>
                          <a:pt x="1531693" y="84075"/>
                          <a:pt x="1677713" y="101680"/>
                          <a:pt x="1811736" y="133725"/>
                        </a:cubicBezTo>
                        <a:lnTo>
                          <a:pt x="1992376" y="188945"/>
                        </a:lnTo>
                        <a:lnTo>
                          <a:pt x="1992376" y="171529"/>
                        </a:lnTo>
                        <a:cubicBezTo>
                          <a:pt x="1992376" y="134662"/>
                          <a:pt x="2022263" y="104775"/>
                          <a:pt x="2059130" y="104775"/>
                        </a:cubicBezTo>
                        <a:cubicBezTo>
                          <a:pt x="2095997" y="104775"/>
                          <a:pt x="2125884" y="134662"/>
                          <a:pt x="2125884" y="171529"/>
                        </a:cubicBezTo>
                        <a:lnTo>
                          <a:pt x="2125884" y="248581"/>
                        </a:lnTo>
                        <a:lnTo>
                          <a:pt x="2172604" y="270026"/>
                        </a:lnTo>
                        <a:cubicBezTo>
                          <a:pt x="2382238" y="385561"/>
                          <a:pt x="2523028" y="546213"/>
                          <a:pt x="2553254" y="726685"/>
                        </a:cubicBezTo>
                        <a:lnTo>
                          <a:pt x="2558912" y="794639"/>
                        </a:lnTo>
                        <a:lnTo>
                          <a:pt x="2559346" y="794639"/>
                        </a:lnTo>
                        <a:lnTo>
                          <a:pt x="2559346" y="799847"/>
                        </a:lnTo>
                        <a:lnTo>
                          <a:pt x="2559348" y="799871"/>
                        </a:lnTo>
                        <a:lnTo>
                          <a:pt x="2559346" y="799895"/>
                        </a:lnTo>
                        <a:lnTo>
                          <a:pt x="2559346" y="1192813"/>
                        </a:lnTo>
                        <a:lnTo>
                          <a:pt x="2591361" y="1226284"/>
                        </a:lnTo>
                        <a:cubicBezTo>
                          <a:pt x="2697498" y="1350376"/>
                          <a:pt x="2757786" y="1492583"/>
                          <a:pt x="2757786" y="1643734"/>
                        </a:cubicBezTo>
                        <a:lnTo>
                          <a:pt x="2755479" y="1672755"/>
                        </a:lnTo>
                        <a:lnTo>
                          <a:pt x="2757786" y="1701776"/>
                        </a:lnTo>
                        <a:cubicBezTo>
                          <a:pt x="2757786" y="2185457"/>
                          <a:pt x="2140436" y="2577558"/>
                          <a:pt x="1378893" y="2577558"/>
                        </a:cubicBezTo>
                        <a:cubicBezTo>
                          <a:pt x="617351" y="2577558"/>
                          <a:pt x="0" y="2185457"/>
                          <a:pt x="0" y="1701776"/>
                        </a:cubicBezTo>
                        <a:lnTo>
                          <a:pt x="2308" y="1672755"/>
                        </a:lnTo>
                        <a:lnTo>
                          <a:pt x="0" y="1643734"/>
                        </a:lnTo>
                        <a:cubicBezTo>
                          <a:pt x="0" y="1522813"/>
                          <a:pt x="38585" y="1407617"/>
                          <a:pt x="108360" y="1302840"/>
                        </a:cubicBezTo>
                        <a:lnTo>
                          <a:pt x="139914" y="1261238"/>
                        </a:lnTo>
                        <a:lnTo>
                          <a:pt x="139914" y="869109"/>
                        </a:lnTo>
                        <a:cubicBezTo>
                          <a:pt x="139914" y="841459"/>
                          <a:pt x="156725" y="817735"/>
                          <a:pt x="180684" y="807601"/>
                        </a:cubicBezTo>
                        <a:lnTo>
                          <a:pt x="198437" y="804017"/>
                        </a:lnTo>
                        <a:lnTo>
                          <a:pt x="198437" y="794639"/>
                        </a:lnTo>
                        <a:lnTo>
                          <a:pt x="198874" y="794639"/>
                        </a:lnTo>
                        <a:lnTo>
                          <a:pt x="204532" y="726685"/>
                        </a:lnTo>
                        <a:cubicBezTo>
                          <a:pt x="219645" y="636449"/>
                          <a:pt x="262399" y="551168"/>
                          <a:pt x="327579" y="474004"/>
                        </a:cubicBezTo>
                        <a:lnTo>
                          <a:pt x="358839" y="440803"/>
                        </a:lnTo>
                        <a:lnTo>
                          <a:pt x="358839" y="366792"/>
                        </a:lnTo>
                        <a:cubicBezTo>
                          <a:pt x="358839" y="329925"/>
                          <a:pt x="388726" y="300038"/>
                          <a:pt x="425593" y="300038"/>
                        </a:cubicBezTo>
                        <a:cubicBezTo>
                          <a:pt x="444026" y="300038"/>
                          <a:pt x="460715" y="307510"/>
                          <a:pt x="472795" y="319590"/>
                        </a:cubicBezTo>
                        <a:lnTo>
                          <a:pt x="484245" y="336572"/>
                        </a:lnTo>
                        <a:lnTo>
                          <a:pt x="585182" y="270026"/>
                        </a:lnTo>
                        <a:cubicBezTo>
                          <a:pt x="689999" y="212259"/>
                          <a:pt x="812027" y="165771"/>
                          <a:pt x="946050" y="133725"/>
                        </a:cubicBezTo>
                        <a:lnTo>
                          <a:pt x="1125601" y="102132"/>
                        </a:lnTo>
                        <a:lnTo>
                          <a:pt x="1125601" y="66754"/>
                        </a:lnTo>
                        <a:cubicBezTo>
                          <a:pt x="1125601" y="29887"/>
                          <a:pt x="1155488" y="0"/>
                          <a:pt x="119235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32B6C997-E759-FE00-A782-43D3B24F4108}"/>
                      </a:ext>
                    </a:extLst>
                  </p:cNvPr>
                  <p:cNvGrpSpPr/>
                  <p:nvPr/>
                </p:nvGrpSpPr>
                <p:grpSpPr>
                  <a:xfrm>
                    <a:off x="6204088" y="2084786"/>
                    <a:ext cx="2757786" cy="2577556"/>
                    <a:chOff x="3314402" y="2084786"/>
                    <a:chExt cx="2757786" cy="2577556"/>
                  </a:xfrm>
                </p:grpSpPr>
                <p:grpSp>
                  <p:nvGrpSpPr>
                    <p:cNvPr id="36" name="グループ化 35">
                      <a:extLst>
                        <a:ext uri="{FF2B5EF4-FFF2-40B4-BE49-F238E27FC236}">
                          <a16:creationId xmlns:a16="http://schemas.microsoft.com/office/drawing/2014/main" id="{EA43C2DA-CF64-C537-8608-7EBCB14CB39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14402" y="2852738"/>
                      <a:ext cx="2757786" cy="1809604"/>
                      <a:chOff x="3386621" y="2866628"/>
                      <a:chExt cx="2613348" cy="1781824"/>
                    </a:xfrm>
                  </p:grpSpPr>
                  <p:sp>
                    <p:nvSpPr>
                      <p:cNvPr id="48" name="楕円 47">
                        <a:extLst>
                          <a:ext uri="{FF2B5EF4-FFF2-40B4-BE49-F238E27FC236}">
                            <a16:creationId xmlns:a16="http://schemas.microsoft.com/office/drawing/2014/main" id="{357410D0-88F6-C379-791F-61780B9B92A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830958" y="2479441"/>
                        <a:ext cx="1724674" cy="2613348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31750">
                        <a:solidFill>
                          <a:schemeClr val="bg1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9" name="楕円 48">
                        <a:extLst>
                          <a:ext uri="{FF2B5EF4-FFF2-40B4-BE49-F238E27FC236}">
                            <a16:creationId xmlns:a16="http://schemas.microsoft.com/office/drawing/2014/main" id="{5265C173-735A-568E-51A3-56C01E94554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830958" y="2422291"/>
                        <a:ext cx="1724674" cy="261334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chemeClr val="bg1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37" name="四角形: 上の 2 つの角を丸める 36">
                      <a:extLst>
                        <a:ext uri="{FF2B5EF4-FFF2-40B4-BE49-F238E27FC236}">
                          <a16:creationId xmlns:a16="http://schemas.microsoft.com/office/drawing/2014/main" id="{A434AD5D-E85B-07EB-4952-BA71CCE5D2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54316" y="28871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" name="四角形: 上の 2 つの角を丸める 37">
                      <a:extLst>
                        <a:ext uri="{FF2B5EF4-FFF2-40B4-BE49-F238E27FC236}">
                          <a16:creationId xmlns:a16="http://schemas.microsoft.com/office/drawing/2014/main" id="{9891F324-FE4D-45CC-2FC7-F24EBD94DB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6778" y="218956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9" name="四角形: 上の 2 つの角を丸める 38">
                      <a:extLst>
                        <a:ext uri="{FF2B5EF4-FFF2-40B4-BE49-F238E27FC236}">
                          <a16:creationId xmlns:a16="http://schemas.microsoft.com/office/drawing/2014/main" id="{2F88FDCC-E5C3-20FD-9ED4-6F154B3EDF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40003" y="2084786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" name="四角形: 上の 2 つの角を丸める 39">
                      <a:extLst>
                        <a:ext uri="{FF2B5EF4-FFF2-40B4-BE49-F238E27FC236}">
                          <a16:creationId xmlns:a16="http://schemas.microsoft.com/office/drawing/2014/main" id="{9C136A9E-9687-EB1A-4971-324BD608F6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73241" y="2384824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DA5C0389-AD70-6ED0-922F-22A0F81DF92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593324" y="2088377"/>
                      <a:ext cx="2199942" cy="2360911"/>
                    </a:xfrm>
                    <a:custGeom>
                      <a:avLst/>
                      <a:gdLst>
                        <a:gd name="csX0" fmla="*/ 0 w 2199942"/>
                        <a:gd name="csY0" fmla="*/ 1180455 h 2360911"/>
                        <a:gd name="csX1" fmla="*/ 642610 w 2199942"/>
                        <a:gd name="csY1" fmla="*/ 6095 h 2360911"/>
                        <a:gd name="csX2" fmla="*/ 710564 w 2199942"/>
                        <a:gd name="csY2" fmla="*/ 436 h 2360911"/>
                        <a:gd name="csX3" fmla="*/ 710564 w 2199942"/>
                        <a:gd name="csY3" fmla="*/ 2 h 2360911"/>
                        <a:gd name="csX4" fmla="*/ 715772 w 2199942"/>
                        <a:gd name="csY4" fmla="*/ 2 h 2360911"/>
                        <a:gd name="csX5" fmla="*/ 715796 w 2199942"/>
                        <a:gd name="csY5" fmla="*/ 0 h 2360911"/>
                        <a:gd name="csX6" fmla="*/ 715820 w 2199942"/>
                        <a:gd name="csY6" fmla="*/ 2 h 2360911"/>
                        <a:gd name="csX7" fmla="*/ 1484122 w 2199942"/>
                        <a:gd name="csY7" fmla="*/ 2 h 2360911"/>
                        <a:gd name="csX8" fmla="*/ 1484146 w 2199942"/>
                        <a:gd name="csY8" fmla="*/ 0 h 2360911"/>
                        <a:gd name="csX9" fmla="*/ 1484170 w 2199942"/>
                        <a:gd name="csY9" fmla="*/ 2 h 2360911"/>
                        <a:gd name="csX10" fmla="*/ 1485163 w 2199942"/>
                        <a:gd name="csY10" fmla="*/ 2 h 2360911"/>
                        <a:gd name="csX11" fmla="*/ 1485163 w 2199942"/>
                        <a:gd name="csY11" fmla="*/ 85 h 2360911"/>
                        <a:gd name="csX12" fmla="*/ 1557332 w 2199942"/>
                        <a:gd name="csY12" fmla="*/ 6095 h 2360911"/>
                        <a:gd name="csX13" fmla="*/ 2199942 w 2199942"/>
                        <a:gd name="csY13" fmla="*/ 1180455 h 2360911"/>
                        <a:gd name="csX14" fmla="*/ 1557332 w 2199942"/>
                        <a:gd name="csY14" fmla="*/ 2354816 h 2360911"/>
                        <a:gd name="csX15" fmla="*/ 1485163 w 2199942"/>
                        <a:gd name="csY15" fmla="*/ 2360825 h 2360911"/>
                        <a:gd name="csX16" fmla="*/ 1485163 w 2199942"/>
                        <a:gd name="csY16" fmla="*/ 2360911 h 2360911"/>
                        <a:gd name="csX17" fmla="*/ 710564 w 2199942"/>
                        <a:gd name="csY17" fmla="*/ 2360911 h 2360911"/>
                        <a:gd name="csX18" fmla="*/ 710564 w 2199942"/>
                        <a:gd name="csY18" fmla="*/ 2360474 h 2360911"/>
                        <a:gd name="csX19" fmla="*/ 642610 w 2199942"/>
                        <a:gd name="csY19" fmla="*/ 2354816 h 2360911"/>
                        <a:gd name="csX20" fmla="*/ 0 w 2199942"/>
                        <a:gd name="csY20" fmla="*/ 1180455 h 2360911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  <a:cxn ang="0">
                          <a:pos x="csX11" y="csY11"/>
                        </a:cxn>
                        <a:cxn ang="0">
                          <a:pos x="csX12" y="csY12"/>
                        </a:cxn>
                        <a:cxn ang="0">
                          <a:pos x="csX13" y="csY13"/>
                        </a:cxn>
                        <a:cxn ang="0">
                          <a:pos x="csX14" y="csY14"/>
                        </a:cxn>
                        <a:cxn ang="0">
                          <a:pos x="csX15" y="csY15"/>
                        </a:cxn>
                        <a:cxn ang="0">
                          <a:pos x="csX16" y="csY16"/>
                        </a:cxn>
                        <a:cxn ang="0">
                          <a:pos x="csX17" y="csY17"/>
                        </a:cxn>
                        <a:cxn ang="0">
                          <a:pos x="csX18" y="csY18"/>
                        </a:cxn>
                        <a:cxn ang="0">
                          <a:pos x="csX19" y="csY19"/>
                        </a:cxn>
                        <a:cxn ang="0">
                          <a:pos x="csX20" y="csY20"/>
                        </a:cxn>
                      </a:cxnLst>
                      <a:rect l="l" t="t" r="r" b="b"/>
                      <a:pathLst>
                        <a:path w="2199942" h="2360911">
                          <a:moveTo>
                            <a:pt x="0" y="1180455"/>
                          </a:moveTo>
                          <a:cubicBezTo>
                            <a:pt x="0" y="569255"/>
                            <a:pt x="281666" y="66546"/>
                            <a:pt x="642610" y="6095"/>
                          </a:cubicBezTo>
                          <a:lnTo>
                            <a:pt x="710564" y="436"/>
                          </a:lnTo>
                          <a:lnTo>
                            <a:pt x="710564" y="2"/>
                          </a:lnTo>
                          <a:lnTo>
                            <a:pt x="715772" y="2"/>
                          </a:lnTo>
                          <a:lnTo>
                            <a:pt x="715796" y="0"/>
                          </a:lnTo>
                          <a:lnTo>
                            <a:pt x="715820" y="2"/>
                          </a:lnTo>
                          <a:lnTo>
                            <a:pt x="1484122" y="2"/>
                          </a:lnTo>
                          <a:lnTo>
                            <a:pt x="1484146" y="0"/>
                          </a:lnTo>
                          <a:lnTo>
                            <a:pt x="1484170" y="2"/>
                          </a:lnTo>
                          <a:lnTo>
                            <a:pt x="1485163" y="2"/>
                          </a:lnTo>
                          <a:lnTo>
                            <a:pt x="1485163" y="85"/>
                          </a:lnTo>
                          <a:lnTo>
                            <a:pt x="1557332" y="6095"/>
                          </a:lnTo>
                          <a:cubicBezTo>
                            <a:pt x="1918276" y="66546"/>
                            <a:pt x="2199942" y="569255"/>
                            <a:pt x="2199942" y="1180455"/>
                          </a:cubicBezTo>
                          <a:cubicBezTo>
                            <a:pt x="2199942" y="1791655"/>
                            <a:pt x="1918276" y="2294364"/>
                            <a:pt x="1557332" y="2354816"/>
                          </a:cubicBezTo>
                          <a:lnTo>
                            <a:pt x="1485163" y="2360825"/>
                          </a:lnTo>
                          <a:lnTo>
                            <a:pt x="1485163" y="2360911"/>
                          </a:lnTo>
                          <a:lnTo>
                            <a:pt x="710564" y="2360911"/>
                          </a:lnTo>
                          <a:lnTo>
                            <a:pt x="710564" y="2360474"/>
                          </a:lnTo>
                          <a:lnTo>
                            <a:pt x="642610" y="2354816"/>
                          </a:lnTo>
                          <a:cubicBezTo>
                            <a:pt x="281666" y="2294364"/>
                            <a:pt x="0" y="1791655"/>
                            <a:pt x="0" y="118045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" name="楕円 41">
                      <a:extLst>
                        <a:ext uri="{FF2B5EF4-FFF2-40B4-BE49-F238E27FC236}">
                          <a16:creationId xmlns:a16="http://schemas.microsoft.com/office/drawing/2014/main" id="{A2CFAF58-379E-945F-B79B-2AC818AEDBF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194652" y="2062318"/>
                      <a:ext cx="997288" cy="1644678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" name="フリーフォーム: 図形 42">
                      <a:extLst>
                        <a:ext uri="{FF2B5EF4-FFF2-40B4-BE49-F238E27FC236}">
                          <a16:creationId xmlns:a16="http://schemas.microsoft.com/office/drawing/2014/main" id="{927143B9-5E76-FCB4-5EBA-A906DFD51537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388015" y="1868957"/>
                      <a:ext cx="610563" cy="1644678"/>
                    </a:xfrm>
                    <a:custGeom>
                      <a:avLst/>
                      <a:gdLst>
                        <a:gd name="csX0" fmla="*/ 0 w 610563"/>
                        <a:gd name="csY0" fmla="*/ 822339 h 1644678"/>
                        <a:gd name="csX1" fmla="*/ 498644 w 610563"/>
                        <a:gd name="csY1" fmla="*/ 0 h 1644678"/>
                        <a:gd name="csX2" fmla="*/ 599138 w 610563"/>
                        <a:gd name="csY2" fmla="*/ 16707 h 1644678"/>
                        <a:gd name="csX3" fmla="*/ 610563 w 610563"/>
                        <a:gd name="csY3" fmla="*/ 22556 h 1644678"/>
                        <a:gd name="csX4" fmla="*/ 528388 w 610563"/>
                        <a:gd name="csY4" fmla="*/ 64624 h 1644678"/>
                        <a:gd name="csX5" fmla="*/ 223838 w 610563"/>
                        <a:gd name="csY5" fmla="*/ 822339 h 1644678"/>
                        <a:gd name="csX6" fmla="*/ 528388 w 610563"/>
                        <a:gd name="csY6" fmla="*/ 1580055 h 1644678"/>
                        <a:gd name="csX7" fmla="*/ 610563 w 610563"/>
                        <a:gd name="csY7" fmla="*/ 1622122 h 1644678"/>
                        <a:gd name="csX8" fmla="*/ 599138 w 610563"/>
                        <a:gd name="csY8" fmla="*/ 1627971 h 1644678"/>
                        <a:gd name="csX9" fmla="*/ 498644 w 610563"/>
                        <a:gd name="csY9" fmla="*/ 1644678 h 1644678"/>
                        <a:gd name="csX10" fmla="*/ 0 w 610563"/>
                        <a:gd name="csY10" fmla="*/ 822339 h 1644678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</a:cxnLst>
                      <a:rect l="l" t="t" r="r" b="b"/>
                      <a:pathLst>
                        <a:path w="610563" h="1644678">
                          <a:moveTo>
                            <a:pt x="0" y="822339"/>
                          </a:moveTo>
                          <a:cubicBezTo>
                            <a:pt x="0" y="368174"/>
                            <a:pt x="223251" y="0"/>
                            <a:pt x="498644" y="0"/>
                          </a:cubicBezTo>
                          <a:cubicBezTo>
                            <a:pt x="533068" y="0"/>
                            <a:pt x="566678" y="5753"/>
                            <a:pt x="599138" y="16707"/>
                          </a:cubicBezTo>
                          <a:lnTo>
                            <a:pt x="610563" y="22556"/>
                          </a:lnTo>
                          <a:lnTo>
                            <a:pt x="528388" y="64624"/>
                          </a:lnTo>
                          <a:cubicBezTo>
                            <a:pt x="349417" y="189462"/>
                            <a:pt x="223838" y="481715"/>
                            <a:pt x="223838" y="822339"/>
                          </a:cubicBezTo>
                          <a:cubicBezTo>
                            <a:pt x="223838" y="1162963"/>
                            <a:pt x="349417" y="1455217"/>
                            <a:pt x="528388" y="1580055"/>
                          </a:cubicBezTo>
                          <a:lnTo>
                            <a:pt x="610563" y="1622122"/>
                          </a:lnTo>
                          <a:lnTo>
                            <a:pt x="599138" y="1627971"/>
                          </a:lnTo>
                          <a:cubicBezTo>
                            <a:pt x="566678" y="1638925"/>
                            <a:pt x="533068" y="1644678"/>
                            <a:pt x="498644" y="1644678"/>
                          </a:cubicBezTo>
                          <a:cubicBezTo>
                            <a:pt x="223251" y="1644678"/>
                            <a:pt x="0" y="1276504"/>
                            <a:pt x="0" y="822339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8E1337E0-84E5-AB08-7FE8-7907A0A3C5C1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088619" y="2588406"/>
                      <a:ext cx="1209650" cy="2262188"/>
                    </a:xfrm>
                    <a:custGeom>
                      <a:avLst/>
                      <a:gdLst>
                        <a:gd name="csX0" fmla="*/ 0 w 1212593"/>
                        <a:gd name="csY0" fmla="*/ 2360911 h 2360911"/>
                        <a:gd name="csX1" fmla="*/ 67044 w 1212593"/>
                        <a:gd name="csY1" fmla="*/ 2323729 h 2360911"/>
                        <a:gd name="csX2" fmla="*/ 567161 w 1212593"/>
                        <a:gd name="csY2" fmla="*/ 1180456 h 2360911"/>
                        <a:gd name="csX3" fmla="*/ 67044 w 1212593"/>
                        <a:gd name="csY3" fmla="*/ 37182 h 2360911"/>
                        <a:gd name="csX4" fmla="*/ 4 w 1212593"/>
                        <a:gd name="csY4" fmla="*/ 2 h 2360911"/>
                        <a:gd name="csX5" fmla="*/ 496773 w 1212593"/>
                        <a:gd name="csY5" fmla="*/ 2 h 2360911"/>
                        <a:gd name="csX6" fmla="*/ 496797 w 1212593"/>
                        <a:gd name="csY6" fmla="*/ 0 h 2360911"/>
                        <a:gd name="csX7" fmla="*/ 496821 w 1212593"/>
                        <a:gd name="csY7" fmla="*/ 2 h 2360911"/>
                        <a:gd name="csX8" fmla="*/ 497814 w 1212593"/>
                        <a:gd name="csY8" fmla="*/ 2 h 2360911"/>
                        <a:gd name="csX9" fmla="*/ 497814 w 1212593"/>
                        <a:gd name="csY9" fmla="*/ 85 h 2360911"/>
                        <a:gd name="csX10" fmla="*/ 569983 w 1212593"/>
                        <a:gd name="csY10" fmla="*/ 6095 h 2360911"/>
                        <a:gd name="csX11" fmla="*/ 1212593 w 1212593"/>
                        <a:gd name="csY11" fmla="*/ 1180455 h 2360911"/>
                        <a:gd name="csX12" fmla="*/ 569983 w 1212593"/>
                        <a:gd name="csY12" fmla="*/ 2354816 h 2360911"/>
                        <a:gd name="csX13" fmla="*/ 497814 w 1212593"/>
                        <a:gd name="csY13" fmla="*/ 2360825 h 2360911"/>
                        <a:gd name="csX14" fmla="*/ 497814 w 1212593"/>
                        <a:gd name="csY14" fmla="*/ 2360911 h 2360911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  <a:cxn ang="0">
                          <a:pos x="csX11" y="csY11"/>
                        </a:cxn>
                        <a:cxn ang="0">
                          <a:pos x="csX12" y="csY12"/>
                        </a:cxn>
                        <a:cxn ang="0">
                          <a:pos x="csX13" y="csY13"/>
                        </a:cxn>
                        <a:cxn ang="0">
                          <a:pos x="csX14" y="csY14"/>
                        </a:cxn>
                      </a:cxnLst>
                      <a:rect l="l" t="t" r="r" b="b"/>
                      <a:pathLst>
                        <a:path w="1212593" h="2360911">
                          <a:moveTo>
                            <a:pt x="0" y="2360911"/>
                          </a:moveTo>
                          <a:lnTo>
                            <a:pt x="67044" y="2323729"/>
                          </a:lnTo>
                          <a:cubicBezTo>
                            <a:pt x="360941" y="2135368"/>
                            <a:pt x="567161" y="1694404"/>
                            <a:pt x="567161" y="1180456"/>
                          </a:cubicBezTo>
                          <a:cubicBezTo>
                            <a:pt x="567161" y="666508"/>
                            <a:pt x="360941" y="225543"/>
                            <a:pt x="67044" y="37182"/>
                          </a:cubicBezTo>
                          <a:lnTo>
                            <a:pt x="4" y="2"/>
                          </a:lnTo>
                          <a:lnTo>
                            <a:pt x="496773" y="2"/>
                          </a:lnTo>
                          <a:lnTo>
                            <a:pt x="496797" y="0"/>
                          </a:lnTo>
                          <a:lnTo>
                            <a:pt x="496821" y="2"/>
                          </a:lnTo>
                          <a:lnTo>
                            <a:pt x="497814" y="2"/>
                          </a:lnTo>
                          <a:lnTo>
                            <a:pt x="497814" y="85"/>
                          </a:lnTo>
                          <a:lnTo>
                            <a:pt x="569983" y="6095"/>
                          </a:lnTo>
                          <a:cubicBezTo>
                            <a:pt x="930927" y="66546"/>
                            <a:pt x="1212593" y="569255"/>
                            <a:pt x="1212593" y="1180455"/>
                          </a:cubicBezTo>
                          <a:cubicBezTo>
                            <a:pt x="1212593" y="1791655"/>
                            <a:pt x="930927" y="2294364"/>
                            <a:pt x="569983" y="2354816"/>
                          </a:cubicBezTo>
                          <a:lnTo>
                            <a:pt x="497814" y="2360825"/>
                          </a:lnTo>
                          <a:lnTo>
                            <a:pt x="497814" y="236091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  <a:alpha val="50000"/>
                      </a:schemeClr>
                    </a:solidFill>
                    <a:ln w="317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" name="四角形: 上の 2 つの角を丸める 44">
                      <a:extLst>
                        <a:ext uri="{FF2B5EF4-FFF2-40B4-BE49-F238E27FC236}">
                          <a16:creationId xmlns:a16="http://schemas.microsoft.com/office/drawing/2014/main" id="{7339621B-6729-02BF-C93D-D2FFEB928B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8303" y="36491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" name="四角形: 上の 2 つの角を丸める 45">
                      <a:extLst>
                        <a:ext uri="{FF2B5EF4-FFF2-40B4-BE49-F238E27FC236}">
                          <a16:creationId xmlns:a16="http://schemas.microsoft.com/office/drawing/2014/main" id="{BA50DC76-B968-C7C1-FA6F-EF7BDCF1DE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1991" y="34967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" name="四角形: 上の 2 つの角を丸める 46">
                      <a:extLst>
                        <a:ext uri="{FF2B5EF4-FFF2-40B4-BE49-F238E27FC236}">
                          <a16:creationId xmlns:a16="http://schemas.microsoft.com/office/drawing/2014/main" id="{712E2B76-3E49-D485-584E-1E7A6C9CCD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3491" y="3284936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923DA3B2-C18D-9502-7163-C919AF71872E}"/>
                    </a:ext>
                  </a:extLst>
                </p:cNvPr>
                <p:cNvSpPr/>
                <p:nvPr/>
              </p:nvSpPr>
              <p:spPr bwMode="auto">
                <a:xfrm>
                  <a:off x="5331276" y="2292214"/>
                  <a:ext cx="2515678" cy="2701849"/>
                </a:xfrm>
                <a:custGeom>
                  <a:avLst/>
                  <a:gdLst>
                    <a:gd name="csX0" fmla="*/ 2055363 w 2515678"/>
                    <a:gd name="csY0" fmla="*/ 0 h 2701849"/>
                    <a:gd name="csX1" fmla="*/ 2060669 w 2515678"/>
                    <a:gd name="csY1" fmla="*/ 327 h 2701849"/>
                    <a:gd name="csX2" fmla="*/ 2515678 w 2515678"/>
                    <a:gd name="csY2" fmla="*/ 327 h 2701849"/>
                    <a:gd name="csX3" fmla="*/ 2515678 w 2515678"/>
                    <a:gd name="csY3" fmla="*/ 2701849 h 2701849"/>
                    <a:gd name="csX4" fmla="*/ 0 w 2515678"/>
                    <a:gd name="csY4" fmla="*/ 2701849 h 2701849"/>
                    <a:gd name="csX5" fmla="*/ 0 w 2515678"/>
                    <a:gd name="csY5" fmla="*/ 2399714 h 2701849"/>
                    <a:gd name="csX6" fmla="*/ 4048 w 2515678"/>
                    <a:gd name="csY6" fmla="*/ 2399714 h 2701849"/>
                    <a:gd name="csX7" fmla="*/ 2499 w 2515678"/>
                    <a:gd name="csY7" fmla="*/ 2368096 h 2701849"/>
                    <a:gd name="csX8" fmla="*/ 395660 w 2515678"/>
                    <a:gd name="csY8" fmla="*/ 1295723 h 2701849"/>
                    <a:gd name="csX9" fmla="*/ 1683192 w 2515678"/>
                    <a:gd name="csY9" fmla="*/ 160703 h 2701849"/>
                    <a:gd name="csX10" fmla="*/ 1960253 w 2515678"/>
                    <a:gd name="csY10" fmla="*/ 12656 h 2701849"/>
                    <a:gd name="csX11" fmla="*/ 2026867 w 2515678"/>
                    <a:gd name="csY11" fmla="*/ 3791 h 2701849"/>
                    <a:gd name="csX12" fmla="*/ 2026867 w 2515678"/>
                    <a:gd name="csY12" fmla="*/ 327 h 2701849"/>
                    <a:gd name="csX13" fmla="*/ 2052906 w 2515678"/>
                    <a:gd name="csY13" fmla="*/ 327 h 27018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2515678" h="2701849">
                      <a:moveTo>
                        <a:pt x="2055363" y="0"/>
                      </a:moveTo>
                      <a:lnTo>
                        <a:pt x="2060669" y="327"/>
                      </a:lnTo>
                      <a:lnTo>
                        <a:pt x="2515678" y="327"/>
                      </a:lnTo>
                      <a:lnTo>
                        <a:pt x="2515678" y="2701849"/>
                      </a:lnTo>
                      <a:lnTo>
                        <a:pt x="0" y="2701849"/>
                      </a:lnTo>
                      <a:lnTo>
                        <a:pt x="0" y="2399714"/>
                      </a:lnTo>
                      <a:lnTo>
                        <a:pt x="4048" y="2399714"/>
                      </a:lnTo>
                      <a:lnTo>
                        <a:pt x="2499" y="2368096"/>
                      </a:lnTo>
                      <a:cubicBezTo>
                        <a:pt x="-4746" y="1942173"/>
                        <a:pt x="137009" y="1523735"/>
                        <a:pt x="395660" y="1295723"/>
                      </a:cubicBezTo>
                      <a:lnTo>
                        <a:pt x="1683192" y="160703"/>
                      </a:lnTo>
                      <a:cubicBezTo>
                        <a:pt x="1771368" y="82972"/>
                        <a:pt x="1865304" y="34269"/>
                        <a:pt x="1960253" y="12656"/>
                      </a:cubicBezTo>
                      <a:lnTo>
                        <a:pt x="2026867" y="3791"/>
                      </a:lnTo>
                      <a:lnTo>
                        <a:pt x="2026867" y="327"/>
                      </a:lnTo>
                      <a:lnTo>
                        <a:pt x="2052906" y="327"/>
                      </a:ln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B5F9E2D-438A-BACB-D3F2-F6B7002E9353}"/>
                  </a:ext>
                </a:extLst>
              </p:cNvPr>
              <p:cNvSpPr/>
              <p:nvPr/>
            </p:nvSpPr>
            <p:spPr bwMode="auto">
              <a:xfrm rot="19800000" flipH="1">
                <a:off x="3881519" y="1617327"/>
                <a:ext cx="2597062" cy="2062933"/>
              </a:xfrm>
              <a:custGeom>
                <a:avLst/>
                <a:gdLst>
                  <a:gd name="connsiteX0" fmla="*/ 404116 w 1581633"/>
                  <a:gd name="connsiteY0" fmla="*/ 0 h 1256344"/>
                  <a:gd name="connsiteX1" fmla="*/ 412057 w 1581633"/>
                  <a:gd name="connsiteY1" fmla="*/ 729 h 1256344"/>
                  <a:gd name="connsiteX2" fmla="*/ 464183 w 1581633"/>
                  <a:gd name="connsiteY2" fmla="*/ 2032 h 1256344"/>
                  <a:gd name="connsiteX3" fmla="*/ 829038 w 1581633"/>
                  <a:gd name="connsiteY3" fmla="*/ 110823 h 1256344"/>
                  <a:gd name="connsiteX4" fmla="*/ 868121 w 1581633"/>
                  <a:gd name="connsiteY4" fmla="*/ 134842 h 1256344"/>
                  <a:gd name="connsiteX5" fmla="*/ 900665 w 1581633"/>
                  <a:gd name="connsiteY5" fmla="*/ 136783 h 1256344"/>
                  <a:gd name="connsiteX6" fmla="*/ 1035255 w 1581633"/>
                  <a:gd name="connsiteY6" fmla="*/ 161665 h 1256344"/>
                  <a:gd name="connsiteX7" fmla="*/ 1379922 w 1581633"/>
                  <a:gd name="connsiteY7" fmla="*/ 361280 h 1256344"/>
                  <a:gd name="connsiteX8" fmla="*/ 1397359 w 1581633"/>
                  <a:gd name="connsiteY8" fmla="*/ 383904 h 1256344"/>
                  <a:gd name="connsiteX9" fmla="*/ 1581633 w 1581633"/>
                  <a:gd name="connsiteY9" fmla="*/ 440942 h 1256344"/>
                  <a:gd name="connsiteX10" fmla="*/ 1568990 w 1581633"/>
                  <a:gd name="connsiteY10" fmla="*/ 886425 h 1256344"/>
                  <a:gd name="connsiteX11" fmla="*/ 1295611 w 1581633"/>
                  <a:gd name="connsiteY11" fmla="*/ 784774 h 1256344"/>
                  <a:gd name="connsiteX12" fmla="*/ 1285468 w 1581633"/>
                  <a:gd name="connsiteY12" fmla="*/ 798684 h 1256344"/>
                  <a:gd name="connsiteX13" fmla="*/ 1125280 w 1581633"/>
                  <a:gd name="connsiteY13" fmla="*/ 928127 h 1256344"/>
                  <a:gd name="connsiteX14" fmla="*/ 1121898 w 1581633"/>
                  <a:gd name="connsiteY14" fmla="*/ 929765 h 1256344"/>
                  <a:gd name="connsiteX15" fmla="*/ 1121020 w 1581633"/>
                  <a:gd name="connsiteY15" fmla="*/ 932979 h 1256344"/>
                  <a:gd name="connsiteX16" fmla="*/ 940234 w 1581633"/>
                  <a:gd name="connsiteY16" fmla="*/ 1221494 h 1256344"/>
                  <a:gd name="connsiteX17" fmla="*/ 939479 w 1581633"/>
                  <a:gd name="connsiteY17" fmla="*/ 1220710 h 1256344"/>
                  <a:gd name="connsiteX18" fmla="*/ 930468 w 1581633"/>
                  <a:gd name="connsiteY18" fmla="*/ 1229512 h 1256344"/>
                  <a:gd name="connsiteX19" fmla="*/ 909689 w 1581633"/>
                  <a:gd name="connsiteY19" fmla="*/ 1242927 h 1256344"/>
                  <a:gd name="connsiteX20" fmla="*/ 745366 w 1581633"/>
                  <a:gd name="connsiteY20" fmla="*/ 1189797 h 1256344"/>
                  <a:gd name="connsiteX21" fmla="*/ 760526 w 1581633"/>
                  <a:gd name="connsiteY21" fmla="*/ 1055653 h 1256344"/>
                  <a:gd name="connsiteX22" fmla="*/ 770851 w 1581633"/>
                  <a:gd name="connsiteY22" fmla="*/ 1045564 h 1256344"/>
                  <a:gd name="connsiteX23" fmla="*/ 770593 w 1581633"/>
                  <a:gd name="connsiteY23" fmla="*/ 1045294 h 1256344"/>
                  <a:gd name="connsiteX24" fmla="*/ 906924 w 1581633"/>
                  <a:gd name="connsiteY24" fmla="*/ 776487 h 1256344"/>
                  <a:gd name="connsiteX25" fmla="*/ 908680 w 1581633"/>
                  <a:gd name="connsiteY25" fmla="*/ 754107 h 1256344"/>
                  <a:gd name="connsiteX26" fmla="*/ 878492 w 1581633"/>
                  <a:gd name="connsiteY26" fmla="*/ 752292 h 1256344"/>
                  <a:gd name="connsiteX27" fmla="*/ 430437 w 1581633"/>
                  <a:gd name="connsiteY27" fmla="*/ 1011422 h 1256344"/>
                  <a:gd name="connsiteX28" fmla="*/ 412957 w 1581633"/>
                  <a:gd name="connsiteY28" fmla="*/ 1046780 h 1256344"/>
                  <a:gd name="connsiteX29" fmla="*/ 410928 w 1581633"/>
                  <a:gd name="connsiteY29" fmla="*/ 1053093 h 1256344"/>
                  <a:gd name="connsiteX30" fmla="*/ 400596 w 1581633"/>
                  <a:gd name="connsiteY30" fmla="*/ 1071731 h 1256344"/>
                  <a:gd name="connsiteX31" fmla="*/ 256821 w 1581633"/>
                  <a:gd name="connsiteY31" fmla="*/ 1100424 h 1256344"/>
                  <a:gd name="connsiteX32" fmla="*/ 222184 w 1581633"/>
                  <a:gd name="connsiteY32" fmla="*/ 974480 h 1256344"/>
                  <a:gd name="connsiteX33" fmla="*/ 225849 w 1581633"/>
                  <a:gd name="connsiteY33" fmla="*/ 967867 h 1256344"/>
                  <a:gd name="connsiteX34" fmla="*/ 225757 w 1581633"/>
                  <a:gd name="connsiteY34" fmla="*/ 967826 h 1256344"/>
                  <a:gd name="connsiteX35" fmla="*/ 252532 w 1581633"/>
                  <a:gd name="connsiteY35" fmla="*/ 913666 h 1256344"/>
                  <a:gd name="connsiteX36" fmla="*/ 283405 w 1581633"/>
                  <a:gd name="connsiteY36" fmla="*/ 862664 h 1256344"/>
                  <a:gd name="connsiteX37" fmla="*/ 501995 w 1581633"/>
                  <a:gd name="connsiteY37" fmla="*/ 652419 h 1256344"/>
                  <a:gd name="connsiteX38" fmla="*/ 538200 w 1581633"/>
                  <a:gd name="connsiteY38" fmla="*/ 632883 h 1256344"/>
                  <a:gd name="connsiteX39" fmla="*/ 497291 w 1581633"/>
                  <a:gd name="connsiteY39" fmla="*/ 645196 h 1256344"/>
                  <a:gd name="connsiteX40" fmla="*/ 214440 w 1581633"/>
                  <a:gd name="connsiteY40" fmla="*/ 845373 h 1256344"/>
                  <a:gd name="connsiteX41" fmla="*/ 213782 w 1581633"/>
                  <a:gd name="connsiteY41" fmla="*/ 844851 h 1256344"/>
                  <a:gd name="connsiteX42" fmla="*/ 204274 w 1581633"/>
                  <a:gd name="connsiteY42" fmla="*/ 858149 h 1256344"/>
                  <a:gd name="connsiteX43" fmla="*/ 65233 w 1581633"/>
                  <a:gd name="connsiteY43" fmla="*/ 882958 h 1256344"/>
                  <a:gd name="connsiteX44" fmla="*/ 26746 w 1581633"/>
                  <a:gd name="connsiteY44" fmla="*/ 729128 h 1256344"/>
                  <a:gd name="connsiteX45" fmla="*/ 40170 w 1581633"/>
                  <a:gd name="connsiteY45" fmla="*/ 710356 h 1256344"/>
                  <a:gd name="connsiteX46" fmla="*/ 44005 w 1581633"/>
                  <a:gd name="connsiteY46" fmla="*/ 706743 h 1256344"/>
                  <a:gd name="connsiteX47" fmla="*/ 87969 w 1581633"/>
                  <a:gd name="connsiteY47" fmla="*/ 655865 h 1256344"/>
                  <a:gd name="connsiteX48" fmla="*/ 491535 w 1581633"/>
                  <a:gd name="connsiteY48" fmla="*/ 417671 h 1256344"/>
                  <a:gd name="connsiteX49" fmla="*/ 520006 w 1581633"/>
                  <a:gd name="connsiteY49" fmla="*/ 411792 h 1256344"/>
                  <a:gd name="connsiteX50" fmla="*/ 499480 w 1581633"/>
                  <a:gd name="connsiteY50" fmla="*/ 412573 h 1256344"/>
                  <a:gd name="connsiteX51" fmla="*/ 214510 w 1581633"/>
                  <a:gd name="connsiteY51" fmla="*/ 506010 h 1256344"/>
                  <a:gd name="connsiteX52" fmla="*/ 175554 w 1581633"/>
                  <a:gd name="connsiteY52" fmla="*/ 532692 h 1256344"/>
                  <a:gd name="connsiteX53" fmla="*/ 167662 w 1581633"/>
                  <a:gd name="connsiteY53" fmla="*/ 539838 h 1256344"/>
                  <a:gd name="connsiteX54" fmla="*/ 53294 w 1581633"/>
                  <a:gd name="connsiteY54" fmla="*/ 545026 h 1256344"/>
                  <a:gd name="connsiteX55" fmla="*/ 13131 w 1581633"/>
                  <a:gd name="connsiteY55" fmla="*/ 405231 h 1256344"/>
                  <a:gd name="connsiteX56" fmla="*/ 39909 w 1581633"/>
                  <a:gd name="connsiteY56" fmla="*/ 375302 h 1256344"/>
                  <a:gd name="connsiteX57" fmla="*/ 44727 w 1581633"/>
                  <a:gd name="connsiteY57" fmla="*/ 372449 h 1256344"/>
                  <a:gd name="connsiteX58" fmla="*/ 105579 w 1581633"/>
                  <a:gd name="connsiteY58" fmla="*/ 330772 h 1256344"/>
                  <a:gd name="connsiteX59" fmla="*/ 532855 w 1581633"/>
                  <a:gd name="connsiteY59" fmla="*/ 204497 h 1256344"/>
                  <a:gd name="connsiteX60" fmla="*/ 554862 w 1581633"/>
                  <a:gd name="connsiteY60" fmla="*/ 205058 h 1256344"/>
                  <a:gd name="connsiteX61" fmla="*/ 558757 w 1581633"/>
                  <a:gd name="connsiteY61" fmla="*/ 202346 h 1256344"/>
                  <a:gd name="connsiteX62" fmla="*/ 538676 w 1581633"/>
                  <a:gd name="connsiteY62" fmla="*/ 197730 h 1256344"/>
                  <a:gd name="connsiteX63" fmla="*/ 452924 w 1581633"/>
                  <a:gd name="connsiteY63" fmla="*/ 186795 h 1256344"/>
                  <a:gd name="connsiteX64" fmla="*/ 414295 w 1581633"/>
                  <a:gd name="connsiteY64" fmla="*/ 185829 h 1256344"/>
                  <a:gd name="connsiteX65" fmla="*/ 409776 w 1581633"/>
                  <a:gd name="connsiteY65" fmla="*/ 186282 h 1256344"/>
                  <a:gd name="connsiteX66" fmla="*/ 372380 w 1581633"/>
                  <a:gd name="connsiteY66" fmla="*/ 179090 h 1256344"/>
                  <a:gd name="connsiteX67" fmla="*/ 317854 w 1581633"/>
                  <a:gd name="connsiteY67" fmla="*/ 57312 h 1256344"/>
                  <a:gd name="connsiteX68" fmla="*/ 332138 w 1581633"/>
                  <a:gd name="connsiteY68" fmla="*/ 33364 h 1256344"/>
                  <a:gd name="connsiteX69" fmla="*/ 404116 w 1581633"/>
                  <a:gd name="connsiteY69" fmla="*/ 0 h 1256344"/>
                  <a:gd name="connsiteX0" fmla="*/ 404116 w 1832856"/>
                  <a:gd name="connsiteY0" fmla="*/ 0 h 1256344"/>
                  <a:gd name="connsiteX1" fmla="*/ 412057 w 1832856"/>
                  <a:gd name="connsiteY1" fmla="*/ 729 h 1256344"/>
                  <a:gd name="connsiteX2" fmla="*/ 464183 w 1832856"/>
                  <a:gd name="connsiteY2" fmla="*/ 2032 h 1256344"/>
                  <a:gd name="connsiteX3" fmla="*/ 829038 w 1832856"/>
                  <a:gd name="connsiteY3" fmla="*/ 110823 h 1256344"/>
                  <a:gd name="connsiteX4" fmla="*/ 868121 w 1832856"/>
                  <a:gd name="connsiteY4" fmla="*/ 134842 h 1256344"/>
                  <a:gd name="connsiteX5" fmla="*/ 900665 w 1832856"/>
                  <a:gd name="connsiteY5" fmla="*/ 136783 h 1256344"/>
                  <a:gd name="connsiteX6" fmla="*/ 1035255 w 1832856"/>
                  <a:gd name="connsiteY6" fmla="*/ 161665 h 1256344"/>
                  <a:gd name="connsiteX7" fmla="*/ 1379922 w 1832856"/>
                  <a:gd name="connsiteY7" fmla="*/ 361280 h 1256344"/>
                  <a:gd name="connsiteX8" fmla="*/ 1397359 w 1832856"/>
                  <a:gd name="connsiteY8" fmla="*/ 383904 h 1256344"/>
                  <a:gd name="connsiteX9" fmla="*/ 1581633 w 1832856"/>
                  <a:gd name="connsiteY9" fmla="*/ 440942 h 1256344"/>
                  <a:gd name="connsiteX10" fmla="*/ 1832831 w 1832856"/>
                  <a:gd name="connsiteY10" fmla="*/ 626945 h 1256344"/>
                  <a:gd name="connsiteX11" fmla="*/ 1568990 w 1832856"/>
                  <a:gd name="connsiteY11" fmla="*/ 886425 h 1256344"/>
                  <a:gd name="connsiteX12" fmla="*/ 1295611 w 1832856"/>
                  <a:gd name="connsiteY12" fmla="*/ 784774 h 1256344"/>
                  <a:gd name="connsiteX13" fmla="*/ 1285468 w 1832856"/>
                  <a:gd name="connsiteY13" fmla="*/ 798684 h 1256344"/>
                  <a:gd name="connsiteX14" fmla="*/ 1125280 w 1832856"/>
                  <a:gd name="connsiteY14" fmla="*/ 928127 h 1256344"/>
                  <a:gd name="connsiteX15" fmla="*/ 1121898 w 1832856"/>
                  <a:gd name="connsiteY15" fmla="*/ 929765 h 1256344"/>
                  <a:gd name="connsiteX16" fmla="*/ 1121020 w 1832856"/>
                  <a:gd name="connsiteY16" fmla="*/ 932979 h 1256344"/>
                  <a:gd name="connsiteX17" fmla="*/ 940234 w 1832856"/>
                  <a:gd name="connsiteY17" fmla="*/ 1221494 h 1256344"/>
                  <a:gd name="connsiteX18" fmla="*/ 939479 w 1832856"/>
                  <a:gd name="connsiteY18" fmla="*/ 1220710 h 1256344"/>
                  <a:gd name="connsiteX19" fmla="*/ 930468 w 1832856"/>
                  <a:gd name="connsiteY19" fmla="*/ 1229512 h 1256344"/>
                  <a:gd name="connsiteX20" fmla="*/ 909689 w 1832856"/>
                  <a:gd name="connsiteY20" fmla="*/ 1242927 h 1256344"/>
                  <a:gd name="connsiteX21" fmla="*/ 745366 w 1832856"/>
                  <a:gd name="connsiteY21" fmla="*/ 1189797 h 1256344"/>
                  <a:gd name="connsiteX22" fmla="*/ 760526 w 1832856"/>
                  <a:gd name="connsiteY22" fmla="*/ 1055653 h 1256344"/>
                  <a:gd name="connsiteX23" fmla="*/ 770851 w 1832856"/>
                  <a:gd name="connsiteY23" fmla="*/ 1045564 h 1256344"/>
                  <a:gd name="connsiteX24" fmla="*/ 770593 w 1832856"/>
                  <a:gd name="connsiteY24" fmla="*/ 1045294 h 1256344"/>
                  <a:gd name="connsiteX25" fmla="*/ 906924 w 1832856"/>
                  <a:gd name="connsiteY25" fmla="*/ 776487 h 1256344"/>
                  <a:gd name="connsiteX26" fmla="*/ 908680 w 1832856"/>
                  <a:gd name="connsiteY26" fmla="*/ 754107 h 1256344"/>
                  <a:gd name="connsiteX27" fmla="*/ 878492 w 1832856"/>
                  <a:gd name="connsiteY27" fmla="*/ 752292 h 1256344"/>
                  <a:gd name="connsiteX28" fmla="*/ 430437 w 1832856"/>
                  <a:gd name="connsiteY28" fmla="*/ 1011422 h 1256344"/>
                  <a:gd name="connsiteX29" fmla="*/ 412957 w 1832856"/>
                  <a:gd name="connsiteY29" fmla="*/ 1046780 h 1256344"/>
                  <a:gd name="connsiteX30" fmla="*/ 410928 w 1832856"/>
                  <a:gd name="connsiteY30" fmla="*/ 1053093 h 1256344"/>
                  <a:gd name="connsiteX31" fmla="*/ 400596 w 1832856"/>
                  <a:gd name="connsiteY31" fmla="*/ 1071731 h 1256344"/>
                  <a:gd name="connsiteX32" fmla="*/ 256821 w 1832856"/>
                  <a:gd name="connsiteY32" fmla="*/ 1100424 h 1256344"/>
                  <a:gd name="connsiteX33" fmla="*/ 222184 w 1832856"/>
                  <a:gd name="connsiteY33" fmla="*/ 974480 h 1256344"/>
                  <a:gd name="connsiteX34" fmla="*/ 225849 w 1832856"/>
                  <a:gd name="connsiteY34" fmla="*/ 967867 h 1256344"/>
                  <a:gd name="connsiteX35" fmla="*/ 225757 w 1832856"/>
                  <a:gd name="connsiteY35" fmla="*/ 967826 h 1256344"/>
                  <a:gd name="connsiteX36" fmla="*/ 252532 w 1832856"/>
                  <a:gd name="connsiteY36" fmla="*/ 913666 h 1256344"/>
                  <a:gd name="connsiteX37" fmla="*/ 283405 w 1832856"/>
                  <a:gd name="connsiteY37" fmla="*/ 862664 h 1256344"/>
                  <a:gd name="connsiteX38" fmla="*/ 501995 w 1832856"/>
                  <a:gd name="connsiteY38" fmla="*/ 652419 h 1256344"/>
                  <a:gd name="connsiteX39" fmla="*/ 538200 w 1832856"/>
                  <a:gd name="connsiteY39" fmla="*/ 632883 h 1256344"/>
                  <a:gd name="connsiteX40" fmla="*/ 497291 w 1832856"/>
                  <a:gd name="connsiteY40" fmla="*/ 645196 h 1256344"/>
                  <a:gd name="connsiteX41" fmla="*/ 214440 w 1832856"/>
                  <a:gd name="connsiteY41" fmla="*/ 845373 h 1256344"/>
                  <a:gd name="connsiteX42" fmla="*/ 213782 w 1832856"/>
                  <a:gd name="connsiteY42" fmla="*/ 844851 h 1256344"/>
                  <a:gd name="connsiteX43" fmla="*/ 204274 w 1832856"/>
                  <a:gd name="connsiteY43" fmla="*/ 858149 h 1256344"/>
                  <a:gd name="connsiteX44" fmla="*/ 65233 w 1832856"/>
                  <a:gd name="connsiteY44" fmla="*/ 882958 h 1256344"/>
                  <a:gd name="connsiteX45" fmla="*/ 26746 w 1832856"/>
                  <a:gd name="connsiteY45" fmla="*/ 729128 h 1256344"/>
                  <a:gd name="connsiteX46" fmla="*/ 40170 w 1832856"/>
                  <a:gd name="connsiteY46" fmla="*/ 710356 h 1256344"/>
                  <a:gd name="connsiteX47" fmla="*/ 44005 w 1832856"/>
                  <a:gd name="connsiteY47" fmla="*/ 706743 h 1256344"/>
                  <a:gd name="connsiteX48" fmla="*/ 87969 w 1832856"/>
                  <a:gd name="connsiteY48" fmla="*/ 655865 h 1256344"/>
                  <a:gd name="connsiteX49" fmla="*/ 491535 w 1832856"/>
                  <a:gd name="connsiteY49" fmla="*/ 417671 h 1256344"/>
                  <a:gd name="connsiteX50" fmla="*/ 520006 w 1832856"/>
                  <a:gd name="connsiteY50" fmla="*/ 411792 h 1256344"/>
                  <a:gd name="connsiteX51" fmla="*/ 499480 w 1832856"/>
                  <a:gd name="connsiteY51" fmla="*/ 412573 h 1256344"/>
                  <a:gd name="connsiteX52" fmla="*/ 214510 w 1832856"/>
                  <a:gd name="connsiteY52" fmla="*/ 506010 h 1256344"/>
                  <a:gd name="connsiteX53" fmla="*/ 175554 w 1832856"/>
                  <a:gd name="connsiteY53" fmla="*/ 532692 h 1256344"/>
                  <a:gd name="connsiteX54" fmla="*/ 167662 w 1832856"/>
                  <a:gd name="connsiteY54" fmla="*/ 539838 h 1256344"/>
                  <a:gd name="connsiteX55" fmla="*/ 53294 w 1832856"/>
                  <a:gd name="connsiteY55" fmla="*/ 545026 h 1256344"/>
                  <a:gd name="connsiteX56" fmla="*/ 13131 w 1832856"/>
                  <a:gd name="connsiteY56" fmla="*/ 405231 h 1256344"/>
                  <a:gd name="connsiteX57" fmla="*/ 39909 w 1832856"/>
                  <a:gd name="connsiteY57" fmla="*/ 375302 h 1256344"/>
                  <a:gd name="connsiteX58" fmla="*/ 44727 w 1832856"/>
                  <a:gd name="connsiteY58" fmla="*/ 372449 h 1256344"/>
                  <a:gd name="connsiteX59" fmla="*/ 105579 w 1832856"/>
                  <a:gd name="connsiteY59" fmla="*/ 330772 h 1256344"/>
                  <a:gd name="connsiteX60" fmla="*/ 532855 w 1832856"/>
                  <a:gd name="connsiteY60" fmla="*/ 204497 h 1256344"/>
                  <a:gd name="connsiteX61" fmla="*/ 554862 w 1832856"/>
                  <a:gd name="connsiteY61" fmla="*/ 205058 h 1256344"/>
                  <a:gd name="connsiteX62" fmla="*/ 558757 w 1832856"/>
                  <a:gd name="connsiteY62" fmla="*/ 202346 h 1256344"/>
                  <a:gd name="connsiteX63" fmla="*/ 538676 w 1832856"/>
                  <a:gd name="connsiteY63" fmla="*/ 197730 h 1256344"/>
                  <a:gd name="connsiteX64" fmla="*/ 452924 w 1832856"/>
                  <a:gd name="connsiteY64" fmla="*/ 186795 h 1256344"/>
                  <a:gd name="connsiteX65" fmla="*/ 414295 w 1832856"/>
                  <a:gd name="connsiteY65" fmla="*/ 185829 h 1256344"/>
                  <a:gd name="connsiteX66" fmla="*/ 409776 w 1832856"/>
                  <a:gd name="connsiteY66" fmla="*/ 186282 h 1256344"/>
                  <a:gd name="connsiteX67" fmla="*/ 372380 w 1832856"/>
                  <a:gd name="connsiteY67" fmla="*/ 179090 h 1256344"/>
                  <a:gd name="connsiteX68" fmla="*/ 317854 w 1832856"/>
                  <a:gd name="connsiteY68" fmla="*/ 57312 h 1256344"/>
                  <a:gd name="connsiteX69" fmla="*/ 332138 w 1832856"/>
                  <a:gd name="connsiteY69" fmla="*/ 33364 h 1256344"/>
                  <a:gd name="connsiteX70" fmla="*/ 404116 w 1832856"/>
                  <a:gd name="connsiteY70" fmla="*/ 0 h 1256344"/>
                  <a:gd name="connsiteX0" fmla="*/ 1832831 w 1928899"/>
                  <a:gd name="connsiteY0" fmla="*/ 626945 h 1256344"/>
                  <a:gd name="connsiteX1" fmla="*/ 1568990 w 1928899"/>
                  <a:gd name="connsiteY1" fmla="*/ 886425 h 1256344"/>
                  <a:gd name="connsiteX2" fmla="*/ 1295611 w 1928899"/>
                  <a:gd name="connsiteY2" fmla="*/ 784774 h 1256344"/>
                  <a:gd name="connsiteX3" fmla="*/ 1285468 w 1928899"/>
                  <a:gd name="connsiteY3" fmla="*/ 798684 h 1256344"/>
                  <a:gd name="connsiteX4" fmla="*/ 1125280 w 1928899"/>
                  <a:gd name="connsiteY4" fmla="*/ 928127 h 1256344"/>
                  <a:gd name="connsiteX5" fmla="*/ 1121898 w 1928899"/>
                  <a:gd name="connsiteY5" fmla="*/ 929765 h 1256344"/>
                  <a:gd name="connsiteX6" fmla="*/ 1121020 w 1928899"/>
                  <a:gd name="connsiteY6" fmla="*/ 932979 h 1256344"/>
                  <a:gd name="connsiteX7" fmla="*/ 940234 w 1928899"/>
                  <a:gd name="connsiteY7" fmla="*/ 1221494 h 1256344"/>
                  <a:gd name="connsiteX8" fmla="*/ 939479 w 1928899"/>
                  <a:gd name="connsiteY8" fmla="*/ 1220710 h 1256344"/>
                  <a:gd name="connsiteX9" fmla="*/ 930468 w 1928899"/>
                  <a:gd name="connsiteY9" fmla="*/ 1229512 h 1256344"/>
                  <a:gd name="connsiteX10" fmla="*/ 909689 w 1928899"/>
                  <a:gd name="connsiteY10" fmla="*/ 1242927 h 1256344"/>
                  <a:gd name="connsiteX11" fmla="*/ 745366 w 1928899"/>
                  <a:gd name="connsiteY11" fmla="*/ 1189797 h 1256344"/>
                  <a:gd name="connsiteX12" fmla="*/ 760526 w 1928899"/>
                  <a:gd name="connsiteY12" fmla="*/ 1055653 h 1256344"/>
                  <a:gd name="connsiteX13" fmla="*/ 770851 w 1928899"/>
                  <a:gd name="connsiteY13" fmla="*/ 1045564 h 1256344"/>
                  <a:gd name="connsiteX14" fmla="*/ 770593 w 1928899"/>
                  <a:gd name="connsiteY14" fmla="*/ 1045294 h 1256344"/>
                  <a:gd name="connsiteX15" fmla="*/ 906924 w 1928899"/>
                  <a:gd name="connsiteY15" fmla="*/ 776487 h 1256344"/>
                  <a:gd name="connsiteX16" fmla="*/ 908680 w 1928899"/>
                  <a:gd name="connsiteY16" fmla="*/ 754107 h 1256344"/>
                  <a:gd name="connsiteX17" fmla="*/ 878492 w 1928899"/>
                  <a:gd name="connsiteY17" fmla="*/ 752292 h 1256344"/>
                  <a:gd name="connsiteX18" fmla="*/ 430437 w 1928899"/>
                  <a:gd name="connsiteY18" fmla="*/ 1011422 h 1256344"/>
                  <a:gd name="connsiteX19" fmla="*/ 412957 w 1928899"/>
                  <a:gd name="connsiteY19" fmla="*/ 1046780 h 1256344"/>
                  <a:gd name="connsiteX20" fmla="*/ 410928 w 1928899"/>
                  <a:gd name="connsiteY20" fmla="*/ 1053093 h 1256344"/>
                  <a:gd name="connsiteX21" fmla="*/ 400596 w 1928899"/>
                  <a:gd name="connsiteY21" fmla="*/ 1071731 h 1256344"/>
                  <a:gd name="connsiteX22" fmla="*/ 256821 w 1928899"/>
                  <a:gd name="connsiteY22" fmla="*/ 1100424 h 1256344"/>
                  <a:gd name="connsiteX23" fmla="*/ 222184 w 1928899"/>
                  <a:gd name="connsiteY23" fmla="*/ 974480 h 1256344"/>
                  <a:gd name="connsiteX24" fmla="*/ 225849 w 1928899"/>
                  <a:gd name="connsiteY24" fmla="*/ 967867 h 1256344"/>
                  <a:gd name="connsiteX25" fmla="*/ 225757 w 1928899"/>
                  <a:gd name="connsiteY25" fmla="*/ 967826 h 1256344"/>
                  <a:gd name="connsiteX26" fmla="*/ 252532 w 1928899"/>
                  <a:gd name="connsiteY26" fmla="*/ 913666 h 1256344"/>
                  <a:gd name="connsiteX27" fmla="*/ 283405 w 1928899"/>
                  <a:gd name="connsiteY27" fmla="*/ 862664 h 1256344"/>
                  <a:gd name="connsiteX28" fmla="*/ 501995 w 1928899"/>
                  <a:gd name="connsiteY28" fmla="*/ 652419 h 1256344"/>
                  <a:gd name="connsiteX29" fmla="*/ 538200 w 1928899"/>
                  <a:gd name="connsiteY29" fmla="*/ 632883 h 1256344"/>
                  <a:gd name="connsiteX30" fmla="*/ 497291 w 1928899"/>
                  <a:gd name="connsiteY30" fmla="*/ 645196 h 1256344"/>
                  <a:gd name="connsiteX31" fmla="*/ 214440 w 1928899"/>
                  <a:gd name="connsiteY31" fmla="*/ 845373 h 1256344"/>
                  <a:gd name="connsiteX32" fmla="*/ 213782 w 1928899"/>
                  <a:gd name="connsiteY32" fmla="*/ 844851 h 1256344"/>
                  <a:gd name="connsiteX33" fmla="*/ 204274 w 1928899"/>
                  <a:gd name="connsiteY33" fmla="*/ 858149 h 1256344"/>
                  <a:gd name="connsiteX34" fmla="*/ 65233 w 1928899"/>
                  <a:gd name="connsiteY34" fmla="*/ 882958 h 1256344"/>
                  <a:gd name="connsiteX35" fmla="*/ 26746 w 1928899"/>
                  <a:gd name="connsiteY35" fmla="*/ 729128 h 1256344"/>
                  <a:gd name="connsiteX36" fmla="*/ 40170 w 1928899"/>
                  <a:gd name="connsiteY36" fmla="*/ 710356 h 1256344"/>
                  <a:gd name="connsiteX37" fmla="*/ 44005 w 1928899"/>
                  <a:gd name="connsiteY37" fmla="*/ 706743 h 1256344"/>
                  <a:gd name="connsiteX38" fmla="*/ 87969 w 1928899"/>
                  <a:gd name="connsiteY38" fmla="*/ 655865 h 1256344"/>
                  <a:gd name="connsiteX39" fmla="*/ 491535 w 1928899"/>
                  <a:gd name="connsiteY39" fmla="*/ 417671 h 1256344"/>
                  <a:gd name="connsiteX40" fmla="*/ 520006 w 1928899"/>
                  <a:gd name="connsiteY40" fmla="*/ 411792 h 1256344"/>
                  <a:gd name="connsiteX41" fmla="*/ 499480 w 1928899"/>
                  <a:gd name="connsiteY41" fmla="*/ 412573 h 1256344"/>
                  <a:gd name="connsiteX42" fmla="*/ 214510 w 1928899"/>
                  <a:gd name="connsiteY42" fmla="*/ 506010 h 1256344"/>
                  <a:gd name="connsiteX43" fmla="*/ 175554 w 1928899"/>
                  <a:gd name="connsiteY43" fmla="*/ 532692 h 1256344"/>
                  <a:gd name="connsiteX44" fmla="*/ 167662 w 1928899"/>
                  <a:gd name="connsiteY44" fmla="*/ 539838 h 1256344"/>
                  <a:gd name="connsiteX45" fmla="*/ 53294 w 1928899"/>
                  <a:gd name="connsiteY45" fmla="*/ 545026 h 1256344"/>
                  <a:gd name="connsiteX46" fmla="*/ 13131 w 1928899"/>
                  <a:gd name="connsiteY46" fmla="*/ 405231 h 1256344"/>
                  <a:gd name="connsiteX47" fmla="*/ 39909 w 1928899"/>
                  <a:gd name="connsiteY47" fmla="*/ 375302 h 1256344"/>
                  <a:gd name="connsiteX48" fmla="*/ 44727 w 1928899"/>
                  <a:gd name="connsiteY48" fmla="*/ 372449 h 1256344"/>
                  <a:gd name="connsiteX49" fmla="*/ 105579 w 1928899"/>
                  <a:gd name="connsiteY49" fmla="*/ 330772 h 1256344"/>
                  <a:gd name="connsiteX50" fmla="*/ 532855 w 1928899"/>
                  <a:gd name="connsiteY50" fmla="*/ 204497 h 1256344"/>
                  <a:gd name="connsiteX51" fmla="*/ 554862 w 1928899"/>
                  <a:gd name="connsiteY51" fmla="*/ 205058 h 1256344"/>
                  <a:gd name="connsiteX52" fmla="*/ 558757 w 1928899"/>
                  <a:gd name="connsiteY52" fmla="*/ 202346 h 1256344"/>
                  <a:gd name="connsiteX53" fmla="*/ 538676 w 1928899"/>
                  <a:gd name="connsiteY53" fmla="*/ 197730 h 1256344"/>
                  <a:gd name="connsiteX54" fmla="*/ 452924 w 1928899"/>
                  <a:gd name="connsiteY54" fmla="*/ 186795 h 1256344"/>
                  <a:gd name="connsiteX55" fmla="*/ 414295 w 1928899"/>
                  <a:gd name="connsiteY55" fmla="*/ 185829 h 1256344"/>
                  <a:gd name="connsiteX56" fmla="*/ 409776 w 1928899"/>
                  <a:gd name="connsiteY56" fmla="*/ 186282 h 1256344"/>
                  <a:gd name="connsiteX57" fmla="*/ 372380 w 1928899"/>
                  <a:gd name="connsiteY57" fmla="*/ 179090 h 1256344"/>
                  <a:gd name="connsiteX58" fmla="*/ 317854 w 1928899"/>
                  <a:gd name="connsiteY58" fmla="*/ 57312 h 1256344"/>
                  <a:gd name="connsiteX59" fmla="*/ 332138 w 1928899"/>
                  <a:gd name="connsiteY59" fmla="*/ 33364 h 1256344"/>
                  <a:gd name="connsiteX60" fmla="*/ 404116 w 1928899"/>
                  <a:gd name="connsiteY60" fmla="*/ 0 h 1256344"/>
                  <a:gd name="connsiteX61" fmla="*/ 412057 w 1928899"/>
                  <a:gd name="connsiteY61" fmla="*/ 729 h 1256344"/>
                  <a:gd name="connsiteX62" fmla="*/ 464183 w 1928899"/>
                  <a:gd name="connsiteY62" fmla="*/ 2032 h 1256344"/>
                  <a:gd name="connsiteX63" fmla="*/ 829038 w 1928899"/>
                  <a:gd name="connsiteY63" fmla="*/ 110823 h 1256344"/>
                  <a:gd name="connsiteX64" fmla="*/ 868121 w 1928899"/>
                  <a:gd name="connsiteY64" fmla="*/ 134842 h 1256344"/>
                  <a:gd name="connsiteX65" fmla="*/ 900665 w 1928899"/>
                  <a:gd name="connsiteY65" fmla="*/ 136783 h 1256344"/>
                  <a:gd name="connsiteX66" fmla="*/ 1035255 w 1928899"/>
                  <a:gd name="connsiteY66" fmla="*/ 161665 h 1256344"/>
                  <a:gd name="connsiteX67" fmla="*/ 1379922 w 1928899"/>
                  <a:gd name="connsiteY67" fmla="*/ 361280 h 1256344"/>
                  <a:gd name="connsiteX68" fmla="*/ 1397359 w 1928899"/>
                  <a:gd name="connsiteY68" fmla="*/ 383904 h 1256344"/>
                  <a:gd name="connsiteX69" fmla="*/ 1581633 w 1928899"/>
                  <a:gd name="connsiteY69" fmla="*/ 440942 h 1256344"/>
                  <a:gd name="connsiteX70" fmla="*/ 1928899 w 1928899"/>
                  <a:gd name="connsiteY70" fmla="*/ 723013 h 1256344"/>
                  <a:gd name="connsiteX0" fmla="*/ 1832831 w 1832831"/>
                  <a:gd name="connsiteY0" fmla="*/ 626945 h 1256344"/>
                  <a:gd name="connsiteX1" fmla="*/ 1568990 w 1832831"/>
                  <a:gd name="connsiteY1" fmla="*/ 886425 h 1256344"/>
                  <a:gd name="connsiteX2" fmla="*/ 1295611 w 1832831"/>
                  <a:gd name="connsiteY2" fmla="*/ 784774 h 1256344"/>
                  <a:gd name="connsiteX3" fmla="*/ 1285468 w 1832831"/>
                  <a:gd name="connsiteY3" fmla="*/ 798684 h 1256344"/>
                  <a:gd name="connsiteX4" fmla="*/ 1125280 w 1832831"/>
                  <a:gd name="connsiteY4" fmla="*/ 928127 h 1256344"/>
                  <a:gd name="connsiteX5" fmla="*/ 1121898 w 1832831"/>
                  <a:gd name="connsiteY5" fmla="*/ 929765 h 1256344"/>
                  <a:gd name="connsiteX6" fmla="*/ 1121020 w 1832831"/>
                  <a:gd name="connsiteY6" fmla="*/ 932979 h 1256344"/>
                  <a:gd name="connsiteX7" fmla="*/ 940234 w 1832831"/>
                  <a:gd name="connsiteY7" fmla="*/ 1221494 h 1256344"/>
                  <a:gd name="connsiteX8" fmla="*/ 939479 w 1832831"/>
                  <a:gd name="connsiteY8" fmla="*/ 1220710 h 1256344"/>
                  <a:gd name="connsiteX9" fmla="*/ 930468 w 1832831"/>
                  <a:gd name="connsiteY9" fmla="*/ 1229512 h 1256344"/>
                  <a:gd name="connsiteX10" fmla="*/ 909689 w 1832831"/>
                  <a:gd name="connsiteY10" fmla="*/ 1242927 h 1256344"/>
                  <a:gd name="connsiteX11" fmla="*/ 745366 w 1832831"/>
                  <a:gd name="connsiteY11" fmla="*/ 1189797 h 1256344"/>
                  <a:gd name="connsiteX12" fmla="*/ 760526 w 1832831"/>
                  <a:gd name="connsiteY12" fmla="*/ 1055653 h 1256344"/>
                  <a:gd name="connsiteX13" fmla="*/ 770851 w 1832831"/>
                  <a:gd name="connsiteY13" fmla="*/ 1045564 h 1256344"/>
                  <a:gd name="connsiteX14" fmla="*/ 770593 w 1832831"/>
                  <a:gd name="connsiteY14" fmla="*/ 1045294 h 1256344"/>
                  <a:gd name="connsiteX15" fmla="*/ 906924 w 1832831"/>
                  <a:gd name="connsiteY15" fmla="*/ 776487 h 1256344"/>
                  <a:gd name="connsiteX16" fmla="*/ 908680 w 1832831"/>
                  <a:gd name="connsiteY16" fmla="*/ 754107 h 1256344"/>
                  <a:gd name="connsiteX17" fmla="*/ 878492 w 1832831"/>
                  <a:gd name="connsiteY17" fmla="*/ 752292 h 1256344"/>
                  <a:gd name="connsiteX18" fmla="*/ 430437 w 1832831"/>
                  <a:gd name="connsiteY18" fmla="*/ 1011422 h 1256344"/>
                  <a:gd name="connsiteX19" fmla="*/ 412957 w 1832831"/>
                  <a:gd name="connsiteY19" fmla="*/ 1046780 h 1256344"/>
                  <a:gd name="connsiteX20" fmla="*/ 410928 w 1832831"/>
                  <a:gd name="connsiteY20" fmla="*/ 1053093 h 1256344"/>
                  <a:gd name="connsiteX21" fmla="*/ 400596 w 1832831"/>
                  <a:gd name="connsiteY21" fmla="*/ 1071731 h 1256344"/>
                  <a:gd name="connsiteX22" fmla="*/ 256821 w 1832831"/>
                  <a:gd name="connsiteY22" fmla="*/ 1100424 h 1256344"/>
                  <a:gd name="connsiteX23" fmla="*/ 222184 w 1832831"/>
                  <a:gd name="connsiteY23" fmla="*/ 974480 h 1256344"/>
                  <a:gd name="connsiteX24" fmla="*/ 225849 w 1832831"/>
                  <a:gd name="connsiteY24" fmla="*/ 967867 h 1256344"/>
                  <a:gd name="connsiteX25" fmla="*/ 225757 w 1832831"/>
                  <a:gd name="connsiteY25" fmla="*/ 967826 h 1256344"/>
                  <a:gd name="connsiteX26" fmla="*/ 252532 w 1832831"/>
                  <a:gd name="connsiteY26" fmla="*/ 913666 h 1256344"/>
                  <a:gd name="connsiteX27" fmla="*/ 283405 w 1832831"/>
                  <a:gd name="connsiteY27" fmla="*/ 862664 h 1256344"/>
                  <a:gd name="connsiteX28" fmla="*/ 501995 w 1832831"/>
                  <a:gd name="connsiteY28" fmla="*/ 652419 h 1256344"/>
                  <a:gd name="connsiteX29" fmla="*/ 538200 w 1832831"/>
                  <a:gd name="connsiteY29" fmla="*/ 632883 h 1256344"/>
                  <a:gd name="connsiteX30" fmla="*/ 497291 w 1832831"/>
                  <a:gd name="connsiteY30" fmla="*/ 645196 h 1256344"/>
                  <a:gd name="connsiteX31" fmla="*/ 214440 w 1832831"/>
                  <a:gd name="connsiteY31" fmla="*/ 845373 h 1256344"/>
                  <a:gd name="connsiteX32" fmla="*/ 213782 w 1832831"/>
                  <a:gd name="connsiteY32" fmla="*/ 844851 h 1256344"/>
                  <a:gd name="connsiteX33" fmla="*/ 204274 w 1832831"/>
                  <a:gd name="connsiteY33" fmla="*/ 858149 h 1256344"/>
                  <a:gd name="connsiteX34" fmla="*/ 65233 w 1832831"/>
                  <a:gd name="connsiteY34" fmla="*/ 882958 h 1256344"/>
                  <a:gd name="connsiteX35" fmla="*/ 26746 w 1832831"/>
                  <a:gd name="connsiteY35" fmla="*/ 729128 h 1256344"/>
                  <a:gd name="connsiteX36" fmla="*/ 40170 w 1832831"/>
                  <a:gd name="connsiteY36" fmla="*/ 710356 h 1256344"/>
                  <a:gd name="connsiteX37" fmla="*/ 44005 w 1832831"/>
                  <a:gd name="connsiteY37" fmla="*/ 706743 h 1256344"/>
                  <a:gd name="connsiteX38" fmla="*/ 87969 w 1832831"/>
                  <a:gd name="connsiteY38" fmla="*/ 655865 h 1256344"/>
                  <a:gd name="connsiteX39" fmla="*/ 491535 w 1832831"/>
                  <a:gd name="connsiteY39" fmla="*/ 417671 h 1256344"/>
                  <a:gd name="connsiteX40" fmla="*/ 520006 w 1832831"/>
                  <a:gd name="connsiteY40" fmla="*/ 411792 h 1256344"/>
                  <a:gd name="connsiteX41" fmla="*/ 499480 w 1832831"/>
                  <a:gd name="connsiteY41" fmla="*/ 412573 h 1256344"/>
                  <a:gd name="connsiteX42" fmla="*/ 214510 w 1832831"/>
                  <a:gd name="connsiteY42" fmla="*/ 506010 h 1256344"/>
                  <a:gd name="connsiteX43" fmla="*/ 175554 w 1832831"/>
                  <a:gd name="connsiteY43" fmla="*/ 532692 h 1256344"/>
                  <a:gd name="connsiteX44" fmla="*/ 167662 w 1832831"/>
                  <a:gd name="connsiteY44" fmla="*/ 539838 h 1256344"/>
                  <a:gd name="connsiteX45" fmla="*/ 53294 w 1832831"/>
                  <a:gd name="connsiteY45" fmla="*/ 545026 h 1256344"/>
                  <a:gd name="connsiteX46" fmla="*/ 13131 w 1832831"/>
                  <a:gd name="connsiteY46" fmla="*/ 405231 h 1256344"/>
                  <a:gd name="connsiteX47" fmla="*/ 39909 w 1832831"/>
                  <a:gd name="connsiteY47" fmla="*/ 375302 h 1256344"/>
                  <a:gd name="connsiteX48" fmla="*/ 44727 w 1832831"/>
                  <a:gd name="connsiteY48" fmla="*/ 372449 h 1256344"/>
                  <a:gd name="connsiteX49" fmla="*/ 105579 w 1832831"/>
                  <a:gd name="connsiteY49" fmla="*/ 330772 h 1256344"/>
                  <a:gd name="connsiteX50" fmla="*/ 532855 w 1832831"/>
                  <a:gd name="connsiteY50" fmla="*/ 204497 h 1256344"/>
                  <a:gd name="connsiteX51" fmla="*/ 554862 w 1832831"/>
                  <a:gd name="connsiteY51" fmla="*/ 205058 h 1256344"/>
                  <a:gd name="connsiteX52" fmla="*/ 558757 w 1832831"/>
                  <a:gd name="connsiteY52" fmla="*/ 202346 h 1256344"/>
                  <a:gd name="connsiteX53" fmla="*/ 538676 w 1832831"/>
                  <a:gd name="connsiteY53" fmla="*/ 197730 h 1256344"/>
                  <a:gd name="connsiteX54" fmla="*/ 452924 w 1832831"/>
                  <a:gd name="connsiteY54" fmla="*/ 186795 h 1256344"/>
                  <a:gd name="connsiteX55" fmla="*/ 414295 w 1832831"/>
                  <a:gd name="connsiteY55" fmla="*/ 185829 h 1256344"/>
                  <a:gd name="connsiteX56" fmla="*/ 409776 w 1832831"/>
                  <a:gd name="connsiteY56" fmla="*/ 186282 h 1256344"/>
                  <a:gd name="connsiteX57" fmla="*/ 372380 w 1832831"/>
                  <a:gd name="connsiteY57" fmla="*/ 179090 h 1256344"/>
                  <a:gd name="connsiteX58" fmla="*/ 317854 w 1832831"/>
                  <a:gd name="connsiteY58" fmla="*/ 57312 h 1256344"/>
                  <a:gd name="connsiteX59" fmla="*/ 332138 w 1832831"/>
                  <a:gd name="connsiteY59" fmla="*/ 33364 h 1256344"/>
                  <a:gd name="connsiteX60" fmla="*/ 404116 w 1832831"/>
                  <a:gd name="connsiteY60" fmla="*/ 0 h 1256344"/>
                  <a:gd name="connsiteX61" fmla="*/ 412057 w 1832831"/>
                  <a:gd name="connsiteY61" fmla="*/ 729 h 1256344"/>
                  <a:gd name="connsiteX62" fmla="*/ 464183 w 1832831"/>
                  <a:gd name="connsiteY62" fmla="*/ 2032 h 1256344"/>
                  <a:gd name="connsiteX63" fmla="*/ 829038 w 1832831"/>
                  <a:gd name="connsiteY63" fmla="*/ 110823 h 1256344"/>
                  <a:gd name="connsiteX64" fmla="*/ 868121 w 1832831"/>
                  <a:gd name="connsiteY64" fmla="*/ 134842 h 1256344"/>
                  <a:gd name="connsiteX65" fmla="*/ 900665 w 1832831"/>
                  <a:gd name="connsiteY65" fmla="*/ 136783 h 1256344"/>
                  <a:gd name="connsiteX66" fmla="*/ 1035255 w 1832831"/>
                  <a:gd name="connsiteY66" fmla="*/ 161665 h 1256344"/>
                  <a:gd name="connsiteX67" fmla="*/ 1379922 w 1832831"/>
                  <a:gd name="connsiteY67" fmla="*/ 361280 h 1256344"/>
                  <a:gd name="connsiteX68" fmla="*/ 1397359 w 1832831"/>
                  <a:gd name="connsiteY68" fmla="*/ 383904 h 1256344"/>
                  <a:gd name="connsiteX69" fmla="*/ 1581633 w 1832831"/>
                  <a:gd name="connsiteY69" fmla="*/ 440942 h 1256344"/>
                  <a:gd name="connsiteX0" fmla="*/ 1568990 w 1581634"/>
                  <a:gd name="connsiteY0" fmla="*/ 886425 h 1256344"/>
                  <a:gd name="connsiteX1" fmla="*/ 1295611 w 1581634"/>
                  <a:gd name="connsiteY1" fmla="*/ 784774 h 1256344"/>
                  <a:gd name="connsiteX2" fmla="*/ 1285468 w 1581634"/>
                  <a:gd name="connsiteY2" fmla="*/ 798684 h 1256344"/>
                  <a:gd name="connsiteX3" fmla="*/ 1125280 w 1581634"/>
                  <a:gd name="connsiteY3" fmla="*/ 928127 h 1256344"/>
                  <a:gd name="connsiteX4" fmla="*/ 1121898 w 1581634"/>
                  <a:gd name="connsiteY4" fmla="*/ 929765 h 1256344"/>
                  <a:gd name="connsiteX5" fmla="*/ 1121020 w 1581634"/>
                  <a:gd name="connsiteY5" fmla="*/ 932979 h 1256344"/>
                  <a:gd name="connsiteX6" fmla="*/ 940234 w 1581634"/>
                  <a:gd name="connsiteY6" fmla="*/ 1221494 h 1256344"/>
                  <a:gd name="connsiteX7" fmla="*/ 939479 w 1581634"/>
                  <a:gd name="connsiteY7" fmla="*/ 1220710 h 1256344"/>
                  <a:gd name="connsiteX8" fmla="*/ 930468 w 1581634"/>
                  <a:gd name="connsiteY8" fmla="*/ 1229512 h 1256344"/>
                  <a:gd name="connsiteX9" fmla="*/ 909689 w 1581634"/>
                  <a:gd name="connsiteY9" fmla="*/ 1242927 h 1256344"/>
                  <a:gd name="connsiteX10" fmla="*/ 745366 w 1581634"/>
                  <a:gd name="connsiteY10" fmla="*/ 1189797 h 1256344"/>
                  <a:gd name="connsiteX11" fmla="*/ 760526 w 1581634"/>
                  <a:gd name="connsiteY11" fmla="*/ 1055653 h 1256344"/>
                  <a:gd name="connsiteX12" fmla="*/ 770851 w 1581634"/>
                  <a:gd name="connsiteY12" fmla="*/ 1045564 h 1256344"/>
                  <a:gd name="connsiteX13" fmla="*/ 770593 w 1581634"/>
                  <a:gd name="connsiteY13" fmla="*/ 1045294 h 1256344"/>
                  <a:gd name="connsiteX14" fmla="*/ 906924 w 1581634"/>
                  <a:gd name="connsiteY14" fmla="*/ 776487 h 1256344"/>
                  <a:gd name="connsiteX15" fmla="*/ 908680 w 1581634"/>
                  <a:gd name="connsiteY15" fmla="*/ 754107 h 1256344"/>
                  <a:gd name="connsiteX16" fmla="*/ 878492 w 1581634"/>
                  <a:gd name="connsiteY16" fmla="*/ 752292 h 1256344"/>
                  <a:gd name="connsiteX17" fmla="*/ 430437 w 1581634"/>
                  <a:gd name="connsiteY17" fmla="*/ 1011422 h 1256344"/>
                  <a:gd name="connsiteX18" fmla="*/ 412957 w 1581634"/>
                  <a:gd name="connsiteY18" fmla="*/ 1046780 h 1256344"/>
                  <a:gd name="connsiteX19" fmla="*/ 410928 w 1581634"/>
                  <a:gd name="connsiteY19" fmla="*/ 1053093 h 1256344"/>
                  <a:gd name="connsiteX20" fmla="*/ 400596 w 1581634"/>
                  <a:gd name="connsiteY20" fmla="*/ 1071731 h 1256344"/>
                  <a:gd name="connsiteX21" fmla="*/ 256821 w 1581634"/>
                  <a:gd name="connsiteY21" fmla="*/ 1100424 h 1256344"/>
                  <a:gd name="connsiteX22" fmla="*/ 222184 w 1581634"/>
                  <a:gd name="connsiteY22" fmla="*/ 974480 h 1256344"/>
                  <a:gd name="connsiteX23" fmla="*/ 225849 w 1581634"/>
                  <a:gd name="connsiteY23" fmla="*/ 967867 h 1256344"/>
                  <a:gd name="connsiteX24" fmla="*/ 225757 w 1581634"/>
                  <a:gd name="connsiteY24" fmla="*/ 967826 h 1256344"/>
                  <a:gd name="connsiteX25" fmla="*/ 252532 w 1581634"/>
                  <a:gd name="connsiteY25" fmla="*/ 913666 h 1256344"/>
                  <a:gd name="connsiteX26" fmla="*/ 283405 w 1581634"/>
                  <a:gd name="connsiteY26" fmla="*/ 862664 h 1256344"/>
                  <a:gd name="connsiteX27" fmla="*/ 501995 w 1581634"/>
                  <a:gd name="connsiteY27" fmla="*/ 652419 h 1256344"/>
                  <a:gd name="connsiteX28" fmla="*/ 538200 w 1581634"/>
                  <a:gd name="connsiteY28" fmla="*/ 632883 h 1256344"/>
                  <a:gd name="connsiteX29" fmla="*/ 497291 w 1581634"/>
                  <a:gd name="connsiteY29" fmla="*/ 645196 h 1256344"/>
                  <a:gd name="connsiteX30" fmla="*/ 214440 w 1581634"/>
                  <a:gd name="connsiteY30" fmla="*/ 845373 h 1256344"/>
                  <a:gd name="connsiteX31" fmla="*/ 213782 w 1581634"/>
                  <a:gd name="connsiteY31" fmla="*/ 844851 h 1256344"/>
                  <a:gd name="connsiteX32" fmla="*/ 204274 w 1581634"/>
                  <a:gd name="connsiteY32" fmla="*/ 858149 h 1256344"/>
                  <a:gd name="connsiteX33" fmla="*/ 65233 w 1581634"/>
                  <a:gd name="connsiteY33" fmla="*/ 882958 h 1256344"/>
                  <a:gd name="connsiteX34" fmla="*/ 26746 w 1581634"/>
                  <a:gd name="connsiteY34" fmla="*/ 729128 h 1256344"/>
                  <a:gd name="connsiteX35" fmla="*/ 40170 w 1581634"/>
                  <a:gd name="connsiteY35" fmla="*/ 710356 h 1256344"/>
                  <a:gd name="connsiteX36" fmla="*/ 44005 w 1581634"/>
                  <a:gd name="connsiteY36" fmla="*/ 706743 h 1256344"/>
                  <a:gd name="connsiteX37" fmla="*/ 87969 w 1581634"/>
                  <a:gd name="connsiteY37" fmla="*/ 655865 h 1256344"/>
                  <a:gd name="connsiteX38" fmla="*/ 491535 w 1581634"/>
                  <a:gd name="connsiteY38" fmla="*/ 417671 h 1256344"/>
                  <a:gd name="connsiteX39" fmla="*/ 520006 w 1581634"/>
                  <a:gd name="connsiteY39" fmla="*/ 411792 h 1256344"/>
                  <a:gd name="connsiteX40" fmla="*/ 499480 w 1581634"/>
                  <a:gd name="connsiteY40" fmla="*/ 412573 h 1256344"/>
                  <a:gd name="connsiteX41" fmla="*/ 214510 w 1581634"/>
                  <a:gd name="connsiteY41" fmla="*/ 506010 h 1256344"/>
                  <a:gd name="connsiteX42" fmla="*/ 175554 w 1581634"/>
                  <a:gd name="connsiteY42" fmla="*/ 532692 h 1256344"/>
                  <a:gd name="connsiteX43" fmla="*/ 167662 w 1581634"/>
                  <a:gd name="connsiteY43" fmla="*/ 539838 h 1256344"/>
                  <a:gd name="connsiteX44" fmla="*/ 53294 w 1581634"/>
                  <a:gd name="connsiteY44" fmla="*/ 545026 h 1256344"/>
                  <a:gd name="connsiteX45" fmla="*/ 13131 w 1581634"/>
                  <a:gd name="connsiteY45" fmla="*/ 405231 h 1256344"/>
                  <a:gd name="connsiteX46" fmla="*/ 39909 w 1581634"/>
                  <a:gd name="connsiteY46" fmla="*/ 375302 h 1256344"/>
                  <a:gd name="connsiteX47" fmla="*/ 44727 w 1581634"/>
                  <a:gd name="connsiteY47" fmla="*/ 372449 h 1256344"/>
                  <a:gd name="connsiteX48" fmla="*/ 105579 w 1581634"/>
                  <a:gd name="connsiteY48" fmla="*/ 330772 h 1256344"/>
                  <a:gd name="connsiteX49" fmla="*/ 532855 w 1581634"/>
                  <a:gd name="connsiteY49" fmla="*/ 204497 h 1256344"/>
                  <a:gd name="connsiteX50" fmla="*/ 554862 w 1581634"/>
                  <a:gd name="connsiteY50" fmla="*/ 205058 h 1256344"/>
                  <a:gd name="connsiteX51" fmla="*/ 558757 w 1581634"/>
                  <a:gd name="connsiteY51" fmla="*/ 202346 h 1256344"/>
                  <a:gd name="connsiteX52" fmla="*/ 538676 w 1581634"/>
                  <a:gd name="connsiteY52" fmla="*/ 197730 h 1256344"/>
                  <a:gd name="connsiteX53" fmla="*/ 452924 w 1581634"/>
                  <a:gd name="connsiteY53" fmla="*/ 186795 h 1256344"/>
                  <a:gd name="connsiteX54" fmla="*/ 414295 w 1581634"/>
                  <a:gd name="connsiteY54" fmla="*/ 185829 h 1256344"/>
                  <a:gd name="connsiteX55" fmla="*/ 409776 w 1581634"/>
                  <a:gd name="connsiteY55" fmla="*/ 186282 h 1256344"/>
                  <a:gd name="connsiteX56" fmla="*/ 372380 w 1581634"/>
                  <a:gd name="connsiteY56" fmla="*/ 179090 h 1256344"/>
                  <a:gd name="connsiteX57" fmla="*/ 317854 w 1581634"/>
                  <a:gd name="connsiteY57" fmla="*/ 57312 h 1256344"/>
                  <a:gd name="connsiteX58" fmla="*/ 332138 w 1581634"/>
                  <a:gd name="connsiteY58" fmla="*/ 33364 h 1256344"/>
                  <a:gd name="connsiteX59" fmla="*/ 404116 w 1581634"/>
                  <a:gd name="connsiteY59" fmla="*/ 0 h 1256344"/>
                  <a:gd name="connsiteX60" fmla="*/ 412057 w 1581634"/>
                  <a:gd name="connsiteY60" fmla="*/ 729 h 1256344"/>
                  <a:gd name="connsiteX61" fmla="*/ 464183 w 1581634"/>
                  <a:gd name="connsiteY61" fmla="*/ 2032 h 1256344"/>
                  <a:gd name="connsiteX62" fmla="*/ 829038 w 1581634"/>
                  <a:gd name="connsiteY62" fmla="*/ 110823 h 1256344"/>
                  <a:gd name="connsiteX63" fmla="*/ 868121 w 1581634"/>
                  <a:gd name="connsiteY63" fmla="*/ 134842 h 1256344"/>
                  <a:gd name="connsiteX64" fmla="*/ 900665 w 1581634"/>
                  <a:gd name="connsiteY64" fmla="*/ 136783 h 1256344"/>
                  <a:gd name="connsiteX65" fmla="*/ 1035255 w 1581634"/>
                  <a:gd name="connsiteY65" fmla="*/ 161665 h 1256344"/>
                  <a:gd name="connsiteX66" fmla="*/ 1379922 w 1581634"/>
                  <a:gd name="connsiteY66" fmla="*/ 361280 h 1256344"/>
                  <a:gd name="connsiteX67" fmla="*/ 1397359 w 1581634"/>
                  <a:gd name="connsiteY67" fmla="*/ 383904 h 1256344"/>
                  <a:gd name="connsiteX68" fmla="*/ 1581633 w 1581634"/>
                  <a:gd name="connsiteY68" fmla="*/ 440942 h 125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581634" h="1256344">
                    <a:moveTo>
                      <a:pt x="1568990" y="886425"/>
                    </a:moveTo>
                    <a:lnTo>
                      <a:pt x="1295611" y="784774"/>
                    </a:lnTo>
                    <a:lnTo>
                      <a:pt x="1285468" y="798684"/>
                    </a:lnTo>
                    <a:cubicBezTo>
                      <a:pt x="1243883" y="850462"/>
                      <a:pt x="1189072" y="894345"/>
                      <a:pt x="1125280" y="928127"/>
                    </a:cubicBezTo>
                    <a:lnTo>
                      <a:pt x="1121898" y="929765"/>
                    </a:lnTo>
                    <a:lnTo>
                      <a:pt x="1121020" y="932979"/>
                    </a:lnTo>
                    <a:cubicBezTo>
                      <a:pt x="1085740" y="1041187"/>
                      <a:pt x="1024277" y="1140579"/>
                      <a:pt x="940234" y="1221494"/>
                    </a:cubicBezTo>
                    <a:lnTo>
                      <a:pt x="939479" y="1220710"/>
                    </a:lnTo>
                    <a:lnTo>
                      <a:pt x="930468" y="1229512"/>
                    </a:lnTo>
                    <a:cubicBezTo>
                      <a:pt x="924133" y="1234581"/>
                      <a:pt x="917194" y="1239089"/>
                      <a:pt x="909689" y="1242927"/>
                    </a:cubicBezTo>
                    <a:cubicBezTo>
                      <a:pt x="849648" y="1273634"/>
                      <a:pt x="776078" y="1249847"/>
                      <a:pt x="745366" y="1189797"/>
                    </a:cubicBezTo>
                    <a:cubicBezTo>
                      <a:pt x="722333" y="1144759"/>
                      <a:pt x="729948" y="1092115"/>
                      <a:pt x="760526" y="1055653"/>
                    </a:cubicBezTo>
                    <a:lnTo>
                      <a:pt x="770851" y="1045564"/>
                    </a:lnTo>
                    <a:lnTo>
                      <a:pt x="770593" y="1045294"/>
                    </a:lnTo>
                    <a:cubicBezTo>
                      <a:pt x="845749" y="972936"/>
                      <a:pt x="893212" y="877918"/>
                      <a:pt x="906924" y="776487"/>
                    </a:cubicBezTo>
                    <a:lnTo>
                      <a:pt x="908680" y="754107"/>
                    </a:lnTo>
                    <a:lnTo>
                      <a:pt x="878492" y="752292"/>
                    </a:lnTo>
                    <a:cubicBezTo>
                      <a:pt x="693778" y="748559"/>
                      <a:pt x="520268" y="847734"/>
                      <a:pt x="430437" y="1011422"/>
                    </a:cubicBezTo>
                    <a:lnTo>
                      <a:pt x="412957" y="1046780"/>
                    </a:lnTo>
                    <a:lnTo>
                      <a:pt x="410928" y="1053093"/>
                    </a:lnTo>
                    <a:cubicBezTo>
                      <a:pt x="408158" y="1059505"/>
                      <a:pt x="404720" y="1065750"/>
                      <a:pt x="400596" y="1071731"/>
                    </a:cubicBezTo>
                    <a:cubicBezTo>
                      <a:pt x="367606" y="1119579"/>
                      <a:pt x="303235" y="1132425"/>
                      <a:pt x="256821" y="1100424"/>
                    </a:cubicBezTo>
                    <a:cubicBezTo>
                      <a:pt x="216208" y="1072421"/>
                      <a:pt x="202800" y="1019362"/>
                      <a:pt x="222184" y="974480"/>
                    </a:cubicBezTo>
                    <a:lnTo>
                      <a:pt x="225849" y="967867"/>
                    </a:lnTo>
                    <a:lnTo>
                      <a:pt x="225757" y="967826"/>
                    </a:lnTo>
                    <a:cubicBezTo>
                      <a:pt x="233969" y="949262"/>
                      <a:pt x="242909" y="931200"/>
                      <a:pt x="252532" y="913666"/>
                    </a:cubicBezTo>
                    <a:cubicBezTo>
                      <a:pt x="262154" y="896130"/>
                      <a:pt x="272461" y="879122"/>
                      <a:pt x="283405" y="862664"/>
                    </a:cubicBezTo>
                    <a:cubicBezTo>
                      <a:pt x="340860" y="776260"/>
                      <a:pt x="415898" y="705026"/>
                      <a:pt x="501995" y="652419"/>
                    </a:cubicBezTo>
                    <a:lnTo>
                      <a:pt x="538200" y="632883"/>
                    </a:lnTo>
                    <a:lnTo>
                      <a:pt x="497291" y="645196"/>
                    </a:lnTo>
                    <a:cubicBezTo>
                      <a:pt x="388554" y="682689"/>
                      <a:pt x="289739" y="750585"/>
                      <a:pt x="214440" y="845373"/>
                    </a:cubicBezTo>
                    <a:lnTo>
                      <a:pt x="213782" y="844851"/>
                    </a:lnTo>
                    <a:lnTo>
                      <a:pt x="204274" y="858149"/>
                    </a:lnTo>
                    <a:cubicBezTo>
                      <a:pt x="169402" y="897987"/>
                      <a:pt x="111373" y="909597"/>
                      <a:pt x="65233" y="882958"/>
                    </a:cubicBezTo>
                    <a:cubicBezTo>
                      <a:pt x="12503" y="852515"/>
                      <a:pt x="-4728" y="783643"/>
                      <a:pt x="26746" y="729128"/>
                    </a:cubicBezTo>
                    <a:cubicBezTo>
                      <a:pt x="30680" y="722315"/>
                      <a:pt x="35189" y="716048"/>
                      <a:pt x="40170" y="710356"/>
                    </a:cubicBezTo>
                    <a:lnTo>
                      <a:pt x="44005" y="706743"/>
                    </a:lnTo>
                    <a:lnTo>
                      <a:pt x="87969" y="655865"/>
                    </a:lnTo>
                    <a:cubicBezTo>
                      <a:pt x="199220" y="537410"/>
                      <a:pt x="339965" y="456406"/>
                      <a:pt x="491535" y="417671"/>
                    </a:cubicBezTo>
                    <a:lnTo>
                      <a:pt x="520006" y="411792"/>
                    </a:lnTo>
                    <a:lnTo>
                      <a:pt x="499480" y="412573"/>
                    </a:lnTo>
                    <a:cubicBezTo>
                      <a:pt x="400332" y="420243"/>
                      <a:pt x="302438" y="451279"/>
                      <a:pt x="214510" y="506010"/>
                    </a:cubicBezTo>
                    <a:lnTo>
                      <a:pt x="175554" y="532692"/>
                    </a:lnTo>
                    <a:lnTo>
                      <a:pt x="167662" y="539838"/>
                    </a:lnTo>
                    <a:cubicBezTo>
                      <a:pt x="135778" y="563281"/>
                      <a:pt x="90843" y="566706"/>
                      <a:pt x="53294" y="545026"/>
                    </a:cubicBezTo>
                    <a:cubicBezTo>
                      <a:pt x="3226" y="516120"/>
                      <a:pt x="-14755" y="453531"/>
                      <a:pt x="13131" y="405231"/>
                    </a:cubicBezTo>
                    <a:cubicBezTo>
                      <a:pt x="20103" y="393155"/>
                      <a:pt x="29281" y="383117"/>
                      <a:pt x="39909" y="375302"/>
                    </a:cubicBezTo>
                    <a:lnTo>
                      <a:pt x="44727" y="372449"/>
                    </a:lnTo>
                    <a:lnTo>
                      <a:pt x="105579" y="330772"/>
                    </a:lnTo>
                    <a:cubicBezTo>
                      <a:pt x="236762" y="249117"/>
                      <a:pt x="384671" y="207232"/>
                      <a:pt x="532855" y="204497"/>
                    </a:cubicBezTo>
                    <a:lnTo>
                      <a:pt x="554862" y="205058"/>
                    </a:lnTo>
                    <a:lnTo>
                      <a:pt x="558757" y="202346"/>
                    </a:lnTo>
                    <a:lnTo>
                      <a:pt x="538676" y="197730"/>
                    </a:lnTo>
                    <a:cubicBezTo>
                      <a:pt x="510562" y="192233"/>
                      <a:pt x="481926" y="188555"/>
                      <a:pt x="452924" y="186795"/>
                    </a:cubicBezTo>
                    <a:lnTo>
                      <a:pt x="414295" y="185829"/>
                    </a:lnTo>
                    <a:lnTo>
                      <a:pt x="409776" y="186282"/>
                    </a:lnTo>
                    <a:cubicBezTo>
                      <a:pt x="397367" y="186345"/>
                      <a:pt x="384681" y="184037"/>
                      <a:pt x="372380" y="179090"/>
                    </a:cubicBezTo>
                    <a:cubicBezTo>
                      <a:pt x="323175" y="159302"/>
                      <a:pt x="298764" y="104780"/>
                      <a:pt x="317854" y="57312"/>
                    </a:cubicBezTo>
                    <a:cubicBezTo>
                      <a:pt x="321434" y="48411"/>
                      <a:pt x="326287" y="40391"/>
                      <a:pt x="332138" y="33364"/>
                    </a:cubicBezTo>
                    <a:cubicBezTo>
                      <a:pt x="349688" y="12283"/>
                      <a:pt x="376199" y="141"/>
                      <a:pt x="404116" y="0"/>
                    </a:cubicBezTo>
                    <a:lnTo>
                      <a:pt x="412057" y="729"/>
                    </a:lnTo>
                    <a:lnTo>
                      <a:pt x="464183" y="2032"/>
                    </a:lnTo>
                    <a:cubicBezTo>
                      <a:pt x="594425" y="9939"/>
                      <a:pt x="718928" y="47967"/>
                      <a:pt x="829038" y="110823"/>
                    </a:cubicBezTo>
                    <a:lnTo>
                      <a:pt x="868121" y="134842"/>
                    </a:lnTo>
                    <a:lnTo>
                      <a:pt x="900665" y="136783"/>
                    </a:lnTo>
                    <a:cubicBezTo>
                      <a:pt x="944372" y="141211"/>
                      <a:pt x="989557" y="149420"/>
                      <a:pt x="1035255" y="161665"/>
                    </a:cubicBezTo>
                    <a:cubicBezTo>
                      <a:pt x="1184811" y="201738"/>
                      <a:pt x="1308001" y="276502"/>
                      <a:pt x="1379922" y="361280"/>
                    </a:cubicBezTo>
                    <a:lnTo>
                      <a:pt x="1397359" y="383904"/>
                    </a:lnTo>
                    <a:lnTo>
                      <a:pt x="1581633" y="440942"/>
                    </a:ln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稲妻 26">
                <a:extLst>
                  <a:ext uri="{FF2B5EF4-FFF2-40B4-BE49-F238E27FC236}">
                    <a16:creationId xmlns:a16="http://schemas.microsoft.com/office/drawing/2014/main" id="{A274E18E-4241-2A2E-18A6-1470F7D11E5D}"/>
                  </a:ext>
                </a:extLst>
              </p:cNvPr>
              <p:cNvSpPr/>
              <p:nvPr/>
            </p:nvSpPr>
            <p:spPr bwMode="auto">
              <a:xfrm rot="5400000">
                <a:off x="7024435" y="1465802"/>
                <a:ext cx="584066" cy="879713"/>
              </a:xfrm>
              <a:prstGeom prst="lightningBol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稲妻 27">
                <a:extLst>
                  <a:ext uri="{FF2B5EF4-FFF2-40B4-BE49-F238E27FC236}">
                    <a16:creationId xmlns:a16="http://schemas.microsoft.com/office/drawing/2014/main" id="{C9BA8917-C09E-8EF9-AD79-E4BD6B49B509}"/>
                  </a:ext>
                </a:extLst>
              </p:cNvPr>
              <p:cNvSpPr/>
              <p:nvPr/>
            </p:nvSpPr>
            <p:spPr bwMode="auto">
              <a:xfrm rot="2058630">
                <a:off x="6221721" y="899749"/>
                <a:ext cx="490582" cy="964753"/>
              </a:xfrm>
              <a:prstGeom prst="lightningBol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407BA40C-E8C5-F238-7CD7-E7895B777B08}"/>
                  </a:ext>
                </a:extLst>
              </p:cNvPr>
              <p:cNvSpPr txBox="1"/>
              <p:nvPr/>
            </p:nvSpPr>
            <p:spPr>
              <a:xfrm rot="18900000">
                <a:off x="6567590" y="1180900"/>
                <a:ext cx="967434" cy="46438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ギュッ</a:t>
                </a:r>
              </a:p>
            </p:txBody>
          </p:sp>
          <p:sp>
            <p:nvSpPr>
              <p:cNvPr id="30" name="矢印: 環状 29">
                <a:extLst>
                  <a:ext uri="{FF2B5EF4-FFF2-40B4-BE49-F238E27FC236}">
                    <a16:creationId xmlns:a16="http://schemas.microsoft.com/office/drawing/2014/main" id="{00061548-5186-0A0D-3BD7-31F18E7057E2}"/>
                  </a:ext>
                </a:extLst>
              </p:cNvPr>
              <p:cNvSpPr/>
              <p:nvPr/>
            </p:nvSpPr>
            <p:spPr bwMode="auto">
              <a:xfrm>
                <a:off x="4740655" y="2032593"/>
                <a:ext cx="2376005" cy="2474388"/>
              </a:xfrm>
              <a:prstGeom prst="circularArrow">
                <a:avLst>
                  <a:gd name="adj1" fmla="val 10238"/>
                  <a:gd name="adj2" fmla="val 2078273"/>
                  <a:gd name="adj3" fmla="val 6812405"/>
                  <a:gd name="adj4" fmla="val 19433416"/>
                  <a:gd name="adj5" fmla="val 12769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" name="矢印: 右 23">
              <a:extLst>
                <a:ext uri="{FF2B5EF4-FFF2-40B4-BE49-F238E27FC236}">
                  <a16:creationId xmlns:a16="http://schemas.microsoft.com/office/drawing/2014/main" id="{8B2DD9C6-EF8C-CE08-1FB5-6E6A5B45CB9F}"/>
                </a:ext>
              </a:extLst>
            </p:cNvPr>
            <p:cNvSpPr/>
            <p:nvPr/>
          </p:nvSpPr>
          <p:spPr bwMode="auto">
            <a:xfrm>
              <a:off x="2837765" y="3140978"/>
              <a:ext cx="1012825" cy="997035"/>
            </a:xfrm>
            <a:prstGeom prst="rightArrow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8F54397-538A-7AE6-8F90-6F348374DC5C}"/>
              </a:ext>
            </a:extLst>
          </p:cNvPr>
          <p:cNvSpPr txBox="1"/>
          <p:nvPr/>
        </p:nvSpPr>
        <p:spPr>
          <a:xfrm>
            <a:off x="275985" y="6019800"/>
            <a:ext cx="9279922" cy="58915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【 </a:t>
            </a:r>
            <a:r>
              <a:rPr lang="ja-JP" altLang="en-US" sz="5400" dirty="0">
                <a:ln w="28575">
                  <a:noFill/>
                </a:ln>
              </a:rPr>
              <a:t>運ぶ前にもう一度、ギュッと確認！ </a:t>
            </a:r>
            <a:r>
              <a:rPr lang="en-US" altLang="ja-JP" sz="5400" dirty="0">
                <a:ln w="28575">
                  <a:noFill/>
                </a:ln>
              </a:rPr>
              <a:t>】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56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星: 16 pt 66">
            <a:extLst>
              <a:ext uri="{FF2B5EF4-FFF2-40B4-BE49-F238E27FC236}">
                <a16:creationId xmlns:a16="http://schemas.microsoft.com/office/drawing/2014/main" id="{F3654348-433F-DDD5-BA15-8C1507EBECF1}"/>
              </a:ext>
            </a:extLst>
          </p:cNvPr>
          <p:cNvSpPr/>
          <p:nvPr/>
        </p:nvSpPr>
        <p:spPr>
          <a:xfrm>
            <a:off x="5198738" y="4254501"/>
            <a:ext cx="4021462" cy="2118418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ED7BBB91-D4AA-96DF-9DD1-17441E2883F7}"/>
              </a:ext>
            </a:extLst>
          </p:cNvPr>
          <p:cNvSpPr/>
          <p:nvPr/>
        </p:nvSpPr>
        <p:spPr>
          <a:xfrm>
            <a:off x="295275" y="279401"/>
            <a:ext cx="9315450" cy="838199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1">
            <a:extLst>
              <a:ext uri="{FF2B5EF4-FFF2-40B4-BE49-F238E27FC236}">
                <a16:creationId xmlns:a16="http://schemas.microsoft.com/office/drawing/2014/main" id="{B886C699-B263-2378-D569-392411730FCD}"/>
              </a:ext>
            </a:extLst>
          </p:cNvPr>
          <p:cNvSpPr/>
          <p:nvPr/>
        </p:nvSpPr>
        <p:spPr>
          <a:xfrm>
            <a:off x="295275" y="279400"/>
            <a:ext cx="9315450" cy="62547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70C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688A247-89FB-BFA6-F4B6-4DEF597D36F0}"/>
              </a:ext>
            </a:extLst>
          </p:cNvPr>
          <p:cNvSpPr txBox="1"/>
          <p:nvPr/>
        </p:nvSpPr>
        <p:spPr>
          <a:xfrm>
            <a:off x="787401" y="388908"/>
            <a:ext cx="8405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44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灯油の持ち出しに関するお願い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343D43B-7337-99CD-1395-11FFEF386FFF}"/>
              </a:ext>
            </a:extLst>
          </p:cNvPr>
          <p:cNvSpPr txBox="1"/>
          <p:nvPr/>
        </p:nvSpPr>
        <p:spPr>
          <a:xfrm>
            <a:off x="597662" y="3003303"/>
            <a:ext cx="8613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キャップが緩んでいると、運搬中に灯油が漏れ出し、廊下や階段を汚してしまいます。 校内の安全と美化のため、持ち出す前に必ずチェックをお願いします！</a:t>
            </a:r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F853238D-4ADF-2926-A4CB-9A1865C51321}"/>
              </a:ext>
            </a:extLst>
          </p:cNvPr>
          <p:cNvGrpSpPr/>
          <p:nvPr/>
        </p:nvGrpSpPr>
        <p:grpSpPr>
          <a:xfrm>
            <a:off x="628108" y="1231900"/>
            <a:ext cx="8706392" cy="1550306"/>
            <a:chOff x="419098" y="1284209"/>
            <a:chExt cx="9124411" cy="1559988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54A56C04-F168-CCFF-637C-7767677B6CD7}"/>
                </a:ext>
              </a:extLst>
            </p:cNvPr>
            <p:cNvSpPr txBox="1"/>
            <p:nvPr/>
          </p:nvSpPr>
          <p:spPr>
            <a:xfrm>
              <a:off x="1824318" y="1284209"/>
              <a:ext cx="6257364" cy="6706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ポリタンクのキャップは</a:t>
              </a:r>
              <a:endParaRPr lang="ja-JP" altLang="en-US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F9284E92-B2D5-0FB6-7743-7B00F29B4FB2}"/>
                </a:ext>
              </a:extLst>
            </p:cNvPr>
            <p:cNvSpPr txBox="1"/>
            <p:nvPr/>
          </p:nvSpPr>
          <p:spPr>
            <a:xfrm>
              <a:off x="419098" y="2101867"/>
              <a:ext cx="9124411" cy="7423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最後までしっかり閉まっていますか？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250342E-1D10-02FD-AFB8-9E67B85BB261}"/>
              </a:ext>
            </a:extLst>
          </p:cNvPr>
          <p:cNvGrpSpPr/>
          <p:nvPr/>
        </p:nvGrpSpPr>
        <p:grpSpPr>
          <a:xfrm>
            <a:off x="787401" y="4246847"/>
            <a:ext cx="4111400" cy="1958070"/>
            <a:chOff x="-749952" y="899749"/>
            <a:chExt cx="8596906" cy="409431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43C04E3-ED16-A0D9-E85B-C57A9AD20D8E}"/>
                </a:ext>
              </a:extLst>
            </p:cNvPr>
            <p:cNvGrpSpPr/>
            <p:nvPr/>
          </p:nvGrpSpPr>
          <p:grpSpPr>
            <a:xfrm>
              <a:off x="-749952" y="1934084"/>
              <a:ext cx="3344004" cy="3059979"/>
              <a:chOff x="2988434" y="548204"/>
              <a:chExt cx="4858520" cy="4445859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02F3BC7-BB12-939B-B922-27627D2DC1DA}"/>
                  </a:ext>
                </a:extLst>
              </p:cNvPr>
              <p:cNvSpPr/>
              <p:nvPr/>
            </p:nvSpPr>
            <p:spPr bwMode="auto">
              <a:xfrm>
                <a:off x="2988434" y="548204"/>
                <a:ext cx="4736777" cy="4445859"/>
              </a:xfrm>
              <a:custGeom>
                <a:avLst/>
                <a:gdLst>
                  <a:gd name="csX0" fmla="*/ 2844603 w 4736777"/>
                  <a:gd name="csY0" fmla="*/ 0 h 4445859"/>
                  <a:gd name="csX1" fmla="*/ 2851946 w 4736777"/>
                  <a:gd name="csY1" fmla="*/ 385 h 4445859"/>
                  <a:gd name="csX2" fmla="*/ 4736777 w 4736777"/>
                  <a:gd name="csY2" fmla="*/ 385 h 4445859"/>
                  <a:gd name="csX3" fmla="*/ 4736777 w 4736777"/>
                  <a:gd name="csY3" fmla="*/ 4445859 h 4445859"/>
                  <a:gd name="csX4" fmla="*/ 0 w 4736777"/>
                  <a:gd name="csY4" fmla="*/ 4445859 h 4445859"/>
                  <a:gd name="csX5" fmla="*/ 0 w 4736777"/>
                  <a:gd name="csY5" fmla="*/ 2829310 h 4445859"/>
                  <a:gd name="csX6" fmla="*/ 5602 w 4736777"/>
                  <a:gd name="csY6" fmla="*/ 2829310 h 4445859"/>
                  <a:gd name="csX7" fmla="*/ 3458 w 4736777"/>
                  <a:gd name="csY7" fmla="*/ 2792032 h 4445859"/>
                  <a:gd name="csX8" fmla="*/ 547589 w 4736777"/>
                  <a:gd name="csY8" fmla="*/ 1527683 h 4445859"/>
                  <a:gd name="csX9" fmla="*/ 2329521 w 4736777"/>
                  <a:gd name="csY9" fmla="*/ 189472 h 4445859"/>
                  <a:gd name="csX10" fmla="*/ 2712971 w 4736777"/>
                  <a:gd name="csY10" fmla="*/ 14921 h 4445859"/>
                  <a:gd name="csX11" fmla="*/ 2805164 w 4736777"/>
                  <a:gd name="csY11" fmla="*/ 4470 h 4445859"/>
                  <a:gd name="csX12" fmla="*/ 2805164 w 4736777"/>
                  <a:gd name="csY12" fmla="*/ 385 h 4445859"/>
                  <a:gd name="csX13" fmla="*/ 2841202 w 4736777"/>
                  <a:gd name="csY13" fmla="*/ 385 h 4445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4736777" h="4445859">
                    <a:moveTo>
                      <a:pt x="2844603" y="0"/>
                    </a:moveTo>
                    <a:lnTo>
                      <a:pt x="2851946" y="385"/>
                    </a:lnTo>
                    <a:lnTo>
                      <a:pt x="4736777" y="385"/>
                    </a:lnTo>
                    <a:lnTo>
                      <a:pt x="4736777" y="4445859"/>
                    </a:lnTo>
                    <a:lnTo>
                      <a:pt x="0" y="4445859"/>
                    </a:lnTo>
                    <a:lnTo>
                      <a:pt x="0" y="2829310"/>
                    </a:lnTo>
                    <a:lnTo>
                      <a:pt x="5602" y="2829310"/>
                    </a:lnTo>
                    <a:lnTo>
                      <a:pt x="3458" y="2792032"/>
                    </a:lnTo>
                    <a:cubicBezTo>
                      <a:pt x="-6569" y="2289860"/>
                      <a:pt x="189619" y="1796514"/>
                      <a:pt x="547589" y="1527683"/>
                    </a:cubicBezTo>
                    <a:lnTo>
                      <a:pt x="2329521" y="189472"/>
                    </a:lnTo>
                    <a:cubicBezTo>
                      <a:pt x="2451557" y="97825"/>
                      <a:pt x="2581563" y="40404"/>
                      <a:pt x="2712971" y="14921"/>
                    </a:cubicBezTo>
                    <a:lnTo>
                      <a:pt x="2805164" y="4470"/>
                    </a:lnTo>
                    <a:lnTo>
                      <a:pt x="2805164" y="385"/>
                    </a:lnTo>
                    <a:lnTo>
                      <a:pt x="2841202" y="38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94D0E75E-1D31-DB8B-9A50-6F9152E4DDF1}"/>
                  </a:ext>
                </a:extLst>
              </p:cNvPr>
              <p:cNvGrpSpPr/>
              <p:nvPr/>
            </p:nvGrpSpPr>
            <p:grpSpPr>
              <a:xfrm rot="18900000">
                <a:off x="3298730" y="578734"/>
                <a:ext cx="2767796" cy="2577558"/>
                <a:chOff x="6194078" y="2084785"/>
                <a:chExt cx="2767796" cy="2577558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302D06B4-7598-31B7-DE58-70C3B709C509}"/>
                    </a:ext>
                  </a:extLst>
                </p:cNvPr>
                <p:cNvSpPr/>
                <p:nvPr/>
              </p:nvSpPr>
              <p:spPr bwMode="auto">
                <a:xfrm>
                  <a:off x="6194078" y="2084785"/>
                  <a:ext cx="2757786" cy="2577558"/>
                </a:xfrm>
                <a:custGeom>
                  <a:avLst/>
                  <a:gdLst>
                    <a:gd name="csX0" fmla="*/ 1192355 w 2757786"/>
                    <a:gd name="csY0" fmla="*/ 0 h 2577558"/>
                    <a:gd name="csX1" fmla="*/ 1259109 w 2757786"/>
                    <a:gd name="csY1" fmla="*/ 66754 h 2577558"/>
                    <a:gd name="csX2" fmla="*/ 1259109 w 2757786"/>
                    <a:gd name="csY2" fmla="*/ 90941 h 2577558"/>
                    <a:gd name="csX3" fmla="*/ 1378893 w 2757786"/>
                    <a:gd name="csY3" fmla="*/ 84075 h 2577558"/>
                    <a:gd name="csX4" fmla="*/ 1811736 w 2757786"/>
                    <a:gd name="csY4" fmla="*/ 133725 h 2577558"/>
                    <a:gd name="csX5" fmla="*/ 1992376 w 2757786"/>
                    <a:gd name="csY5" fmla="*/ 188945 h 2577558"/>
                    <a:gd name="csX6" fmla="*/ 1992376 w 2757786"/>
                    <a:gd name="csY6" fmla="*/ 171529 h 2577558"/>
                    <a:gd name="csX7" fmla="*/ 2059130 w 2757786"/>
                    <a:gd name="csY7" fmla="*/ 104775 h 2577558"/>
                    <a:gd name="csX8" fmla="*/ 2125884 w 2757786"/>
                    <a:gd name="csY8" fmla="*/ 171529 h 2577558"/>
                    <a:gd name="csX9" fmla="*/ 2125884 w 2757786"/>
                    <a:gd name="csY9" fmla="*/ 248581 h 2577558"/>
                    <a:gd name="csX10" fmla="*/ 2172604 w 2757786"/>
                    <a:gd name="csY10" fmla="*/ 270026 h 2577558"/>
                    <a:gd name="csX11" fmla="*/ 2553254 w 2757786"/>
                    <a:gd name="csY11" fmla="*/ 726685 h 2577558"/>
                    <a:gd name="csX12" fmla="*/ 2558912 w 2757786"/>
                    <a:gd name="csY12" fmla="*/ 794639 h 2577558"/>
                    <a:gd name="csX13" fmla="*/ 2559346 w 2757786"/>
                    <a:gd name="csY13" fmla="*/ 794639 h 2577558"/>
                    <a:gd name="csX14" fmla="*/ 2559346 w 2757786"/>
                    <a:gd name="csY14" fmla="*/ 799847 h 2577558"/>
                    <a:gd name="csX15" fmla="*/ 2559348 w 2757786"/>
                    <a:gd name="csY15" fmla="*/ 799871 h 2577558"/>
                    <a:gd name="csX16" fmla="*/ 2559346 w 2757786"/>
                    <a:gd name="csY16" fmla="*/ 799895 h 2577558"/>
                    <a:gd name="csX17" fmla="*/ 2559346 w 2757786"/>
                    <a:gd name="csY17" fmla="*/ 1192813 h 2577558"/>
                    <a:gd name="csX18" fmla="*/ 2591361 w 2757786"/>
                    <a:gd name="csY18" fmla="*/ 1226284 h 2577558"/>
                    <a:gd name="csX19" fmla="*/ 2757786 w 2757786"/>
                    <a:gd name="csY19" fmla="*/ 1643734 h 2577558"/>
                    <a:gd name="csX20" fmla="*/ 2755479 w 2757786"/>
                    <a:gd name="csY20" fmla="*/ 1672755 h 2577558"/>
                    <a:gd name="csX21" fmla="*/ 2757786 w 2757786"/>
                    <a:gd name="csY21" fmla="*/ 1701776 h 2577558"/>
                    <a:gd name="csX22" fmla="*/ 1378893 w 2757786"/>
                    <a:gd name="csY22" fmla="*/ 2577558 h 2577558"/>
                    <a:gd name="csX23" fmla="*/ 0 w 2757786"/>
                    <a:gd name="csY23" fmla="*/ 1701776 h 2577558"/>
                    <a:gd name="csX24" fmla="*/ 2308 w 2757786"/>
                    <a:gd name="csY24" fmla="*/ 1672755 h 2577558"/>
                    <a:gd name="csX25" fmla="*/ 0 w 2757786"/>
                    <a:gd name="csY25" fmla="*/ 1643734 h 2577558"/>
                    <a:gd name="csX26" fmla="*/ 108360 w 2757786"/>
                    <a:gd name="csY26" fmla="*/ 1302840 h 2577558"/>
                    <a:gd name="csX27" fmla="*/ 139914 w 2757786"/>
                    <a:gd name="csY27" fmla="*/ 1261238 h 2577558"/>
                    <a:gd name="csX28" fmla="*/ 139914 w 2757786"/>
                    <a:gd name="csY28" fmla="*/ 869109 h 2577558"/>
                    <a:gd name="csX29" fmla="*/ 180684 w 2757786"/>
                    <a:gd name="csY29" fmla="*/ 807601 h 2577558"/>
                    <a:gd name="csX30" fmla="*/ 198437 w 2757786"/>
                    <a:gd name="csY30" fmla="*/ 804017 h 2577558"/>
                    <a:gd name="csX31" fmla="*/ 198437 w 2757786"/>
                    <a:gd name="csY31" fmla="*/ 794639 h 2577558"/>
                    <a:gd name="csX32" fmla="*/ 198874 w 2757786"/>
                    <a:gd name="csY32" fmla="*/ 794639 h 2577558"/>
                    <a:gd name="csX33" fmla="*/ 204532 w 2757786"/>
                    <a:gd name="csY33" fmla="*/ 726685 h 2577558"/>
                    <a:gd name="csX34" fmla="*/ 327579 w 2757786"/>
                    <a:gd name="csY34" fmla="*/ 474004 h 2577558"/>
                    <a:gd name="csX35" fmla="*/ 358839 w 2757786"/>
                    <a:gd name="csY35" fmla="*/ 440803 h 2577558"/>
                    <a:gd name="csX36" fmla="*/ 358839 w 2757786"/>
                    <a:gd name="csY36" fmla="*/ 366792 h 2577558"/>
                    <a:gd name="csX37" fmla="*/ 425593 w 2757786"/>
                    <a:gd name="csY37" fmla="*/ 300038 h 2577558"/>
                    <a:gd name="csX38" fmla="*/ 472795 w 2757786"/>
                    <a:gd name="csY38" fmla="*/ 319590 h 2577558"/>
                    <a:gd name="csX39" fmla="*/ 484245 w 2757786"/>
                    <a:gd name="csY39" fmla="*/ 336572 h 2577558"/>
                    <a:gd name="csX40" fmla="*/ 585182 w 2757786"/>
                    <a:gd name="csY40" fmla="*/ 270026 h 2577558"/>
                    <a:gd name="csX41" fmla="*/ 946050 w 2757786"/>
                    <a:gd name="csY41" fmla="*/ 133725 h 2577558"/>
                    <a:gd name="csX42" fmla="*/ 1125601 w 2757786"/>
                    <a:gd name="csY42" fmla="*/ 102132 h 2577558"/>
                    <a:gd name="csX43" fmla="*/ 1125601 w 2757786"/>
                    <a:gd name="csY43" fmla="*/ 66754 h 2577558"/>
                    <a:gd name="csX44" fmla="*/ 1192355 w 2757786"/>
                    <a:gd name="csY44" fmla="*/ 0 h 257755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</a:cxnLst>
                  <a:rect l="l" t="t" r="r" b="b"/>
                  <a:pathLst>
                    <a:path w="2757786" h="2577558">
                      <a:moveTo>
                        <a:pt x="1192355" y="0"/>
                      </a:moveTo>
                      <a:cubicBezTo>
                        <a:pt x="1229222" y="0"/>
                        <a:pt x="1259109" y="29887"/>
                        <a:pt x="1259109" y="66754"/>
                      </a:cubicBezTo>
                      <a:lnTo>
                        <a:pt x="1259109" y="90941"/>
                      </a:lnTo>
                      <a:lnTo>
                        <a:pt x="1378893" y="84075"/>
                      </a:lnTo>
                      <a:cubicBezTo>
                        <a:pt x="1531693" y="84075"/>
                        <a:pt x="1677713" y="101680"/>
                        <a:pt x="1811736" y="133725"/>
                      </a:cubicBezTo>
                      <a:lnTo>
                        <a:pt x="1992376" y="188945"/>
                      </a:lnTo>
                      <a:lnTo>
                        <a:pt x="1992376" y="171529"/>
                      </a:lnTo>
                      <a:cubicBezTo>
                        <a:pt x="1992376" y="134662"/>
                        <a:pt x="2022263" y="104775"/>
                        <a:pt x="2059130" y="104775"/>
                      </a:cubicBezTo>
                      <a:cubicBezTo>
                        <a:pt x="2095997" y="104775"/>
                        <a:pt x="2125884" y="134662"/>
                        <a:pt x="2125884" y="171529"/>
                      </a:cubicBezTo>
                      <a:lnTo>
                        <a:pt x="2125884" y="248581"/>
                      </a:lnTo>
                      <a:lnTo>
                        <a:pt x="2172604" y="270026"/>
                      </a:lnTo>
                      <a:cubicBezTo>
                        <a:pt x="2382238" y="385561"/>
                        <a:pt x="2523028" y="546213"/>
                        <a:pt x="2553254" y="726685"/>
                      </a:cubicBezTo>
                      <a:lnTo>
                        <a:pt x="2558912" y="794639"/>
                      </a:lnTo>
                      <a:lnTo>
                        <a:pt x="2559346" y="794639"/>
                      </a:lnTo>
                      <a:lnTo>
                        <a:pt x="2559346" y="799847"/>
                      </a:lnTo>
                      <a:lnTo>
                        <a:pt x="2559348" y="799871"/>
                      </a:lnTo>
                      <a:lnTo>
                        <a:pt x="2559346" y="799895"/>
                      </a:lnTo>
                      <a:lnTo>
                        <a:pt x="2559346" y="1192813"/>
                      </a:lnTo>
                      <a:lnTo>
                        <a:pt x="2591361" y="1226284"/>
                      </a:lnTo>
                      <a:cubicBezTo>
                        <a:pt x="2697498" y="1350376"/>
                        <a:pt x="2757786" y="1492583"/>
                        <a:pt x="2757786" y="1643734"/>
                      </a:cubicBezTo>
                      <a:lnTo>
                        <a:pt x="2755479" y="1672755"/>
                      </a:lnTo>
                      <a:lnTo>
                        <a:pt x="2757786" y="1701776"/>
                      </a:lnTo>
                      <a:cubicBezTo>
                        <a:pt x="2757786" y="2185457"/>
                        <a:pt x="2140436" y="2577558"/>
                        <a:pt x="1378893" y="2577558"/>
                      </a:cubicBezTo>
                      <a:cubicBezTo>
                        <a:pt x="617351" y="2577558"/>
                        <a:pt x="0" y="2185457"/>
                        <a:pt x="0" y="1701776"/>
                      </a:cubicBezTo>
                      <a:lnTo>
                        <a:pt x="2308" y="1672755"/>
                      </a:lnTo>
                      <a:lnTo>
                        <a:pt x="0" y="1643734"/>
                      </a:lnTo>
                      <a:cubicBezTo>
                        <a:pt x="0" y="1522813"/>
                        <a:pt x="38585" y="1407617"/>
                        <a:pt x="108360" y="1302840"/>
                      </a:cubicBezTo>
                      <a:lnTo>
                        <a:pt x="139914" y="1261238"/>
                      </a:lnTo>
                      <a:lnTo>
                        <a:pt x="139914" y="869109"/>
                      </a:lnTo>
                      <a:cubicBezTo>
                        <a:pt x="139914" y="841459"/>
                        <a:pt x="156725" y="817735"/>
                        <a:pt x="180684" y="807601"/>
                      </a:cubicBezTo>
                      <a:lnTo>
                        <a:pt x="198437" y="804017"/>
                      </a:lnTo>
                      <a:lnTo>
                        <a:pt x="198437" y="794639"/>
                      </a:lnTo>
                      <a:lnTo>
                        <a:pt x="198874" y="794639"/>
                      </a:lnTo>
                      <a:lnTo>
                        <a:pt x="204532" y="726685"/>
                      </a:lnTo>
                      <a:cubicBezTo>
                        <a:pt x="219645" y="636449"/>
                        <a:pt x="262399" y="551168"/>
                        <a:pt x="327579" y="474004"/>
                      </a:cubicBezTo>
                      <a:lnTo>
                        <a:pt x="358839" y="440803"/>
                      </a:lnTo>
                      <a:lnTo>
                        <a:pt x="358839" y="366792"/>
                      </a:lnTo>
                      <a:cubicBezTo>
                        <a:pt x="358839" y="329925"/>
                        <a:pt x="388726" y="300038"/>
                        <a:pt x="425593" y="300038"/>
                      </a:cubicBezTo>
                      <a:cubicBezTo>
                        <a:pt x="444026" y="300038"/>
                        <a:pt x="460715" y="307510"/>
                        <a:pt x="472795" y="319590"/>
                      </a:cubicBezTo>
                      <a:lnTo>
                        <a:pt x="484245" y="336572"/>
                      </a:lnTo>
                      <a:lnTo>
                        <a:pt x="585182" y="270026"/>
                      </a:lnTo>
                      <a:cubicBezTo>
                        <a:pt x="689999" y="212259"/>
                        <a:pt x="812027" y="165771"/>
                        <a:pt x="946050" y="133725"/>
                      </a:cubicBezTo>
                      <a:lnTo>
                        <a:pt x="1125601" y="102132"/>
                      </a:lnTo>
                      <a:lnTo>
                        <a:pt x="1125601" y="66754"/>
                      </a:lnTo>
                      <a:cubicBezTo>
                        <a:pt x="1125601" y="29887"/>
                        <a:pt x="1155488" y="0"/>
                        <a:pt x="119235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A9257721-24C5-2A14-F970-18FE1D129E43}"/>
                    </a:ext>
                  </a:extLst>
                </p:cNvPr>
                <p:cNvGrpSpPr/>
                <p:nvPr/>
              </p:nvGrpSpPr>
              <p:grpSpPr>
                <a:xfrm>
                  <a:off x="6204088" y="2084786"/>
                  <a:ext cx="2757786" cy="2577556"/>
                  <a:chOff x="3314402" y="2084786"/>
                  <a:chExt cx="2757786" cy="2577556"/>
                </a:xfrm>
              </p:grpSpPr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71071D02-4BD9-E7AB-BB4B-1BE3F3E9597A}"/>
                      </a:ext>
                    </a:extLst>
                  </p:cNvPr>
                  <p:cNvGrpSpPr/>
                  <p:nvPr/>
                </p:nvGrpSpPr>
                <p:grpSpPr>
                  <a:xfrm>
                    <a:off x="3314402" y="2852738"/>
                    <a:ext cx="2757786" cy="1809604"/>
                    <a:chOff x="3386621" y="2866628"/>
                    <a:chExt cx="2613348" cy="1781824"/>
                  </a:xfrm>
                </p:grpSpPr>
                <p:sp>
                  <p:nvSpPr>
                    <p:cNvPr id="64" name="楕円 63">
                      <a:extLst>
                        <a:ext uri="{FF2B5EF4-FFF2-40B4-BE49-F238E27FC236}">
                          <a16:creationId xmlns:a16="http://schemas.microsoft.com/office/drawing/2014/main" id="{BCBB7AE2-8E8A-98E6-B492-F6BB2546579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30958" y="2479441"/>
                      <a:ext cx="1724674" cy="2613348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" name="楕円 64">
                      <a:extLst>
                        <a:ext uri="{FF2B5EF4-FFF2-40B4-BE49-F238E27FC236}">
                          <a16:creationId xmlns:a16="http://schemas.microsoft.com/office/drawing/2014/main" id="{1E480675-5A49-F69D-C8D8-5909A24774D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830958" y="2422291"/>
                      <a:ext cx="1724674" cy="261334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CC213397-F2EB-2A04-A7B0-EE8FB9E21A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54316" y="28871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3D401C0D-2114-0433-CF0E-2CF3F3EE3D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6778" y="218956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" name="四角形: 上の 2 つの角を丸める 54">
                    <a:extLst>
                      <a:ext uri="{FF2B5EF4-FFF2-40B4-BE49-F238E27FC236}">
                        <a16:creationId xmlns:a16="http://schemas.microsoft.com/office/drawing/2014/main" id="{5F85C046-E855-7F31-0899-0D66AEF70C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0003" y="2084786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四角形: 上の 2 つの角を丸める 55">
                    <a:extLst>
                      <a:ext uri="{FF2B5EF4-FFF2-40B4-BE49-F238E27FC236}">
                        <a16:creationId xmlns:a16="http://schemas.microsoft.com/office/drawing/2014/main" id="{A5AA7CD1-7B14-D295-5548-A2748C7597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73241" y="2384824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1F87D9EE-BD57-129D-A785-18E13D50284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93324" y="2088377"/>
                    <a:ext cx="2199942" cy="2360911"/>
                  </a:xfrm>
                  <a:custGeom>
                    <a:avLst/>
                    <a:gdLst>
                      <a:gd name="csX0" fmla="*/ 0 w 2199942"/>
                      <a:gd name="csY0" fmla="*/ 1180455 h 2360911"/>
                      <a:gd name="csX1" fmla="*/ 642610 w 2199942"/>
                      <a:gd name="csY1" fmla="*/ 6095 h 2360911"/>
                      <a:gd name="csX2" fmla="*/ 710564 w 2199942"/>
                      <a:gd name="csY2" fmla="*/ 436 h 2360911"/>
                      <a:gd name="csX3" fmla="*/ 710564 w 2199942"/>
                      <a:gd name="csY3" fmla="*/ 2 h 2360911"/>
                      <a:gd name="csX4" fmla="*/ 715772 w 2199942"/>
                      <a:gd name="csY4" fmla="*/ 2 h 2360911"/>
                      <a:gd name="csX5" fmla="*/ 715796 w 2199942"/>
                      <a:gd name="csY5" fmla="*/ 0 h 2360911"/>
                      <a:gd name="csX6" fmla="*/ 715820 w 2199942"/>
                      <a:gd name="csY6" fmla="*/ 2 h 2360911"/>
                      <a:gd name="csX7" fmla="*/ 1484122 w 2199942"/>
                      <a:gd name="csY7" fmla="*/ 2 h 2360911"/>
                      <a:gd name="csX8" fmla="*/ 1484146 w 2199942"/>
                      <a:gd name="csY8" fmla="*/ 0 h 2360911"/>
                      <a:gd name="csX9" fmla="*/ 1484170 w 2199942"/>
                      <a:gd name="csY9" fmla="*/ 2 h 2360911"/>
                      <a:gd name="csX10" fmla="*/ 1485163 w 2199942"/>
                      <a:gd name="csY10" fmla="*/ 2 h 2360911"/>
                      <a:gd name="csX11" fmla="*/ 1485163 w 2199942"/>
                      <a:gd name="csY11" fmla="*/ 85 h 2360911"/>
                      <a:gd name="csX12" fmla="*/ 1557332 w 2199942"/>
                      <a:gd name="csY12" fmla="*/ 6095 h 2360911"/>
                      <a:gd name="csX13" fmla="*/ 2199942 w 2199942"/>
                      <a:gd name="csY13" fmla="*/ 1180455 h 2360911"/>
                      <a:gd name="csX14" fmla="*/ 1557332 w 2199942"/>
                      <a:gd name="csY14" fmla="*/ 2354816 h 2360911"/>
                      <a:gd name="csX15" fmla="*/ 1485163 w 2199942"/>
                      <a:gd name="csY15" fmla="*/ 2360825 h 2360911"/>
                      <a:gd name="csX16" fmla="*/ 1485163 w 2199942"/>
                      <a:gd name="csY16" fmla="*/ 2360911 h 2360911"/>
                      <a:gd name="csX17" fmla="*/ 710564 w 2199942"/>
                      <a:gd name="csY17" fmla="*/ 2360911 h 2360911"/>
                      <a:gd name="csX18" fmla="*/ 710564 w 2199942"/>
                      <a:gd name="csY18" fmla="*/ 2360474 h 2360911"/>
                      <a:gd name="csX19" fmla="*/ 642610 w 2199942"/>
                      <a:gd name="csY19" fmla="*/ 2354816 h 2360911"/>
                      <a:gd name="csX20" fmla="*/ 0 w 2199942"/>
                      <a:gd name="csY20" fmla="*/ 1180455 h 236091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  <a:cxn ang="0">
                        <a:pos x="csX19" y="csY19"/>
                      </a:cxn>
                      <a:cxn ang="0">
                        <a:pos x="csX20" y="csY20"/>
                      </a:cxn>
                    </a:cxnLst>
                    <a:rect l="l" t="t" r="r" b="b"/>
                    <a:pathLst>
                      <a:path w="2199942" h="2360911">
                        <a:moveTo>
                          <a:pt x="0" y="1180455"/>
                        </a:moveTo>
                        <a:cubicBezTo>
                          <a:pt x="0" y="569255"/>
                          <a:pt x="281666" y="66546"/>
                          <a:pt x="642610" y="6095"/>
                        </a:cubicBezTo>
                        <a:lnTo>
                          <a:pt x="710564" y="436"/>
                        </a:lnTo>
                        <a:lnTo>
                          <a:pt x="710564" y="2"/>
                        </a:lnTo>
                        <a:lnTo>
                          <a:pt x="715772" y="2"/>
                        </a:lnTo>
                        <a:lnTo>
                          <a:pt x="715796" y="0"/>
                        </a:lnTo>
                        <a:lnTo>
                          <a:pt x="715820" y="2"/>
                        </a:lnTo>
                        <a:lnTo>
                          <a:pt x="1484122" y="2"/>
                        </a:lnTo>
                        <a:lnTo>
                          <a:pt x="1484146" y="0"/>
                        </a:lnTo>
                        <a:lnTo>
                          <a:pt x="1484170" y="2"/>
                        </a:lnTo>
                        <a:lnTo>
                          <a:pt x="1485163" y="2"/>
                        </a:lnTo>
                        <a:lnTo>
                          <a:pt x="1485163" y="85"/>
                        </a:lnTo>
                        <a:lnTo>
                          <a:pt x="1557332" y="6095"/>
                        </a:lnTo>
                        <a:cubicBezTo>
                          <a:pt x="1918276" y="66546"/>
                          <a:pt x="2199942" y="569255"/>
                          <a:pt x="2199942" y="1180455"/>
                        </a:cubicBezTo>
                        <a:cubicBezTo>
                          <a:pt x="2199942" y="1791655"/>
                          <a:pt x="1918276" y="2294364"/>
                          <a:pt x="1557332" y="2354816"/>
                        </a:cubicBezTo>
                        <a:lnTo>
                          <a:pt x="1485163" y="2360825"/>
                        </a:lnTo>
                        <a:lnTo>
                          <a:pt x="1485163" y="2360911"/>
                        </a:lnTo>
                        <a:lnTo>
                          <a:pt x="710564" y="2360911"/>
                        </a:lnTo>
                        <a:lnTo>
                          <a:pt x="710564" y="2360474"/>
                        </a:lnTo>
                        <a:lnTo>
                          <a:pt x="642610" y="2354816"/>
                        </a:lnTo>
                        <a:cubicBezTo>
                          <a:pt x="281666" y="2294364"/>
                          <a:pt x="0" y="1791655"/>
                          <a:pt x="0" y="118045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E0BD2A04-A7AD-93C9-366C-45E91A09661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194652" y="2062318"/>
                    <a:ext cx="997288" cy="1644678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D24CEABB-3F3C-B491-9219-51964F9DBE3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388015" y="1868957"/>
                    <a:ext cx="610563" cy="1644678"/>
                  </a:xfrm>
                  <a:custGeom>
                    <a:avLst/>
                    <a:gdLst>
                      <a:gd name="csX0" fmla="*/ 0 w 610563"/>
                      <a:gd name="csY0" fmla="*/ 822339 h 1644678"/>
                      <a:gd name="csX1" fmla="*/ 498644 w 610563"/>
                      <a:gd name="csY1" fmla="*/ 0 h 1644678"/>
                      <a:gd name="csX2" fmla="*/ 599138 w 610563"/>
                      <a:gd name="csY2" fmla="*/ 16707 h 1644678"/>
                      <a:gd name="csX3" fmla="*/ 610563 w 610563"/>
                      <a:gd name="csY3" fmla="*/ 22556 h 1644678"/>
                      <a:gd name="csX4" fmla="*/ 528388 w 610563"/>
                      <a:gd name="csY4" fmla="*/ 64624 h 1644678"/>
                      <a:gd name="csX5" fmla="*/ 223838 w 610563"/>
                      <a:gd name="csY5" fmla="*/ 822339 h 1644678"/>
                      <a:gd name="csX6" fmla="*/ 528388 w 610563"/>
                      <a:gd name="csY6" fmla="*/ 1580055 h 1644678"/>
                      <a:gd name="csX7" fmla="*/ 610563 w 610563"/>
                      <a:gd name="csY7" fmla="*/ 1622122 h 1644678"/>
                      <a:gd name="csX8" fmla="*/ 599138 w 610563"/>
                      <a:gd name="csY8" fmla="*/ 1627971 h 1644678"/>
                      <a:gd name="csX9" fmla="*/ 498644 w 610563"/>
                      <a:gd name="csY9" fmla="*/ 1644678 h 1644678"/>
                      <a:gd name="csX10" fmla="*/ 0 w 610563"/>
                      <a:gd name="csY10" fmla="*/ 822339 h 164467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610563" h="1644678">
                        <a:moveTo>
                          <a:pt x="0" y="822339"/>
                        </a:moveTo>
                        <a:cubicBezTo>
                          <a:pt x="0" y="368174"/>
                          <a:pt x="223251" y="0"/>
                          <a:pt x="498644" y="0"/>
                        </a:cubicBezTo>
                        <a:cubicBezTo>
                          <a:pt x="533068" y="0"/>
                          <a:pt x="566678" y="5753"/>
                          <a:pt x="599138" y="16707"/>
                        </a:cubicBezTo>
                        <a:lnTo>
                          <a:pt x="610563" y="22556"/>
                        </a:lnTo>
                        <a:lnTo>
                          <a:pt x="528388" y="64624"/>
                        </a:lnTo>
                        <a:cubicBezTo>
                          <a:pt x="349417" y="189462"/>
                          <a:pt x="223838" y="481715"/>
                          <a:pt x="223838" y="822339"/>
                        </a:cubicBezTo>
                        <a:cubicBezTo>
                          <a:pt x="223838" y="1162963"/>
                          <a:pt x="349417" y="1455217"/>
                          <a:pt x="528388" y="1580055"/>
                        </a:cubicBezTo>
                        <a:lnTo>
                          <a:pt x="610563" y="1622122"/>
                        </a:lnTo>
                        <a:lnTo>
                          <a:pt x="599138" y="1627971"/>
                        </a:lnTo>
                        <a:cubicBezTo>
                          <a:pt x="566678" y="1638925"/>
                          <a:pt x="533068" y="1644678"/>
                          <a:pt x="498644" y="1644678"/>
                        </a:cubicBezTo>
                        <a:cubicBezTo>
                          <a:pt x="223251" y="1644678"/>
                          <a:pt x="0" y="1276504"/>
                          <a:pt x="0" y="82233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8E523434-22E6-E077-C7F1-5850887B0C7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088619" y="2588406"/>
                    <a:ext cx="1209650" cy="2262188"/>
                  </a:xfrm>
                  <a:custGeom>
                    <a:avLst/>
                    <a:gdLst>
                      <a:gd name="csX0" fmla="*/ 0 w 1212593"/>
                      <a:gd name="csY0" fmla="*/ 2360911 h 2360911"/>
                      <a:gd name="csX1" fmla="*/ 67044 w 1212593"/>
                      <a:gd name="csY1" fmla="*/ 2323729 h 2360911"/>
                      <a:gd name="csX2" fmla="*/ 567161 w 1212593"/>
                      <a:gd name="csY2" fmla="*/ 1180456 h 2360911"/>
                      <a:gd name="csX3" fmla="*/ 67044 w 1212593"/>
                      <a:gd name="csY3" fmla="*/ 37182 h 2360911"/>
                      <a:gd name="csX4" fmla="*/ 4 w 1212593"/>
                      <a:gd name="csY4" fmla="*/ 2 h 2360911"/>
                      <a:gd name="csX5" fmla="*/ 496773 w 1212593"/>
                      <a:gd name="csY5" fmla="*/ 2 h 2360911"/>
                      <a:gd name="csX6" fmla="*/ 496797 w 1212593"/>
                      <a:gd name="csY6" fmla="*/ 0 h 2360911"/>
                      <a:gd name="csX7" fmla="*/ 496821 w 1212593"/>
                      <a:gd name="csY7" fmla="*/ 2 h 2360911"/>
                      <a:gd name="csX8" fmla="*/ 497814 w 1212593"/>
                      <a:gd name="csY8" fmla="*/ 2 h 2360911"/>
                      <a:gd name="csX9" fmla="*/ 497814 w 1212593"/>
                      <a:gd name="csY9" fmla="*/ 85 h 2360911"/>
                      <a:gd name="csX10" fmla="*/ 569983 w 1212593"/>
                      <a:gd name="csY10" fmla="*/ 6095 h 2360911"/>
                      <a:gd name="csX11" fmla="*/ 1212593 w 1212593"/>
                      <a:gd name="csY11" fmla="*/ 1180455 h 2360911"/>
                      <a:gd name="csX12" fmla="*/ 569983 w 1212593"/>
                      <a:gd name="csY12" fmla="*/ 2354816 h 2360911"/>
                      <a:gd name="csX13" fmla="*/ 497814 w 1212593"/>
                      <a:gd name="csY13" fmla="*/ 2360825 h 2360911"/>
                      <a:gd name="csX14" fmla="*/ 497814 w 1212593"/>
                      <a:gd name="csY14" fmla="*/ 2360911 h 236091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</a:cxnLst>
                    <a:rect l="l" t="t" r="r" b="b"/>
                    <a:pathLst>
                      <a:path w="1212593" h="2360911">
                        <a:moveTo>
                          <a:pt x="0" y="2360911"/>
                        </a:moveTo>
                        <a:lnTo>
                          <a:pt x="67044" y="2323729"/>
                        </a:lnTo>
                        <a:cubicBezTo>
                          <a:pt x="360941" y="2135368"/>
                          <a:pt x="567161" y="1694404"/>
                          <a:pt x="567161" y="1180456"/>
                        </a:cubicBezTo>
                        <a:cubicBezTo>
                          <a:pt x="567161" y="666508"/>
                          <a:pt x="360941" y="225543"/>
                          <a:pt x="67044" y="37182"/>
                        </a:cubicBezTo>
                        <a:lnTo>
                          <a:pt x="4" y="2"/>
                        </a:lnTo>
                        <a:lnTo>
                          <a:pt x="496773" y="2"/>
                        </a:lnTo>
                        <a:lnTo>
                          <a:pt x="496797" y="0"/>
                        </a:lnTo>
                        <a:lnTo>
                          <a:pt x="496821" y="2"/>
                        </a:lnTo>
                        <a:lnTo>
                          <a:pt x="497814" y="2"/>
                        </a:lnTo>
                        <a:lnTo>
                          <a:pt x="497814" y="85"/>
                        </a:lnTo>
                        <a:lnTo>
                          <a:pt x="569983" y="6095"/>
                        </a:lnTo>
                        <a:cubicBezTo>
                          <a:pt x="930927" y="66546"/>
                          <a:pt x="1212593" y="569255"/>
                          <a:pt x="1212593" y="1180455"/>
                        </a:cubicBezTo>
                        <a:cubicBezTo>
                          <a:pt x="1212593" y="1791655"/>
                          <a:pt x="930927" y="2294364"/>
                          <a:pt x="569983" y="2354816"/>
                        </a:cubicBezTo>
                        <a:lnTo>
                          <a:pt x="497814" y="2360825"/>
                        </a:lnTo>
                        <a:lnTo>
                          <a:pt x="497814" y="236091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50000"/>
                    </a:schemeClr>
                  </a:solidFill>
                  <a:ln w="317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" name="四角形: 上の 2 つの角を丸める 60">
                    <a:extLst>
                      <a:ext uri="{FF2B5EF4-FFF2-40B4-BE49-F238E27FC236}">
                        <a16:creationId xmlns:a16="http://schemas.microsoft.com/office/drawing/2014/main" id="{44064340-2CC5-183A-1C5C-8050A577BE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8303" y="36491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D0437B80-1AA1-9991-7F80-570CB5C665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1991" y="3496741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83072CC5-67F4-657B-150A-76D3E51738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73491" y="3284936"/>
                    <a:ext cx="133507" cy="769969"/>
                  </a:xfrm>
                  <a:prstGeom prst="round2SameRect">
                    <a:avLst>
                      <a:gd name="adj1" fmla="val 50000"/>
                      <a:gd name="adj2" fmla="val 30591"/>
                    </a:avLst>
                  </a:prstGeom>
                  <a:solidFill>
                    <a:schemeClr val="bg1"/>
                  </a:solidFill>
                  <a:ln w="31750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43539670-6311-6BDB-39B5-86E10DA452DD}"/>
                  </a:ext>
                </a:extLst>
              </p:cNvPr>
              <p:cNvSpPr/>
              <p:nvPr/>
            </p:nvSpPr>
            <p:spPr bwMode="auto">
              <a:xfrm>
                <a:off x="5331276" y="2292214"/>
                <a:ext cx="2515678" cy="2701849"/>
              </a:xfrm>
              <a:custGeom>
                <a:avLst/>
                <a:gdLst>
                  <a:gd name="csX0" fmla="*/ 2055363 w 2515678"/>
                  <a:gd name="csY0" fmla="*/ 0 h 2701849"/>
                  <a:gd name="csX1" fmla="*/ 2060669 w 2515678"/>
                  <a:gd name="csY1" fmla="*/ 327 h 2701849"/>
                  <a:gd name="csX2" fmla="*/ 2515678 w 2515678"/>
                  <a:gd name="csY2" fmla="*/ 327 h 2701849"/>
                  <a:gd name="csX3" fmla="*/ 2515678 w 2515678"/>
                  <a:gd name="csY3" fmla="*/ 2701849 h 2701849"/>
                  <a:gd name="csX4" fmla="*/ 0 w 2515678"/>
                  <a:gd name="csY4" fmla="*/ 2701849 h 2701849"/>
                  <a:gd name="csX5" fmla="*/ 0 w 2515678"/>
                  <a:gd name="csY5" fmla="*/ 2399714 h 2701849"/>
                  <a:gd name="csX6" fmla="*/ 4048 w 2515678"/>
                  <a:gd name="csY6" fmla="*/ 2399714 h 2701849"/>
                  <a:gd name="csX7" fmla="*/ 2499 w 2515678"/>
                  <a:gd name="csY7" fmla="*/ 2368096 h 2701849"/>
                  <a:gd name="csX8" fmla="*/ 395660 w 2515678"/>
                  <a:gd name="csY8" fmla="*/ 1295723 h 2701849"/>
                  <a:gd name="csX9" fmla="*/ 1683192 w 2515678"/>
                  <a:gd name="csY9" fmla="*/ 160703 h 2701849"/>
                  <a:gd name="csX10" fmla="*/ 1960253 w 2515678"/>
                  <a:gd name="csY10" fmla="*/ 12656 h 2701849"/>
                  <a:gd name="csX11" fmla="*/ 2026867 w 2515678"/>
                  <a:gd name="csY11" fmla="*/ 3791 h 2701849"/>
                  <a:gd name="csX12" fmla="*/ 2026867 w 2515678"/>
                  <a:gd name="csY12" fmla="*/ 327 h 2701849"/>
                  <a:gd name="csX13" fmla="*/ 2052906 w 2515678"/>
                  <a:gd name="csY13" fmla="*/ 327 h 27018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2515678" h="2701849">
                    <a:moveTo>
                      <a:pt x="2055363" y="0"/>
                    </a:moveTo>
                    <a:lnTo>
                      <a:pt x="2060669" y="327"/>
                    </a:lnTo>
                    <a:lnTo>
                      <a:pt x="2515678" y="327"/>
                    </a:lnTo>
                    <a:lnTo>
                      <a:pt x="2515678" y="2701849"/>
                    </a:lnTo>
                    <a:lnTo>
                      <a:pt x="0" y="2701849"/>
                    </a:lnTo>
                    <a:lnTo>
                      <a:pt x="0" y="2399714"/>
                    </a:lnTo>
                    <a:lnTo>
                      <a:pt x="4048" y="2399714"/>
                    </a:lnTo>
                    <a:lnTo>
                      <a:pt x="2499" y="2368096"/>
                    </a:lnTo>
                    <a:cubicBezTo>
                      <a:pt x="-4746" y="1942173"/>
                      <a:pt x="137009" y="1523735"/>
                      <a:pt x="395660" y="1295723"/>
                    </a:cubicBezTo>
                    <a:lnTo>
                      <a:pt x="1683192" y="160703"/>
                    </a:lnTo>
                    <a:cubicBezTo>
                      <a:pt x="1771368" y="82972"/>
                      <a:pt x="1865304" y="34269"/>
                      <a:pt x="1960253" y="12656"/>
                    </a:cubicBezTo>
                    <a:lnTo>
                      <a:pt x="2026867" y="3791"/>
                    </a:lnTo>
                    <a:lnTo>
                      <a:pt x="2026867" y="327"/>
                    </a:lnTo>
                    <a:lnTo>
                      <a:pt x="2052906" y="327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65430AB-38C7-8E5B-CFCB-F6FD5E5AB4C4}"/>
                </a:ext>
              </a:extLst>
            </p:cNvPr>
            <p:cNvGrpSpPr/>
            <p:nvPr/>
          </p:nvGrpSpPr>
          <p:grpSpPr>
            <a:xfrm>
              <a:off x="3881519" y="899749"/>
              <a:ext cx="3965435" cy="4094314"/>
              <a:chOff x="3881519" y="899749"/>
              <a:chExt cx="3965435" cy="409431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B826A8A-8F4E-3F86-47AD-B8964DDAB707}"/>
                  </a:ext>
                </a:extLst>
              </p:cNvPr>
              <p:cNvGrpSpPr/>
              <p:nvPr/>
            </p:nvGrpSpPr>
            <p:grpSpPr>
              <a:xfrm>
                <a:off x="4502950" y="1934084"/>
                <a:ext cx="3344004" cy="3059979"/>
                <a:chOff x="2988434" y="548204"/>
                <a:chExt cx="4858520" cy="4445859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7D01D36-AD84-DCB4-AF66-58EEB482961B}"/>
                    </a:ext>
                  </a:extLst>
                </p:cNvPr>
                <p:cNvSpPr/>
                <p:nvPr/>
              </p:nvSpPr>
              <p:spPr bwMode="auto">
                <a:xfrm>
                  <a:off x="2988434" y="548204"/>
                  <a:ext cx="4736777" cy="4445859"/>
                </a:xfrm>
                <a:custGeom>
                  <a:avLst/>
                  <a:gdLst>
                    <a:gd name="csX0" fmla="*/ 2844603 w 4736777"/>
                    <a:gd name="csY0" fmla="*/ 0 h 4445859"/>
                    <a:gd name="csX1" fmla="*/ 2851946 w 4736777"/>
                    <a:gd name="csY1" fmla="*/ 385 h 4445859"/>
                    <a:gd name="csX2" fmla="*/ 4736777 w 4736777"/>
                    <a:gd name="csY2" fmla="*/ 385 h 4445859"/>
                    <a:gd name="csX3" fmla="*/ 4736777 w 4736777"/>
                    <a:gd name="csY3" fmla="*/ 4445859 h 4445859"/>
                    <a:gd name="csX4" fmla="*/ 0 w 4736777"/>
                    <a:gd name="csY4" fmla="*/ 4445859 h 4445859"/>
                    <a:gd name="csX5" fmla="*/ 0 w 4736777"/>
                    <a:gd name="csY5" fmla="*/ 2829310 h 4445859"/>
                    <a:gd name="csX6" fmla="*/ 5602 w 4736777"/>
                    <a:gd name="csY6" fmla="*/ 2829310 h 4445859"/>
                    <a:gd name="csX7" fmla="*/ 3458 w 4736777"/>
                    <a:gd name="csY7" fmla="*/ 2792032 h 4445859"/>
                    <a:gd name="csX8" fmla="*/ 547589 w 4736777"/>
                    <a:gd name="csY8" fmla="*/ 1527683 h 4445859"/>
                    <a:gd name="csX9" fmla="*/ 2329521 w 4736777"/>
                    <a:gd name="csY9" fmla="*/ 189472 h 4445859"/>
                    <a:gd name="csX10" fmla="*/ 2712971 w 4736777"/>
                    <a:gd name="csY10" fmla="*/ 14921 h 4445859"/>
                    <a:gd name="csX11" fmla="*/ 2805164 w 4736777"/>
                    <a:gd name="csY11" fmla="*/ 4470 h 4445859"/>
                    <a:gd name="csX12" fmla="*/ 2805164 w 4736777"/>
                    <a:gd name="csY12" fmla="*/ 385 h 4445859"/>
                    <a:gd name="csX13" fmla="*/ 2841202 w 4736777"/>
                    <a:gd name="csY13" fmla="*/ 385 h 44458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4736777" h="4445859">
                      <a:moveTo>
                        <a:pt x="2844603" y="0"/>
                      </a:moveTo>
                      <a:lnTo>
                        <a:pt x="2851946" y="385"/>
                      </a:lnTo>
                      <a:lnTo>
                        <a:pt x="4736777" y="385"/>
                      </a:lnTo>
                      <a:lnTo>
                        <a:pt x="4736777" y="4445859"/>
                      </a:lnTo>
                      <a:lnTo>
                        <a:pt x="0" y="4445859"/>
                      </a:lnTo>
                      <a:lnTo>
                        <a:pt x="0" y="2829310"/>
                      </a:lnTo>
                      <a:lnTo>
                        <a:pt x="5602" y="2829310"/>
                      </a:lnTo>
                      <a:lnTo>
                        <a:pt x="3458" y="2792032"/>
                      </a:lnTo>
                      <a:cubicBezTo>
                        <a:pt x="-6569" y="2289860"/>
                        <a:pt x="189619" y="1796514"/>
                        <a:pt x="547589" y="1527683"/>
                      </a:cubicBezTo>
                      <a:lnTo>
                        <a:pt x="2329521" y="189472"/>
                      </a:lnTo>
                      <a:cubicBezTo>
                        <a:pt x="2451557" y="97825"/>
                        <a:pt x="2581563" y="40404"/>
                        <a:pt x="2712971" y="14921"/>
                      </a:cubicBezTo>
                      <a:lnTo>
                        <a:pt x="2805164" y="4470"/>
                      </a:lnTo>
                      <a:lnTo>
                        <a:pt x="2805164" y="385"/>
                      </a:lnTo>
                      <a:lnTo>
                        <a:pt x="2841202" y="3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D36E69CE-6D54-4F55-9B89-1A0A5F82612C}"/>
                    </a:ext>
                  </a:extLst>
                </p:cNvPr>
                <p:cNvGrpSpPr/>
                <p:nvPr/>
              </p:nvGrpSpPr>
              <p:grpSpPr>
                <a:xfrm rot="18900000">
                  <a:off x="3298730" y="578734"/>
                  <a:ext cx="2767796" cy="2577558"/>
                  <a:chOff x="6194078" y="2084785"/>
                  <a:chExt cx="2767796" cy="2577558"/>
                </a:xfrm>
              </p:grpSpPr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0FECD4AF-1EDD-FF95-93C0-06F4AF5170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94078" y="2084785"/>
                    <a:ext cx="2757786" cy="2577558"/>
                  </a:xfrm>
                  <a:custGeom>
                    <a:avLst/>
                    <a:gdLst>
                      <a:gd name="csX0" fmla="*/ 1192355 w 2757786"/>
                      <a:gd name="csY0" fmla="*/ 0 h 2577558"/>
                      <a:gd name="csX1" fmla="*/ 1259109 w 2757786"/>
                      <a:gd name="csY1" fmla="*/ 66754 h 2577558"/>
                      <a:gd name="csX2" fmla="*/ 1259109 w 2757786"/>
                      <a:gd name="csY2" fmla="*/ 90941 h 2577558"/>
                      <a:gd name="csX3" fmla="*/ 1378893 w 2757786"/>
                      <a:gd name="csY3" fmla="*/ 84075 h 2577558"/>
                      <a:gd name="csX4" fmla="*/ 1811736 w 2757786"/>
                      <a:gd name="csY4" fmla="*/ 133725 h 2577558"/>
                      <a:gd name="csX5" fmla="*/ 1992376 w 2757786"/>
                      <a:gd name="csY5" fmla="*/ 188945 h 2577558"/>
                      <a:gd name="csX6" fmla="*/ 1992376 w 2757786"/>
                      <a:gd name="csY6" fmla="*/ 171529 h 2577558"/>
                      <a:gd name="csX7" fmla="*/ 2059130 w 2757786"/>
                      <a:gd name="csY7" fmla="*/ 104775 h 2577558"/>
                      <a:gd name="csX8" fmla="*/ 2125884 w 2757786"/>
                      <a:gd name="csY8" fmla="*/ 171529 h 2577558"/>
                      <a:gd name="csX9" fmla="*/ 2125884 w 2757786"/>
                      <a:gd name="csY9" fmla="*/ 248581 h 2577558"/>
                      <a:gd name="csX10" fmla="*/ 2172604 w 2757786"/>
                      <a:gd name="csY10" fmla="*/ 270026 h 2577558"/>
                      <a:gd name="csX11" fmla="*/ 2553254 w 2757786"/>
                      <a:gd name="csY11" fmla="*/ 726685 h 2577558"/>
                      <a:gd name="csX12" fmla="*/ 2558912 w 2757786"/>
                      <a:gd name="csY12" fmla="*/ 794639 h 2577558"/>
                      <a:gd name="csX13" fmla="*/ 2559346 w 2757786"/>
                      <a:gd name="csY13" fmla="*/ 794639 h 2577558"/>
                      <a:gd name="csX14" fmla="*/ 2559346 w 2757786"/>
                      <a:gd name="csY14" fmla="*/ 799847 h 2577558"/>
                      <a:gd name="csX15" fmla="*/ 2559348 w 2757786"/>
                      <a:gd name="csY15" fmla="*/ 799871 h 2577558"/>
                      <a:gd name="csX16" fmla="*/ 2559346 w 2757786"/>
                      <a:gd name="csY16" fmla="*/ 799895 h 2577558"/>
                      <a:gd name="csX17" fmla="*/ 2559346 w 2757786"/>
                      <a:gd name="csY17" fmla="*/ 1192813 h 2577558"/>
                      <a:gd name="csX18" fmla="*/ 2591361 w 2757786"/>
                      <a:gd name="csY18" fmla="*/ 1226284 h 2577558"/>
                      <a:gd name="csX19" fmla="*/ 2757786 w 2757786"/>
                      <a:gd name="csY19" fmla="*/ 1643734 h 2577558"/>
                      <a:gd name="csX20" fmla="*/ 2755479 w 2757786"/>
                      <a:gd name="csY20" fmla="*/ 1672755 h 2577558"/>
                      <a:gd name="csX21" fmla="*/ 2757786 w 2757786"/>
                      <a:gd name="csY21" fmla="*/ 1701776 h 2577558"/>
                      <a:gd name="csX22" fmla="*/ 1378893 w 2757786"/>
                      <a:gd name="csY22" fmla="*/ 2577558 h 2577558"/>
                      <a:gd name="csX23" fmla="*/ 0 w 2757786"/>
                      <a:gd name="csY23" fmla="*/ 1701776 h 2577558"/>
                      <a:gd name="csX24" fmla="*/ 2308 w 2757786"/>
                      <a:gd name="csY24" fmla="*/ 1672755 h 2577558"/>
                      <a:gd name="csX25" fmla="*/ 0 w 2757786"/>
                      <a:gd name="csY25" fmla="*/ 1643734 h 2577558"/>
                      <a:gd name="csX26" fmla="*/ 108360 w 2757786"/>
                      <a:gd name="csY26" fmla="*/ 1302840 h 2577558"/>
                      <a:gd name="csX27" fmla="*/ 139914 w 2757786"/>
                      <a:gd name="csY27" fmla="*/ 1261238 h 2577558"/>
                      <a:gd name="csX28" fmla="*/ 139914 w 2757786"/>
                      <a:gd name="csY28" fmla="*/ 869109 h 2577558"/>
                      <a:gd name="csX29" fmla="*/ 180684 w 2757786"/>
                      <a:gd name="csY29" fmla="*/ 807601 h 2577558"/>
                      <a:gd name="csX30" fmla="*/ 198437 w 2757786"/>
                      <a:gd name="csY30" fmla="*/ 804017 h 2577558"/>
                      <a:gd name="csX31" fmla="*/ 198437 w 2757786"/>
                      <a:gd name="csY31" fmla="*/ 794639 h 2577558"/>
                      <a:gd name="csX32" fmla="*/ 198874 w 2757786"/>
                      <a:gd name="csY32" fmla="*/ 794639 h 2577558"/>
                      <a:gd name="csX33" fmla="*/ 204532 w 2757786"/>
                      <a:gd name="csY33" fmla="*/ 726685 h 2577558"/>
                      <a:gd name="csX34" fmla="*/ 327579 w 2757786"/>
                      <a:gd name="csY34" fmla="*/ 474004 h 2577558"/>
                      <a:gd name="csX35" fmla="*/ 358839 w 2757786"/>
                      <a:gd name="csY35" fmla="*/ 440803 h 2577558"/>
                      <a:gd name="csX36" fmla="*/ 358839 w 2757786"/>
                      <a:gd name="csY36" fmla="*/ 366792 h 2577558"/>
                      <a:gd name="csX37" fmla="*/ 425593 w 2757786"/>
                      <a:gd name="csY37" fmla="*/ 300038 h 2577558"/>
                      <a:gd name="csX38" fmla="*/ 472795 w 2757786"/>
                      <a:gd name="csY38" fmla="*/ 319590 h 2577558"/>
                      <a:gd name="csX39" fmla="*/ 484245 w 2757786"/>
                      <a:gd name="csY39" fmla="*/ 336572 h 2577558"/>
                      <a:gd name="csX40" fmla="*/ 585182 w 2757786"/>
                      <a:gd name="csY40" fmla="*/ 270026 h 2577558"/>
                      <a:gd name="csX41" fmla="*/ 946050 w 2757786"/>
                      <a:gd name="csY41" fmla="*/ 133725 h 2577558"/>
                      <a:gd name="csX42" fmla="*/ 1125601 w 2757786"/>
                      <a:gd name="csY42" fmla="*/ 102132 h 2577558"/>
                      <a:gd name="csX43" fmla="*/ 1125601 w 2757786"/>
                      <a:gd name="csY43" fmla="*/ 66754 h 2577558"/>
                      <a:gd name="csX44" fmla="*/ 1192355 w 2757786"/>
                      <a:gd name="csY44" fmla="*/ 0 h 257755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  <a:cxn ang="0">
                        <a:pos x="csX19" y="csY19"/>
                      </a:cxn>
                      <a:cxn ang="0">
                        <a:pos x="csX20" y="csY20"/>
                      </a:cxn>
                      <a:cxn ang="0">
                        <a:pos x="csX21" y="csY21"/>
                      </a:cxn>
                      <a:cxn ang="0">
                        <a:pos x="csX22" y="csY22"/>
                      </a:cxn>
                      <a:cxn ang="0">
                        <a:pos x="csX23" y="csY23"/>
                      </a:cxn>
                      <a:cxn ang="0">
                        <a:pos x="csX24" y="csY24"/>
                      </a:cxn>
                      <a:cxn ang="0">
                        <a:pos x="csX25" y="csY25"/>
                      </a:cxn>
                      <a:cxn ang="0">
                        <a:pos x="csX26" y="csY26"/>
                      </a:cxn>
                      <a:cxn ang="0">
                        <a:pos x="csX27" y="csY27"/>
                      </a:cxn>
                      <a:cxn ang="0">
                        <a:pos x="csX28" y="csY28"/>
                      </a:cxn>
                      <a:cxn ang="0">
                        <a:pos x="csX29" y="csY29"/>
                      </a:cxn>
                      <a:cxn ang="0">
                        <a:pos x="csX30" y="csY30"/>
                      </a:cxn>
                      <a:cxn ang="0">
                        <a:pos x="csX31" y="csY31"/>
                      </a:cxn>
                      <a:cxn ang="0">
                        <a:pos x="csX32" y="csY32"/>
                      </a:cxn>
                      <a:cxn ang="0">
                        <a:pos x="csX33" y="csY33"/>
                      </a:cxn>
                      <a:cxn ang="0">
                        <a:pos x="csX34" y="csY34"/>
                      </a:cxn>
                      <a:cxn ang="0">
                        <a:pos x="csX35" y="csY35"/>
                      </a:cxn>
                      <a:cxn ang="0">
                        <a:pos x="csX36" y="csY36"/>
                      </a:cxn>
                      <a:cxn ang="0">
                        <a:pos x="csX37" y="csY37"/>
                      </a:cxn>
                      <a:cxn ang="0">
                        <a:pos x="csX38" y="csY38"/>
                      </a:cxn>
                      <a:cxn ang="0">
                        <a:pos x="csX39" y="csY39"/>
                      </a:cxn>
                      <a:cxn ang="0">
                        <a:pos x="csX40" y="csY40"/>
                      </a:cxn>
                      <a:cxn ang="0">
                        <a:pos x="csX41" y="csY41"/>
                      </a:cxn>
                      <a:cxn ang="0">
                        <a:pos x="csX42" y="csY42"/>
                      </a:cxn>
                      <a:cxn ang="0">
                        <a:pos x="csX43" y="csY43"/>
                      </a:cxn>
                      <a:cxn ang="0">
                        <a:pos x="csX44" y="csY44"/>
                      </a:cxn>
                    </a:cxnLst>
                    <a:rect l="l" t="t" r="r" b="b"/>
                    <a:pathLst>
                      <a:path w="2757786" h="2577558">
                        <a:moveTo>
                          <a:pt x="1192355" y="0"/>
                        </a:moveTo>
                        <a:cubicBezTo>
                          <a:pt x="1229222" y="0"/>
                          <a:pt x="1259109" y="29887"/>
                          <a:pt x="1259109" y="66754"/>
                        </a:cubicBezTo>
                        <a:lnTo>
                          <a:pt x="1259109" y="90941"/>
                        </a:lnTo>
                        <a:lnTo>
                          <a:pt x="1378893" y="84075"/>
                        </a:lnTo>
                        <a:cubicBezTo>
                          <a:pt x="1531693" y="84075"/>
                          <a:pt x="1677713" y="101680"/>
                          <a:pt x="1811736" y="133725"/>
                        </a:cubicBezTo>
                        <a:lnTo>
                          <a:pt x="1992376" y="188945"/>
                        </a:lnTo>
                        <a:lnTo>
                          <a:pt x="1992376" y="171529"/>
                        </a:lnTo>
                        <a:cubicBezTo>
                          <a:pt x="1992376" y="134662"/>
                          <a:pt x="2022263" y="104775"/>
                          <a:pt x="2059130" y="104775"/>
                        </a:cubicBezTo>
                        <a:cubicBezTo>
                          <a:pt x="2095997" y="104775"/>
                          <a:pt x="2125884" y="134662"/>
                          <a:pt x="2125884" y="171529"/>
                        </a:cubicBezTo>
                        <a:lnTo>
                          <a:pt x="2125884" y="248581"/>
                        </a:lnTo>
                        <a:lnTo>
                          <a:pt x="2172604" y="270026"/>
                        </a:lnTo>
                        <a:cubicBezTo>
                          <a:pt x="2382238" y="385561"/>
                          <a:pt x="2523028" y="546213"/>
                          <a:pt x="2553254" y="726685"/>
                        </a:cubicBezTo>
                        <a:lnTo>
                          <a:pt x="2558912" y="794639"/>
                        </a:lnTo>
                        <a:lnTo>
                          <a:pt x="2559346" y="794639"/>
                        </a:lnTo>
                        <a:lnTo>
                          <a:pt x="2559346" y="799847"/>
                        </a:lnTo>
                        <a:lnTo>
                          <a:pt x="2559348" y="799871"/>
                        </a:lnTo>
                        <a:lnTo>
                          <a:pt x="2559346" y="799895"/>
                        </a:lnTo>
                        <a:lnTo>
                          <a:pt x="2559346" y="1192813"/>
                        </a:lnTo>
                        <a:lnTo>
                          <a:pt x="2591361" y="1226284"/>
                        </a:lnTo>
                        <a:cubicBezTo>
                          <a:pt x="2697498" y="1350376"/>
                          <a:pt x="2757786" y="1492583"/>
                          <a:pt x="2757786" y="1643734"/>
                        </a:cubicBezTo>
                        <a:lnTo>
                          <a:pt x="2755479" y="1672755"/>
                        </a:lnTo>
                        <a:lnTo>
                          <a:pt x="2757786" y="1701776"/>
                        </a:lnTo>
                        <a:cubicBezTo>
                          <a:pt x="2757786" y="2185457"/>
                          <a:pt x="2140436" y="2577558"/>
                          <a:pt x="1378893" y="2577558"/>
                        </a:cubicBezTo>
                        <a:cubicBezTo>
                          <a:pt x="617351" y="2577558"/>
                          <a:pt x="0" y="2185457"/>
                          <a:pt x="0" y="1701776"/>
                        </a:cubicBezTo>
                        <a:lnTo>
                          <a:pt x="2308" y="1672755"/>
                        </a:lnTo>
                        <a:lnTo>
                          <a:pt x="0" y="1643734"/>
                        </a:lnTo>
                        <a:cubicBezTo>
                          <a:pt x="0" y="1522813"/>
                          <a:pt x="38585" y="1407617"/>
                          <a:pt x="108360" y="1302840"/>
                        </a:cubicBezTo>
                        <a:lnTo>
                          <a:pt x="139914" y="1261238"/>
                        </a:lnTo>
                        <a:lnTo>
                          <a:pt x="139914" y="869109"/>
                        </a:lnTo>
                        <a:cubicBezTo>
                          <a:pt x="139914" y="841459"/>
                          <a:pt x="156725" y="817735"/>
                          <a:pt x="180684" y="807601"/>
                        </a:cubicBezTo>
                        <a:lnTo>
                          <a:pt x="198437" y="804017"/>
                        </a:lnTo>
                        <a:lnTo>
                          <a:pt x="198437" y="794639"/>
                        </a:lnTo>
                        <a:lnTo>
                          <a:pt x="198874" y="794639"/>
                        </a:lnTo>
                        <a:lnTo>
                          <a:pt x="204532" y="726685"/>
                        </a:lnTo>
                        <a:cubicBezTo>
                          <a:pt x="219645" y="636449"/>
                          <a:pt x="262399" y="551168"/>
                          <a:pt x="327579" y="474004"/>
                        </a:cubicBezTo>
                        <a:lnTo>
                          <a:pt x="358839" y="440803"/>
                        </a:lnTo>
                        <a:lnTo>
                          <a:pt x="358839" y="366792"/>
                        </a:lnTo>
                        <a:cubicBezTo>
                          <a:pt x="358839" y="329925"/>
                          <a:pt x="388726" y="300038"/>
                          <a:pt x="425593" y="300038"/>
                        </a:cubicBezTo>
                        <a:cubicBezTo>
                          <a:pt x="444026" y="300038"/>
                          <a:pt x="460715" y="307510"/>
                          <a:pt x="472795" y="319590"/>
                        </a:cubicBezTo>
                        <a:lnTo>
                          <a:pt x="484245" y="336572"/>
                        </a:lnTo>
                        <a:lnTo>
                          <a:pt x="585182" y="270026"/>
                        </a:lnTo>
                        <a:cubicBezTo>
                          <a:pt x="689999" y="212259"/>
                          <a:pt x="812027" y="165771"/>
                          <a:pt x="946050" y="133725"/>
                        </a:cubicBezTo>
                        <a:lnTo>
                          <a:pt x="1125601" y="102132"/>
                        </a:lnTo>
                        <a:lnTo>
                          <a:pt x="1125601" y="66754"/>
                        </a:lnTo>
                        <a:cubicBezTo>
                          <a:pt x="1125601" y="29887"/>
                          <a:pt x="1155488" y="0"/>
                          <a:pt x="119235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0CAE9EF0-0531-B4A6-679E-77C9B6C6854D}"/>
                      </a:ext>
                    </a:extLst>
                  </p:cNvPr>
                  <p:cNvGrpSpPr/>
                  <p:nvPr/>
                </p:nvGrpSpPr>
                <p:grpSpPr>
                  <a:xfrm>
                    <a:off x="6204088" y="2084786"/>
                    <a:ext cx="2757786" cy="2577556"/>
                    <a:chOff x="3314402" y="2084786"/>
                    <a:chExt cx="2757786" cy="2577556"/>
                  </a:xfrm>
                </p:grpSpPr>
                <p:grpSp>
                  <p:nvGrpSpPr>
                    <p:cNvPr id="33" name="グループ化 32">
                      <a:extLst>
                        <a:ext uri="{FF2B5EF4-FFF2-40B4-BE49-F238E27FC236}">
                          <a16:creationId xmlns:a16="http://schemas.microsoft.com/office/drawing/2014/main" id="{A2CEC3A1-36E6-8EC4-CA3C-856C3270B46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14402" y="2852738"/>
                      <a:ext cx="2757786" cy="1809604"/>
                      <a:chOff x="3386621" y="2866628"/>
                      <a:chExt cx="2613348" cy="1781824"/>
                    </a:xfrm>
                  </p:grpSpPr>
                  <p:sp>
                    <p:nvSpPr>
                      <p:cNvPr id="45" name="楕円 44">
                        <a:extLst>
                          <a:ext uri="{FF2B5EF4-FFF2-40B4-BE49-F238E27FC236}">
                            <a16:creationId xmlns:a16="http://schemas.microsoft.com/office/drawing/2014/main" id="{B0F9F850-8D4E-053F-5F83-3C9CFFBD387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830958" y="2479441"/>
                        <a:ext cx="1724674" cy="2613348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31750">
                        <a:solidFill>
                          <a:schemeClr val="bg1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46" name="楕円 45">
                        <a:extLst>
                          <a:ext uri="{FF2B5EF4-FFF2-40B4-BE49-F238E27FC236}">
                            <a16:creationId xmlns:a16="http://schemas.microsoft.com/office/drawing/2014/main" id="{7D49E092-C50B-352D-9359-D311B28D8CD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830958" y="2422291"/>
                        <a:ext cx="1724674" cy="261334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chemeClr val="bg1">
                            <a:lumMod val="75000"/>
                          </a:schemeClr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34" name="四角形: 上の 2 つの角を丸める 33">
                      <a:extLst>
                        <a:ext uri="{FF2B5EF4-FFF2-40B4-BE49-F238E27FC236}">
                          <a16:creationId xmlns:a16="http://schemas.microsoft.com/office/drawing/2014/main" id="{416AEDEF-AA5D-4CAB-8ED4-2C0872B134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54316" y="28871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5" name="四角形: 上の 2 つの角を丸める 34">
                      <a:extLst>
                        <a:ext uri="{FF2B5EF4-FFF2-40B4-BE49-F238E27FC236}">
                          <a16:creationId xmlns:a16="http://schemas.microsoft.com/office/drawing/2014/main" id="{36C8B4A7-33B9-1254-573C-DF8AA5F8A1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6778" y="218956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" name="四角形: 上の 2 つの角を丸める 35">
                      <a:extLst>
                        <a:ext uri="{FF2B5EF4-FFF2-40B4-BE49-F238E27FC236}">
                          <a16:creationId xmlns:a16="http://schemas.microsoft.com/office/drawing/2014/main" id="{77F54159-240A-04CF-E0C4-69F7047E75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40003" y="2084786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" name="四角形: 上の 2 つの角を丸める 36">
                      <a:extLst>
                        <a:ext uri="{FF2B5EF4-FFF2-40B4-BE49-F238E27FC236}">
                          <a16:creationId xmlns:a16="http://schemas.microsoft.com/office/drawing/2014/main" id="{8E7E46F0-3AF4-846D-A80A-DA25422D99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73241" y="2384824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5BFCDB23-757B-740A-EA17-BF4558D46CBD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593324" y="2088377"/>
                      <a:ext cx="2199942" cy="2360911"/>
                    </a:xfrm>
                    <a:custGeom>
                      <a:avLst/>
                      <a:gdLst>
                        <a:gd name="csX0" fmla="*/ 0 w 2199942"/>
                        <a:gd name="csY0" fmla="*/ 1180455 h 2360911"/>
                        <a:gd name="csX1" fmla="*/ 642610 w 2199942"/>
                        <a:gd name="csY1" fmla="*/ 6095 h 2360911"/>
                        <a:gd name="csX2" fmla="*/ 710564 w 2199942"/>
                        <a:gd name="csY2" fmla="*/ 436 h 2360911"/>
                        <a:gd name="csX3" fmla="*/ 710564 w 2199942"/>
                        <a:gd name="csY3" fmla="*/ 2 h 2360911"/>
                        <a:gd name="csX4" fmla="*/ 715772 w 2199942"/>
                        <a:gd name="csY4" fmla="*/ 2 h 2360911"/>
                        <a:gd name="csX5" fmla="*/ 715796 w 2199942"/>
                        <a:gd name="csY5" fmla="*/ 0 h 2360911"/>
                        <a:gd name="csX6" fmla="*/ 715820 w 2199942"/>
                        <a:gd name="csY6" fmla="*/ 2 h 2360911"/>
                        <a:gd name="csX7" fmla="*/ 1484122 w 2199942"/>
                        <a:gd name="csY7" fmla="*/ 2 h 2360911"/>
                        <a:gd name="csX8" fmla="*/ 1484146 w 2199942"/>
                        <a:gd name="csY8" fmla="*/ 0 h 2360911"/>
                        <a:gd name="csX9" fmla="*/ 1484170 w 2199942"/>
                        <a:gd name="csY9" fmla="*/ 2 h 2360911"/>
                        <a:gd name="csX10" fmla="*/ 1485163 w 2199942"/>
                        <a:gd name="csY10" fmla="*/ 2 h 2360911"/>
                        <a:gd name="csX11" fmla="*/ 1485163 w 2199942"/>
                        <a:gd name="csY11" fmla="*/ 85 h 2360911"/>
                        <a:gd name="csX12" fmla="*/ 1557332 w 2199942"/>
                        <a:gd name="csY12" fmla="*/ 6095 h 2360911"/>
                        <a:gd name="csX13" fmla="*/ 2199942 w 2199942"/>
                        <a:gd name="csY13" fmla="*/ 1180455 h 2360911"/>
                        <a:gd name="csX14" fmla="*/ 1557332 w 2199942"/>
                        <a:gd name="csY14" fmla="*/ 2354816 h 2360911"/>
                        <a:gd name="csX15" fmla="*/ 1485163 w 2199942"/>
                        <a:gd name="csY15" fmla="*/ 2360825 h 2360911"/>
                        <a:gd name="csX16" fmla="*/ 1485163 w 2199942"/>
                        <a:gd name="csY16" fmla="*/ 2360911 h 2360911"/>
                        <a:gd name="csX17" fmla="*/ 710564 w 2199942"/>
                        <a:gd name="csY17" fmla="*/ 2360911 h 2360911"/>
                        <a:gd name="csX18" fmla="*/ 710564 w 2199942"/>
                        <a:gd name="csY18" fmla="*/ 2360474 h 2360911"/>
                        <a:gd name="csX19" fmla="*/ 642610 w 2199942"/>
                        <a:gd name="csY19" fmla="*/ 2354816 h 2360911"/>
                        <a:gd name="csX20" fmla="*/ 0 w 2199942"/>
                        <a:gd name="csY20" fmla="*/ 1180455 h 2360911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  <a:cxn ang="0">
                          <a:pos x="csX11" y="csY11"/>
                        </a:cxn>
                        <a:cxn ang="0">
                          <a:pos x="csX12" y="csY12"/>
                        </a:cxn>
                        <a:cxn ang="0">
                          <a:pos x="csX13" y="csY13"/>
                        </a:cxn>
                        <a:cxn ang="0">
                          <a:pos x="csX14" y="csY14"/>
                        </a:cxn>
                        <a:cxn ang="0">
                          <a:pos x="csX15" y="csY15"/>
                        </a:cxn>
                        <a:cxn ang="0">
                          <a:pos x="csX16" y="csY16"/>
                        </a:cxn>
                        <a:cxn ang="0">
                          <a:pos x="csX17" y="csY17"/>
                        </a:cxn>
                        <a:cxn ang="0">
                          <a:pos x="csX18" y="csY18"/>
                        </a:cxn>
                        <a:cxn ang="0">
                          <a:pos x="csX19" y="csY19"/>
                        </a:cxn>
                        <a:cxn ang="0">
                          <a:pos x="csX20" y="csY20"/>
                        </a:cxn>
                      </a:cxnLst>
                      <a:rect l="l" t="t" r="r" b="b"/>
                      <a:pathLst>
                        <a:path w="2199942" h="2360911">
                          <a:moveTo>
                            <a:pt x="0" y="1180455"/>
                          </a:moveTo>
                          <a:cubicBezTo>
                            <a:pt x="0" y="569255"/>
                            <a:pt x="281666" y="66546"/>
                            <a:pt x="642610" y="6095"/>
                          </a:cubicBezTo>
                          <a:lnTo>
                            <a:pt x="710564" y="436"/>
                          </a:lnTo>
                          <a:lnTo>
                            <a:pt x="710564" y="2"/>
                          </a:lnTo>
                          <a:lnTo>
                            <a:pt x="715772" y="2"/>
                          </a:lnTo>
                          <a:lnTo>
                            <a:pt x="715796" y="0"/>
                          </a:lnTo>
                          <a:lnTo>
                            <a:pt x="715820" y="2"/>
                          </a:lnTo>
                          <a:lnTo>
                            <a:pt x="1484122" y="2"/>
                          </a:lnTo>
                          <a:lnTo>
                            <a:pt x="1484146" y="0"/>
                          </a:lnTo>
                          <a:lnTo>
                            <a:pt x="1484170" y="2"/>
                          </a:lnTo>
                          <a:lnTo>
                            <a:pt x="1485163" y="2"/>
                          </a:lnTo>
                          <a:lnTo>
                            <a:pt x="1485163" y="85"/>
                          </a:lnTo>
                          <a:lnTo>
                            <a:pt x="1557332" y="6095"/>
                          </a:lnTo>
                          <a:cubicBezTo>
                            <a:pt x="1918276" y="66546"/>
                            <a:pt x="2199942" y="569255"/>
                            <a:pt x="2199942" y="1180455"/>
                          </a:cubicBezTo>
                          <a:cubicBezTo>
                            <a:pt x="2199942" y="1791655"/>
                            <a:pt x="1918276" y="2294364"/>
                            <a:pt x="1557332" y="2354816"/>
                          </a:cubicBezTo>
                          <a:lnTo>
                            <a:pt x="1485163" y="2360825"/>
                          </a:lnTo>
                          <a:lnTo>
                            <a:pt x="1485163" y="2360911"/>
                          </a:lnTo>
                          <a:lnTo>
                            <a:pt x="710564" y="2360911"/>
                          </a:lnTo>
                          <a:lnTo>
                            <a:pt x="710564" y="2360474"/>
                          </a:lnTo>
                          <a:lnTo>
                            <a:pt x="642610" y="2354816"/>
                          </a:lnTo>
                          <a:cubicBezTo>
                            <a:pt x="281666" y="2294364"/>
                            <a:pt x="0" y="1791655"/>
                            <a:pt x="0" y="1180455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9" name="楕円 38">
                      <a:extLst>
                        <a:ext uri="{FF2B5EF4-FFF2-40B4-BE49-F238E27FC236}">
                          <a16:creationId xmlns:a16="http://schemas.microsoft.com/office/drawing/2014/main" id="{E3525AC2-83E2-AD9C-F996-D79E95FD9AAB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194652" y="2062318"/>
                      <a:ext cx="997288" cy="1644678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" name="フリーフォーム: 図形 39">
                      <a:extLst>
                        <a:ext uri="{FF2B5EF4-FFF2-40B4-BE49-F238E27FC236}">
                          <a16:creationId xmlns:a16="http://schemas.microsoft.com/office/drawing/2014/main" id="{F5531F58-75AF-D6BC-2C76-4F70CD4471A1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388015" y="1868957"/>
                      <a:ext cx="610563" cy="1644678"/>
                    </a:xfrm>
                    <a:custGeom>
                      <a:avLst/>
                      <a:gdLst>
                        <a:gd name="csX0" fmla="*/ 0 w 610563"/>
                        <a:gd name="csY0" fmla="*/ 822339 h 1644678"/>
                        <a:gd name="csX1" fmla="*/ 498644 w 610563"/>
                        <a:gd name="csY1" fmla="*/ 0 h 1644678"/>
                        <a:gd name="csX2" fmla="*/ 599138 w 610563"/>
                        <a:gd name="csY2" fmla="*/ 16707 h 1644678"/>
                        <a:gd name="csX3" fmla="*/ 610563 w 610563"/>
                        <a:gd name="csY3" fmla="*/ 22556 h 1644678"/>
                        <a:gd name="csX4" fmla="*/ 528388 w 610563"/>
                        <a:gd name="csY4" fmla="*/ 64624 h 1644678"/>
                        <a:gd name="csX5" fmla="*/ 223838 w 610563"/>
                        <a:gd name="csY5" fmla="*/ 822339 h 1644678"/>
                        <a:gd name="csX6" fmla="*/ 528388 w 610563"/>
                        <a:gd name="csY6" fmla="*/ 1580055 h 1644678"/>
                        <a:gd name="csX7" fmla="*/ 610563 w 610563"/>
                        <a:gd name="csY7" fmla="*/ 1622122 h 1644678"/>
                        <a:gd name="csX8" fmla="*/ 599138 w 610563"/>
                        <a:gd name="csY8" fmla="*/ 1627971 h 1644678"/>
                        <a:gd name="csX9" fmla="*/ 498644 w 610563"/>
                        <a:gd name="csY9" fmla="*/ 1644678 h 1644678"/>
                        <a:gd name="csX10" fmla="*/ 0 w 610563"/>
                        <a:gd name="csY10" fmla="*/ 822339 h 1644678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</a:cxnLst>
                      <a:rect l="l" t="t" r="r" b="b"/>
                      <a:pathLst>
                        <a:path w="610563" h="1644678">
                          <a:moveTo>
                            <a:pt x="0" y="822339"/>
                          </a:moveTo>
                          <a:cubicBezTo>
                            <a:pt x="0" y="368174"/>
                            <a:pt x="223251" y="0"/>
                            <a:pt x="498644" y="0"/>
                          </a:cubicBezTo>
                          <a:cubicBezTo>
                            <a:pt x="533068" y="0"/>
                            <a:pt x="566678" y="5753"/>
                            <a:pt x="599138" y="16707"/>
                          </a:cubicBezTo>
                          <a:lnTo>
                            <a:pt x="610563" y="22556"/>
                          </a:lnTo>
                          <a:lnTo>
                            <a:pt x="528388" y="64624"/>
                          </a:lnTo>
                          <a:cubicBezTo>
                            <a:pt x="349417" y="189462"/>
                            <a:pt x="223838" y="481715"/>
                            <a:pt x="223838" y="822339"/>
                          </a:cubicBezTo>
                          <a:cubicBezTo>
                            <a:pt x="223838" y="1162963"/>
                            <a:pt x="349417" y="1455217"/>
                            <a:pt x="528388" y="1580055"/>
                          </a:cubicBezTo>
                          <a:lnTo>
                            <a:pt x="610563" y="1622122"/>
                          </a:lnTo>
                          <a:lnTo>
                            <a:pt x="599138" y="1627971"/>
                          </a:lnTo>
                          <a:cubicBezTo>
                            <a:pt x="566678" y="1638925"/>
                            <a:pt x="533068" y="1644678"/>
                            <a:pt x="498644" y="1644678"/>
                          </a:cubicBezTo>
                          <a:cubicBezTo>
                            <a:pt x="223251" y="1644678"/>
                            <a:pt x="0" y="1276504"/>
                            <a:pt x="0" y="822339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F1EAE5A6-3A35-BEF0-A598-17FD4531BCF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088619" y="2588406"/>
                      <a:ext cx="1209650" cy="2262188"/>
                    </a:xfrm>
                    <a:custGeom>
                      <a:avLst/>
                      <a:gdLst>
                        <a:gd name="csX0" fmla="*/ 0 w 1212593"/>
                        <a:gd name="csY0" fmla="*/ 2360911 h 2360911"/>
                        <a:gd name="csX1" fmla="*/ 67044 w 1212593"/>
                        <a:gd name="csY1" fmla="*/ 2323729 h 2360911"/>
                        <a:gd name="csX2" fmla="*/ 567161 w 1212593"/>
                        <a:gd name="csY2" fmla="*/ 1180456 h 2360911"/>
                        <a:gd name="csX3" fmla="*/ 67044 w 1212593"/>
                        <a:gd name="csY3" fmla="*/ 37182 h 2360911"/>
                        <a:gd name="csX4" fmla="*/ 4 w 1212593"/>
                        <a:gd name="csY4" fmla="*/ 2 h 2360911"/>
                        <a:gd name="csX5" fmla="*/ 496773 w 1212593"/>
                        <a:gd name="csY5" fmla="*/ 2 h 2360911"/>
                        <a:gd name="csX6" fmla="*/ 496797 w 1212593"/>
                        <a:gd name="csY6" fmla="*/ 0 h 2360911"/>
                        <a:gd name="csX7" fmla="*/ 496821 w 1212593"/>
                        <a:gd name="csY7" fmla="*/ 2 h 2360911"/>
                        <a:gd name="csX8" fmla="*/ 497814 w 1212593"/>
                        <a:gd name="csY8" fmla="*/ 2 h 2360911"/>
                        <a:gd name="csX9" fmla="*/ 497814 w 1212593"/>
                        <a:gd name="csY9" fmla="*/ 85 h 2360911"/>
                        <a:gd name="csX10" fmla="*/ 569983 w 1212593"/>
                        <a:gd name="csY10" fmla="*/ 6095 h 2360911"/>
                        <a:gd name="csX11" fmla="*/ 1212593 w 1212593"/>
                        <a:gd name="csY11" fmla="*/ 1180455 h 2360911"/>
                        <a:gd name="csX12" fmla="*/ 569983 w 1212593"/>
                        <a:gd name="csY12" fmla="*/ 2354816 h 2360911"/>
                        <a:gd name="csX13" fmla="*/ 497814 w 1212593"/>
                        <a:gd name="csY13" fmla="*/ 2360825 h 2360911"/>
                        <a:gd name="csX14" fmla="*/ 497814 w 1212593"/>
                        <a:gd name="csY14" fmla="*/ 2360911 h 2360911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  <a:cxn ang="0">
                          <a:pos x="csX8" y="csY8"/>
                        </a:cxn>
                        <a:cxn ang="0">
                          <a:pos x="csX9" y="csY9"/>
                        </a:cxn>
                        <a:cxn ang="0">
                          <a:pos x="csX10" y="csY10"/>
                        </a:cxn>
                        <a:cxn ang="0">
                          <a:pos x="csX11" y="csY11"/>
                        </a:cxn>
                        <a:cxn ang="0">
                          <a:pos x="csX12" y="csY12"/>
                        </a:cxn>
                        <a:cxn ang="0">
                          <a:pos x="csX13" y="csY13"/>
                        </a:cxn>
                        <a:cxn ang="0">
                          <a:pos x="csX14" y="csY14"/>
                        </a:cxn>
                      </a:cxnLst>
                      <a:rect l="l" t="t" r="r" b="b"/>
                      <a:pathLst>
                        <a:path w="1212593" h="2360911">
                          <a:moveTo>
                            <a:pt x="0" y="2360911"/>
                          </a:moveTo>
                          <a:lnTo>
                            <a:pt x="67044" y="2323729"/>
                          </a:lnTo>
                          <a:cubicBezTo>
                            <a:pt x="360941" y="2135368"/>
                            <a:pt x="567161" y="1694404"/>
                            <a:pt x="567161" y="1180456"/>
                          </a:cubicBezTo>
                          <a:cubicBezTo>
                            <a:pt x="567161" y="666508"/>
                            <a:pt x="360941" y="225543"/>
                            <a:pt x="67044" y="37182"/>
                          </a:cubicBezTo>
                          <a:lnTo>
                            <a:pt x="4" y="2"/>
                          </a:lnTo>
                          <a:lnTo>
                            <a:pt x="496773" y="2"/>
                          </a:lnTo>
                          <a:lnTo>
                            <a:pt x="496797" y="0"/>
                          </a:lnTo>
                          <a:lnTo>
                            <a:pt x="496821" y="2"/>
                          </a:lnTo>
                          <a:lnTo>
                            <a:pt x="497814" y="2"/>
                          </a:lnTo>
                          <a:lnTo>
                            <a:pt x="497814" y="85"/>
                          </a:lnTo>
                          <a:lnTo>
                            <a:pt x="569983" y="6095"/>
                          </a:lnTo>
                          <a:cubicBezTo>
                            <a:pt x="930927" y="66546"/>
                            <a:pt x="1212593" y="569255"/>
                            <a:pt x="1212593" y="1180455"/>
                          </a:cubicBezTo>
                          <a:cubicBezTo>
                            <a:pt x="1212593" y="1791655"/>
                            <a:pt x="930927" y="2294364"/>
                            <a:pt x="569983" y="2354816"/>
                          </a:cubicBezTo>
                          <a:lnTo>
                            <a:pt x="497814" y="2360825"/>
                          </a:lnTo>
                          <a:lnTo>
                            <a:pt x="497814" y="236091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  <a:alpha val="50000"/>
                      </a:schemeClr>
                    </a:solidFill>
                    <a:ln w="317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" name="四角形: 上の 2 つの角を丸める 41">
                      <a:extLst>
                        <a:ext uri="{FF2B5EF4-FFF2-40B4-BE49-F238E27FC236}">
                          <a16:creationId xmlns:a16="http://schemas.microsoft.com/office/drawing/2014/main" id="{55742B89-B2A1-365F-D73C-66E2BAB2C6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8303" y="36491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" name="四角形: 上の 2 つの角を丸める 42">
                      <a:extLst>
                        <a:ext uri="{FF2B5EF4-FFF2-40B4-BE49-F238E27FC236}">
                          <a16:creationId xmlns:a16="http://schemas.microsoft.com/office/drawing/2014/main" id="{8F479723-EEB6-BD49-BE9C-B0035286DD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1991" y="3496741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" name="四角形: 上の 2 つの角を丸める 43">
                      <a:extLst>
                        <a:ext uri="{FF2B5EF4-FFF2-40B4-BE49-F238E27FC236}">
                          <a16:creationId xmlns:a16="http://schemas.microsoft.com/office/drawing/2014/main" id="{29AF8121-6CF4-5CFD-F3DB-C40C368343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73491" y="3284936"/>
                      <a:ext cx="133507" cy="769969"/>
                    </a:xfrm>
                    <a:prstGeom prst="round2SameRect">
                      <a:avLst>
                        <a:gd name="adj1" fmla="val 50000"/>
                        <a:gd name="adj2" fmla="val 30591"/>
                      </a:avLst>
                    </a:prstGeom>
                    <a:solidFill>
                      <a:schemeClr val="bg1"/>
                    </a:solidFill>
                    <a:ln w="31750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FB9E719-7E70-835A-ECB1-7AF468F759E6}"/>
                    </a:ext>
                  </a:extLst>
                </p:cNvPr>
                <p:cNvSpPr/>
                <p:nvPr/>
              </p:nvSpPr>
              <p:spPr bwMode="auto">
                <a:xfrm>
                  <a:off x="5331276" y="2292214"/>
                  <a:ext cx="2515678" cy="2701849"/>
                </a:xfrm>
                <a:custGeom>
                  <a:avLst/>
                  <a:gdLst>
                    <a:gd name="csX0" fmla="*/ 2055363 w 2515678"/>
                    <a:gd name="csY0" fmla="*/ 0 h 2701849"/>
                    <a:gd name="csX1" fmla="*/ 2060669 w 2515678"/>
                    <a:gd name="csY1" fmla="*/ 327 h 2701849"/>
                    <a:gd name="csX2" fmla="*/ 2515678 w 2515678"/>
                    <a:gd name="csY2" fmla="*/ 327 h 2701849"/>
                    <a:gd name="csX3" fmla="*/ 2515678 w 2515678"/>
                    <a:gd name="csY3" fmla="*/ 2701849 h 2701849"/>
                    <a:gd name="csX4" fmla="*/ 0 w 2515678"/>
                    <a:gd name="csY4" fmla="*/ 2701849 h 2701849"/>
                    <a:gd name="csX5" fmla="*/ 0 w 2515678"/>
                    <a:gd name="csY5" fmla="*/ 2399714 h 2701849"/>
                    <a:gd name="csX6" fmla="*/ 4048 w 2515678"/>
                    <a:gd name="csY6" fmla="*/ 2399714 h 2701849"/>
                    <a:gd name="csX7" fmla="*/ 2499 w 2515678"/>
                    <a:gd name="csY7" fmla="*/ 2368096 h 2701849"/>
                    <a:gd name="csX8" fmla="*/ 395660 w 2515678"/>
                    <a:gd name="csY8" fmla="*/ 1295723 h 2701849"/>
                    <a:gd name="csX9" fmla="*/ 1683192 w 2515678"/>
                    <a:gd name="csY9" fmla="*/ 160703 h 2701849"/>
                    <a:gd name="csX10" fmla="*/ 1960253 w 2515678"/>
                    <a:gd name="csY10" fmla="*/ 12656 h 2701849"/>
                    <a:gd name="csX11" fmla="*/ 2026867 w 2515678"/>
                    <a:gd name="csY11" fmla="*/ 3791 h 2701849"/>
                    <a:gd name="csX12" fmla="*/ 2026867 w 2515678"/>
                    <a:gd name="csY12" fmla="*/ 327 h 2701849"/>
                    <a:gd name="csX13" fmla="*/ 2052906 w 2515678"/>
                    <a:gd name="csY13" fmla="*/ 327 h 270184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2515678" h="2701849">
                      <a:moveTo>
                        <a:pt x="2055363" y="0"/>
                      </a:moveTo>
                      <a:lnTo>
                        <a:pt x="2060669" y="327"/>
                      </a:lnTo>
                      <a:lnTo>
                        <a:pt x="2515678" y="327"/>
                      </a:lnTo>
                      <a:lnTo>
                        <a:pt x="2515678" y="2701849"/>
                      </a:lnTo>
                      <a:lnTo>
                        <a:pt x="0" y="2701849"/>
                      </a:lnTo>
                      <a:lnTo>
                        <a:pt x="0" y="2399714"/>
                      </a:lnTo>
                      <a:lnTo>
                        <a:pt x="4048" y="2399714"/>
                      </a:lnTo>
                      <a:lnTo>
                        <a:pt x="2499" y="2368096"/>
                      </a:lnTo>
                      <a:cubicBezTo>
                        <a:pt x="-4746" y="1942173"/>
                        <a:pt x="137009" y="1523735"/>
                        <a:pt x="395660" y="1295723"/>
                      </a:cubicBezTo>
                      <a:lnTo>
                        <a:pt x="1683192" y="160703"/>
                      </a:lnTo>
                      <a:cubicBezTo>
                        <a:pt x="1771368" y="82972"/>
                        <a:pt x="1865304" y="34269"/>
                        <a:pt x="1960253" y="12656"/>
                      </a:cubicBezTo>
                      <a:lnTo>
                        <a:pt x="2026867" y="3791"/>
                      </a:lnTo>
                      <a:lnTo>
                        <a:pt x="2026867" y="327"/>
                      </a:lnTo>
                      <a:lnTo>
                        <a:pt x="2052906" y="327"/>
                      </a:lnTo>
                      <a:close/>
                    </a:path>
                  </a:pathLst>
                </a:custGeom>
                <a:solidFill>
                  <a:schemeClr val="bg1">
                    <a:alpha val="3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CC78327-AC03-BC63-7D26-C8A477E6AB90}"/>
                  </a:ext>
                </a:extLst>
              </p:cNvPr>
              <p:cNvSpPr/>
              <p:nvPr/>
            </p:nvSpPr>
            <p:spPr bwMode="auto">
              <a:xfrm rot="19800000" flipH="1">
                <a:off x="3881519" y="1617327"/>
                <a:ext cx="2597062" cy="2062933"/>
              </a:xfrm>
              <a:custGeom>
                <a:avLst/>
                <a:gdLst>
                  <a:gd name="connsiteX0" fmla="*/ 404116 w 1581633"/>
                  <a:gd name="connsiteY0" fmla="*/ 0 h 1256344"/>
                  <a:gd name="connsiteX1" fmla="*/ 412057 w 1581633"/>
                  <a:gd name="connsiteY1" fmla="*/ 729 h 1256344"/>
                  <a:gd name="connsiteX2" fmla="*/ 464183 w 1581633"/>
                  <a:gd name="connsiteY2" fmla="*/ 2032 h 1256344"/>
                  <a:gd name="connsiteX3" fmla="*/ 829038 w 1581633"/>
                  <a:gd name="connsiteY3" fmla="*/ 110823 h 1256344"/>
                  <a:gd name="connsiteX4" fmla="*/ 868121 w 1581633"/>
                  <a:gd name="connsiteY4" fmla="*/ 134842 h 1256344"/>
                  <a:gd name="connsiteX5" fmla="*/ 900665 w 1581633"/>
                  <a:gd name="connsiteY5" fmla="*/ 136783 h 1256344"/>
                  <a:gd name="connsiteX6" fmla="*/ 1035255 w 1581633"/>
                  <a:gd name="connsiteY6" fmla="*/ 161665 h 1256344"/>
                  <a:gd name="connsiteX7" fmla="*/ 1379922 w 1581633"/>
                  <a:gd name="connsiteY7" fmla="*/ 361280 h 1256344"/>
                  <a:gd name="connsiteX8" fmla="*/ 1397359 w 1581633"/>
                  <a:gd name="connsiteY8" fmla="*/ 383904 h 1256344"/>
                  <a:gd name="connsiteX9" fmla="*/ 1581633 w 1581633"/>
                  <a:gd name="connsiteY9" fmla="*/ 440942 h 1256344"/>
                  <a:gd name="connsiteX10" fmla="*/ 1568990 w 1581633"/>
                  <a:gd name="connsiteY10" fmla="*/ 886425 h 1256344"/>
                  <a:gd name="connsiteX11" fmla="*/ 1295611 w 1581633"/>
                  <a:gd name="connsiteY11" fmla="*/ 784774 h 1256344"/>
                  <a:gd name="connsiteX12" fmla="*/ 1285468 w 1581633"/>
                  <a:gd name="connsiteY12" fmla="*/ 798684 h 1256344"/>
                  <a:gd name="connsiteX13" fmla="*/ 1125280 w 1581633"/>
                  <a:gd name="connsiteY13" fmla="*/ 928127 h 1256344"/>
                  <a:gd name="connsiteX14" fmla="*/ 1121898 w 1581633"/>
                  <a:gd name="connsiteY14" fmla="*/ 929765 h 1256344"/>
                  <a:gd name="connsiteX15" fmla="*/ 1121020 w 1581633"/>
                  <a:gd name="connsiteY15" fmla="*/ 932979 h 1256344"/>
                  <a:gd name="connsiteX16" fmla="*/ 940234 w 1581633"/>
                  <a:gd name="connsiteY16" fmla="*/ 1221494 h 1256344"/>
                  <a:gd name="connsiteX17" fmla="*/ 939479 w 1581633"/>
                  <a:gd name="connsiteY17" fmla="*/ 1220710 h 1256344"/>
                  <a:gd name="connsiteX18" fmla="*/ 930468 w 1581633"/>
                  <a:gd name="connsiteY18" fmla="*/ 1229512 h 1256344"/>
                  <a:gd name="connsiteX19" fmla="*/ 909689 w 1581633"/>
                  <a:gd name="connsiteY19" fmla="*/ 1242927 h 1256344"/>
                  <a:gd name="connsiteX20" fmla="*/ 745366 w 1581633"/>
                  <a:gd name="connsiteY20" fmla="*/ 1189797 h 1256344"/>
                  <a:gd name="connsiteX21" fmla="*/ 760526 w 1581633"/>
                  <a:gd name="connsiteY21" fmla="*/ 1055653 h 1256344"/>
                  <a:gd name="connsiteX22" fmla="*/ 770851 w 1581633"/>
                  <a:gd name="connsiteY22" fmla="*/ 1045564 h 1256344"/>
                  <a:gd name="connsiteX23" fmla="*/ 770593 w 1581633"/>
                  <a:gd name="connsiteY23" fmla="*/ 1045294 h 1256344"/>
                  <a:gd name="connsiteX24" fmla="*/ 906924 w 1581633"/>
                  <a:gd name="connsiteY24" fmla="*/ 776487 h 1256344"/>
                  <a:gd name="connsiteX25" fmla="*/ 908680 w 1581633"/>
                  <a:gd name="connsiteY25" fmla="*/ 754107 h 1256344"/>
                  <a:gd name="connsiteX26" fmla="*/ 878492 w 1581633"/>
                  <a:gd name="connsiteY26" fmla="*/ 752292 h 1256344"/>
                  <a:gd name="connsiteX27" fmla="*/ 430437 w 1581633"/>
                  <a:gd name="connsiteY27" fmla="*/ 1011422 h 1256344"/>
                  <a:gd name="connsiteX28" fmla="*/ 412957 w 1581633"/>
                  <a:gd name="connsiteY28" fmla="*/ 1046780 h 1256344"/>
                  <a:gd name="connsiteX29" fmla="*/ 410928 w 1581633"/>
                  <a:gd name="connsiteY29" fmla="*/ 1053093 h 1256344"/>
                  <a:gd name="connsiteX30" fmla="*/ 400596 w 1581633"/>
                  <a:gd name="connsiteY30" fmla="*/ 1071731 h 1256344"/>
                  <a:gd name="connsiteX31" fmla="*/ 256821 w 1581633"/>
                  <a:gd name="connsiteY31" fmla="*/ 1100424 h 1256344"/>
                  <a:gd name="connsiteX32" fmla="*/ 222184 w 1581633"/>
                  <a:gd name="connsiteY32" fmla="*/ 974480 h 1256344"/>
                  <a:gd name="connsiteX33" fmla="*/ 225849 w 1581633"/>
                  <a:gd name="connsiteY33" fmla="*/ 967867 h 1256344"/>
                  <a:gd name="connsiteX34" fmla="*/ 225757 w 1581633"/>
                  <a:gd name="connsiteY34" fmla="*/ 967826 h 1256344"/>
                  <a:gd name="connsiteX35" fmla="*/ 252532 w 1581633"/>
                  <a:gd name="connsiteY35" fmla="*/ 913666 h 1256344"/>
                  <a:gd name="connsiteX36" fmla="*/ 283405 w 1581633"/>
                  <a:gd name="connsiteY36" fmla="*/ 862664 h 1256344"/>
                  <a:gd name="connsiteX37" fmla="*/ 501995 w 1581633"/>
                  <a:gd name="connsiteY37" fmla="*/ 652419 h 1256344"/>
                  <a:gd name="connsiteX38" fmla="*/ 538200 w 1581633"/>
                  <a:gd name="connsiteY38" fmla="*/ 632883 h 1256344"/>
                  <a:gd name="connsiteX39" fmla="*/ 497291 w 1581633"/>
                  <a:gd name="connsiteY39" fmla="*/ 645196 h 1256344"/>
                  <a:gd name="connsiteX40" fmla="*/ 214440 w 1581633"/>
                  <a:gd name="connsiteY40" fmla="*/ 845373 h 1256344"/>
                  <a:gd name="connsiteX41" fmla="*/ 213782 w 1581633"/>
                  <a:gd name="connsiteY41" fmla="*/ 844851 h 1256344"/>
                  <a:gd name="connsiteX42" fmla="*/ 204274 w 1581633"/>
                  <a:gd name="connsiteY42" fmla="*/ 858149 h 1256344"/>
                  <a:gd name="connsiteX43" fmla="*/ 65233 w 1581633"/>
                  <a:gd name="connsiteY43" fmla="*/ 882958 h 1256344"/>
                  <a:gd name="connsiteX44" fmla="*/ 26746 w 1581633"/>
                  <a:gd name="connsiteY44" fmla="*/ 729128 h 1256344"/>
                  <a:gd name="connsiteX45" fmla="*/ 40170 w 1581633"/>
                  <a:gd name="connsiteY45" fmla="*/ 710356 h 1256344"/>
                  <a:gd name="connsiteX46" fmla="*/ 44005 w 1581633"/>
                  <a:gd name="connsiteY46" fmla="*/ 706743 h 1256344"/>
                  <a:gd name="connsiteX47" fmla="*/ 87969 w 1581633"/>
                  <a:gd name="connsiteY47" fmla="*/ 655865 h 1256344"/>
                  <a:gd name="connsiteX48" fmla="*/ 491535 w 1581633"/>
                  <a:gd name="connsiteY48" fmla="*/ 417671 h 1256344"/>
                  <a:gd name="connsiteX49" fmla="*/ 520006 w 1581633"/>
                  <a:gd name="connsiteY49" fmla="*/ 411792 h 1256344"/>
                  <a:gd name="connsiteX50" fmla="*/ 499480 w 1581633"/>
                  <a:gd name="connsiteY50" fmla="*/ 412573 h 1256344"/>
                  <a:gd name="connsiteX51" fmla="*/ 214510 w 1581633"/>
                  <a:gd name="connsiteY51" fmla="*/ 506010 h 1256344"/>
                  <a:gd name="connsiteX52" fmla="*/ 175554 w 1581633"/>
                  <a:gd name="connsiteY52" fmla="*/ 532692 h 1256344"/>
                  <a:gd name="connsiteX53" fmla="*/ 167662 w 1581633"/>
                  <a:gd name="connsiteY53" fmla="*/ 539838 h 1256344"/>
                  <a:gd name="connsiteX54" fmla="*/ 53294 w 1581633"/>
                  <a:gd name="connsiteY54" fmla="*/ 545026 h 1256344"/>
                  <a:gd name="connsiteX55" fmla="*/ 13131 w 1581633"/>
                  <a:gd name="connsiteY55" fmla="*/ 405231 h 1256344"/>
                  <a:gd name="connsiteX56" fmla="*/ 39909 w 1581633"/>
                  <a:gd name="connsiteY56" fmla="*/ 375302 h 1256344"/>
                  <a:gd name="connsiteX57" fmla="*/ 44727 w 1581633"/>
                  <a:gd name="connsiteY57" fmla="*/ 372449 h 1256344"/>
                  <a:gd name="connsiteX58" fmla="*/ 105579 w 1581633"/>
                  <a:gd name="connsiteY58" fmla="*/ 330772 h 1256344"/>
                  <a:gd name="connsiteX59" fmla="*/ 532855 w 1581633"/>
                  <a:gd name="connsiteY59" fmla="*/ 204497 h 1256344"/>
                  <a:gd name="connsiteX60" fmla="*/ 554862 w 1581633"/>
                  <a:gd name="connsiteY60" fmla="*/ 205058 h 1256344"/>
                  <a:gd name="connsiteX61" fmla="*/ 558757 w 1581633"/>
                  <a:gd name="connsiteY61" fmla="*/ 202346 h 1256344"/>
                  <a:gd name="connsiteX62" fmla="*/ 538676 w 1581633"/>
                  <a:gd name="connsiteY62" fmla="*/ 197730 h 1256344"/>
                  <a:gd name="connsiteX63" fmla="*/ 452924 w 1581633"/>
                  <a:gd name="connsiteY63" fmla="*/ 186795 h 1256344"/>
                  <a:gd name="connsiteX64" fmla="*/ 414295 w 1581633"/>
                  <a:gd name="connsiteY64" fmla="*/ 185829 h 1256344"/>
                  <a:gd name="connsiteX65" fmla="*/ 409776 w 1581633"/>
                  <a:gd name="connsiteY65" fmla="*/ 186282 h 1256344"/>
                  <a:gd name="connsiteX66" fmla="*/ 372380 w 1581633"/>
                  <a:gd name="connsiteY66" fmla="*/ 179090 h 1256344"/>
                  <a:gd name="connsiteX67" fmla="*/ 317854 w 1581633"/>
                  <a:gd name="connsiteY67" fmla="*/ 57312 h 1256344"/>
                  <a:gd name="connsiteX68" fmla="*/ 332138 w 1581633"/>
                  <a:gd name="connsiteY68" fmla="*/ 33364 h 1256344"/>
                  <a:gd name="connsiteX69" fmla="*/ 404116 w 1581633"/>
                  <a:gd name="connsiteY69" fmla="*/ 0 h 1256344"/>
                  <a:gd name="connsiteX0" fmla="*/ 404116 w 1832856"/>
                  <a:gd name="connsiteY0" fmla="*/ 0 h 1256344"/>
                  <a:gd name="connsiteX1" fmla="*/ 412057 w 1832856"/>
                  <a:gd name="connsiteY1" fmla="*/ 729 h 1256344"/>
                  <a:gd name="connsiteX2" fmla="*/ 464183 w 1832856"/>
                  <a:gd name="connsiteY2" fmla="*/ 2032 h 1256344"/>
                  <a:gd name="connsiteX3" fmla="*/ 829038 w 1832856"/>
                  <a:gd name="connsiteY3" fmla="*/ 110823 h 1256344"/>
                  <a:gd name="connsiteX4" fmla="*/ 868121 w 1832856"/>
                  <a:gd name="connsiteY4" fmla="*/ 134842 h 1256344"/>
                  <a:gd name="connsiteX5" fmla="*/ 900665 w 1832856"/>
                  <a:gd name="connsiteY5" fmla="*/ 136783 h 1256344"/>
                  <a:gd name="connsiteX6" fmla="*/ 1035255 w 1832856"/>
                  <a:gd name="connsiteY6" fmla="*/ 161665 h 1256344"/>
                  <a:gd name="connsiteX7" fmla="*/ 1379922 w 1832856"/>
                  <a:gd name="connsiteY7" fmla="*/ 361280 h 1256344"/>
                  <a:gd name="connsiteX8" fmla="*/ 1397359 w 1832856"/>
                  <a:gd name="connsiteY8" fmla="*/ 383904 h 1256344"/>
                  <a:gd name="connsiteX9" fmla="*/ 1581633 w 1832856"/>
                  <a:gd name="connsiteY9" fmla="*/ 440942 h 1256344"/>
                  <a:gd name="connsiteX10" fmla="*/ 1832831 w 1832856"/>
                  <a:gd name="connsiteY10" fmla="*/ 626945 h 1256344"/>
                  <a:gd name="connsiteX11" fmla="*/ 1568990 w 1832856"/>
                  <a:gd name="connsiteY11" fmla="*/ 886425 h 1256344"/>
                  <a:gd name="connsiteX12" fmla="*/ 1295611 w 1832856"/>
                  <a:gd name="connsiteY12" fmla="*/ 784774 h 1256344"/>
                  <a:gd name="connsiteX13" fmla="*/ 1285468 w 1832856"/>
                  <a:gd name="connsiteY13" fmla="*/ 798684 h 1256344"/>
                  <a:gd name="connsiteX14" fmla="*/ 1125280 w 1832856"/>
                  <a:gd name="connsiteY14" fmla="*/ 928127 h 1256344"/>
                  <a:gd name="connsiteX15" fmla="*/ 1121898 w 1832856"/>
                  <a:gd name="connsiteY15" fmla="*/ 929765 h 1256344"/>
                  <a:gd name="connsiteX16" fmla="*/ 1121020 w 1832856"/>
                  <a:gd name="connsiteY16" fmla="*/ 932979 h 1256344"/>
                  <a:gd name="connsiteX17" fmla="*/ 940234 w 1832856"/>
                  <a:gd name="connsiteY17" fmla="*/ 1221494 h 1256344"/>
                  <a:gd name="connsiteX18" fmla="*/ 939479 w 1832856"/>
                  <a:gd name="connsiteY18" fmla="*/ 1220710 h 1256344"/>
                  <a:gd name="connsiteX19" fmla="*/ 930468 w 1832856"/>
                  <a:gd name="connsiteY19" fmla="*/ 1229512 h 1256344"/>
                  <a:gd name="connsiteX20" fmla="*/ 909689 w 1832856"/>
                  <a:gd name="connsiteY20" fmla="*/ 1242927 h 1256344"/>
                  <a:gd name="connsiteX21" fmla="*/ 745366 w 1832856"/>
                  <a:gd name="connsiteY21" fmla="*/ 1189797 h 1256344"/>
                  <a:gd name="connsiteX22" fmla="*/ 760526 w 1832856"/>
                  <a:gd name="connsiteY22" fmla="*/ 1055653 h 1256344"/>
                  <a:gd name="connsiteX23" fmla="*/ 770851 w 1832856"/>
                  <a:gd name="connsiteY23" fmla="*/ 1045564 h 1256344"/>
                  <a:gd name="connsiteX24" fmla="*/ 770593 w 1832856"/>
                  <a:gd name="connsiteY24" fmla="*/ 1045294 h 1256344"/>
                  <a:gd name="connsiteX25" fmla="*/ 906924 w 1832856"/>
                  <a:gd name="connsiteY25" fmla="*/ 776487 h 1256344"/>
                  <a:gd name="connsiteX26" fmla="*/ 908680 w 1832856"/>
                  <a:gd name="connsiteY26" fmla="*/ 754107 h 1256344"/>
                  <a:gd name="connsiteX27" fmla="*/ 878492 w 1832856"/>
                  <a:gd name="connsiteY27" fmla="*/ 752292 h 1256344"/>
                  <a:gd name="connsiteX28" fmla="*/ 430437 w 1832856"/>
                  <a:gd name="connsiteY28" fmla="*/ 1011422 h 1256344"/>
                  <a:gd name="connsiteX29" fmla="*/ 412957 w 1832856"/>
                  <a:gd name="connsiteY29" fmla="*/ 1046780 h 1256344"/>
                  <a:gd name="connsiteX30" fmla="*/ 410928 w 1832856"/>
                  <a:gd name="connsiteY30" fmla="*/ 1053093 h 1256344"/>
                  <a:gd name="connsiteX31" fmla="*/ 400596 w 1832856"/>
                  <a:gd name="connsiteY31" fmla="*/ 1071731 h 1256344"/>
                  <a:gd name="connsiteX32" fmla="*/ 256821 w 1832856"/>
                  <a:gd name="connsiteY32" fmla="*/ 1100424 h 1256344"/>
                  <a:gd name="connsiteX33" fmla="*/ 222184 w 1832856"/>
                  <a:gd name="connsiteY33" fmla="*/ 974480 h 1256344"/>
                  <a:gd name="connsiteX34" fmla="*/ 225849 w 1832856"/>
                  <a:gd name="connsiteY34" fmla="*/ 967867 h 1256344"/>
                  <a:gd name="connsiteX35" fmla="*/ 225757 w 1832856"/>
                  <a:gd name="connsiteY35" fmla="*/ 967826 h 1256344"/>
                  <a:gd name="connsiteX36" fmla="*/ 252532 w 1832856"/>
                  <a:gd name="connsiteY36" fmla="*/ 913666 h 1256344"/>
                  <a:gd name="connsiteX37" fmla="*/ 283405 w 1832856"/>
                  <a:gd name="connsiteY37" fmla="*/ 862664 h 1256344"/>
                  <a:gd name="connsiteX38" fmla="*/ 501995 w 1832856"/>
                  <a:gd name="connsiteY38" fmla="*/ 652419 h 1256344"/>
                  <a:gd name="connsiteX39" fmla="*/ 538200 w 1832856"/>
                  <a:gd name="connsiteY39" fmla="*/ 632883 h 1256344"/>
                  <a:gd name="connsiteX40" fmla="*/ 497291 w 1832856"/>
                  <a:gd name="connsiteY40" fmla="*/ 645196 h 1256344"/>
                  <a:gd name="connsiteX41" fmla="*/ 214440 w 1832856"/>
                  <a:gd name="connsiteY41" fmla="*/ 845373 h 1256344"/>
                  <a:gd name="connsiteX42" fmla="*/ 213782 w 1832856"/>
                  <a:gd name="connsiteY42" fmla="*/ 844851 h 1256344"/>
                  <a:gd name="connsiteX43" fmla="*/ 204274 w 1832856"/>
                  <a:gd name="connsiteY43" fmla="*/ 858149 h 1256344"/>
                  <a:gd name="connsiteX44" fmla="*/ 65233 w 1832856"/>
                  <a:gd name="connsiteY44" fmla="*/ 882958 h 1256344"/>
                  <a:gd name="connsiteX45" fmla="*/ 26746 w 1832856"/>
                  <a:gd name="connsiteY45" fmla="*/ 729128 h 1256344"/>
                  <a:gd name="connsiteX46" fmla="*/ 40170 w 1832856"/>
                  <a:gd name="connsiteY46" fmla="*/ 710356 h 1256344"/>
                  <a:gd name="connsiteX47" fmla="*/ 44005 w 1832856"/>
                  <a:gd name="connsiteY47" fmla="*/ 706743 h 1256344"/>
                  <a:gd name="connsiteX48" fmla="*/ 87969 w 1832856"/>
                  <a:gd name="connsiteY48" fmla="*/ 655865 h 1256344"/>
                  <a:gd name="connsiteX49" fmla="*/ 491535 w 1832856"/>
                  <a:gd name="connsiteY49" fmla="*/ 417671 h 1256344"/>
                  <a:gd name="connsiteX50" fmla="*/ 520006 w 1832856"/>
                  <a:gd name="connsiteY50" fmla="*/ 411792 h 1256344"/>
                  <a:gd name="connsiteX51" fmla="*/ 499480 w 1832856"/>
                  <a:gd name="connsiteY51" fmla="*/ 412573 h 1256344"/>
                  <a:gd name="connsiteX52" fmla="*/ 214510 w 1832856"/>
                  <a:gd name="connsiteY52" fmla="*/ 506010 h 1256344"/>
                  <a:gd name="connsiteX53" fmla="*/ 175554 w 1832856"/>
                  <a:gd name="connsiteY53" fmla="*/ 532692 h 1256344"/>
                  <a:gd name="connsiteX54" fmla="*/ 167662 w 1832856"/>
                  <a:gd name="connsiteY54" fmla="*/ 539838 h 1256344"/>
                  <a:gd name="connsiteX55" fmla="*/ 53294 w 1832856"/>
                  <a:gd name="connsiteY55" fmla="*/ 545026 h 1256344"/>
                  <a:gd name="connsiteX56" fmla="*/ 13131 w 1832856"/>
                  <a:gd name="connsiteY56" fmla="*/ 405231 h 1256344"/>
                  <a:gd name="connsiteX57" fmla="*/ 39909 w 1832856"/>
                  <a:gd name="connsiteY57" fmla="*/ 375302 h 1256344"/>
                  <a:gd name="connsiteX58" fmla="*/ 44727 w 1832856"/>
                  <a:gd name="connsiteY58" fmla="*/ 372449 h 1256344"/>
                  <a:gd name="connsiteX59" fmla="*/ 105579 w 1832856"/>
                  <a:gd name="connsiteY59" fmla="*/ 330772 h 1256344"/>
                  <a:gd name="connsiteX60" fmla="*/ 532855 w 1832856"/>
                  <a:gd name="connsiteY60" fmla="*/ 204497 h 1256344"/>
                  <a:gd name="connsiteX61" fmla="*/ 554862 w 1832856"/>
                  <a:gd name="connsiteY61" fmla="*/ 205058 h 1256344"/>
                  <a:gd name="connsiteX62" fmla="*/ 558757 w 1832856"/>
                  <a:gd name="connsiteY62" fmla="*/ 202346 h 1256344"/>
                  <a:gd name="connsiteX63" fmla="*/ 538676 w 1832856"/>
                  <a:gd name="connsiteY63" fmla="*/ 197730 h 1256344"/>
                  <a:gd name="connsiteX64" fmla="*/ 452924 w 1832856"/>
                  <a:gd name="connsiteY64" fmla="*/ 186795 h 1256344"/>
                  <a:gd name="connsiteX65" fmla="*/ 414295 w 1832856"/>
                  <a:gd name="connsiteY65" fmla="*/ 185829 h 1256344"/>
                  <a:gd name="connsiteX66" fmla="*/ 409776 w 1832856"/>
                  <a:gd name="connsiteY66" fmla="*/ 186282 h 1256344"/>
                  <a:gd name="connsiteX67" fmla="*/ 372380 w 1832856"/>
                  <a:gd name="connsiteY67" fmla="*/ 179090 h 1256344"/>
                  <a:gd name="connsiteX68" fmla="*/ 317854 w 1832856"/>
                  <a:gd name="connsiteY68" fmla="*/ 57312 h 1256344"/>
                  <a:gd name="connsiteX69" fmla="*/ 332138 w 1832856"/>
                  <a:gd name="connsiteY69" fmla="*/ 33364 h 1256344"/>
                  <a:gd name="connsiteX70" fmla="*/ 404116 w 1832856"/>
                  <a:gd name="connsiteY70" fmla="*/ 0 h 1256344"/>
                  <a:gd name="connsiteX0" fmla="*/ 1832831 w 1928899"/>
                  <a:gd name="connsiteY0" fmla="*/ 626945 h 1256344"/>
                  <a:gd name="connsiteX1" fmla="*/ 1568990 w 1928899"/>
                  <a:gd name="connsiteY1" fmla="*/ 886425 h 1256344"/>
                  <a:gd name="connsiteX2" fmla="*/ 1295611 w 1928899"/>
                  <a:gd name="connsiteY2" fmla="*/ 784774 h 1256344"/>
                  <a:gd name="connsiteX3" fmla="*/ 1285468 w 1928899"/>
                  <a:gd name="connsiteY3" fmla="*/ 798684 h 1256344"/>
                  <a:gd name="connsiteX4" fmla="*/ 1125280 w 1928899"/>
                  <a:gd name="connsiteY4" fmla="*/ 928127 h 1256344"/>
                  <a:gd name="connsiteX5" fmla="*/ 1121898 w 1928899"/>
                  <a:gd name="connsiteY5" fmla="*/ 929765 h 1256344"/>
                  <a:gd name="connsiteX6" fmla="*/ 1121020 w 1928899"/>
                  <a:gd name="connsiteY6" fmla="*/ 932979 h 1256344"/>
                  <a:gd name="connsiteX7" fmla="*/ 940234 w 1928899"/>
                  <a:gd name="connsiteY7" fmla="*/ 1221494 h 1256344"/>
                  <a:gd name="connsiteX8" fmla="*/ 939479 w 1928899"/>
                  <a:gd name="connsiteY8" fmla="*/ 1220710 h 1256344"/>
                  <a:gd name="connsiteX9" fmla="*/ 930468 w 1928899"/>
                  <a:gd name="connsiteY9" fmla="*/ 1229512 h 1256344"/>
                  <a:gd name="connsiteX10" fmla="*/ 909689 w 1928899"/>
                  <a:gd name="connsiteY10" fmla="*/ 1242927 h 1256344"/>
                  <a:gd name="connsiteX11" fmla="*/ 745366 w 1928899"/>
                  <a:gd name="connsiteY11" fmla="*/ 1189797 h 1256344"/>
                  <a:gd name="connsiteX12" fmla="*/ 760526 w 1928899"/>
                  <a:gd name="connsiteY12" fmla="*/ 1055653 h 1256344"/>
                  <a:gd name="connsiteX13" fmla="*/ 770851 w 1928899"/>
                  <a:gd name="connsiteY13" fmla="*/ 1045564 h 1256344"/>
                  <a:gd name="connsiteX14" fmla="*/ 770593 w 1928899"/>
                  <a:gd name="connsiteY14" fmla="*/ 1045294 h 1256344"/>
                  <a:gd name="connsiteX15" fmla="*/ 906924 w 1928899"/>
                  <a:gd name="connsiteY15" fmla="*/ 776487 h 1256344"/>
                  <a:gd name="connsiteX16" fmla="*/ 908680 w 1928899"/>
                  <a:gd name="connsiteY16" fmla="*/ 754107 h 1256344"/>
                  <a:gd name="connsiteX17" fmla="*/ 878492 w 1928899"/>
                  <a:gd name="connsiteY17" fmla="*/ 752292 h 1256344"/>
                  <a:gd name="connsiteX18" fmla="*/ 430437 w 1928899"/>
                  <a:gd name="connsiteY18" fmla="*/ 1011422 h 1256344"/>
                  <a:gd name="connsiteX19" fmla="*/ 412957 w 1928899"/>
                  <a:gd name="connsiteY19" fmla="*/ 1046780 h 1256344"/>
                  <a:gd name="connsiteX20" fmla="*/ 410928 w 1928899"/>
                  <a:gd name="connsiteY20" fmla="*/ 1053093 h 1256344"/>
                  <a:gd name="connsiteX21" fmla="*/ 400596 w 1928899"/>
                  <a:gd name="connsiteY21" fmla="*/ 1071731 h 1256344"/>
                  <a:gd name="connsiteX22" fmla="*/ 256821 w 1928899"/>
                  <a:gd name="connsiteY22" fmla="*/ 1100424 h 1256344"/>
                  <a:gd name="connsiteX23" fmla="*/ 222184 w 1928899"/>
                  <a:gd name="connsiteY23" fmla="*/ 974480 h 1256344"/>
                  <a:gd name="connsiteX24" fmla="*/ 225849 w 1928899"/>
                  <a:gd name="connsiteY24" fmla="*/ 967867 h 1256344"/>
                  <a:gd name="connsiteX25" fmla="*/ 225757 w 1928899"/>
                  <a:gd name="connsiteY25" fmla="*/ 967826 h 1256344"/>
                  <a:gd name="connsiteX26" fmla="*/ 252532 w 1928899"/>
                  <a:gd name="connsiteY26" fmla="*/ 913666 h 1256344"/>
                  <a:gd name="connsiteX27" fmla="*/ 283405 w 1928899"/>
                  <a:gd name="connsiteY27" fmla="*/ 862664 h 1256344"/>
                  <a:gd name="connsiteX28" fmla="*/ 501995 w 1928899"/>
                  <a:gd name="connsiteY28" fmla="*/ 652419 h 1256344"/>
                  <a:gd name="connsiteX29" fmla="*/ 538200 w 1928899"/>
                  <a:gd name="connsiteY29" fmla="*/ 632883 h 1256344"/>
                  <a:gd name="connsiteX30" fmla="*/ 497291 w 1928899"/>
                  <a:gd name="connsiteY30" fmla="*/ 645196 h 1256344"/>
                  <a:gd name="connsiteX31" fmla="*/ 214440 w 1928899"/>
                  <a:gd name="connsiteY31" fmla="*/ 845373 h 1256344"/>
                  <a:gd name="connsiteX32" fmla="*/ 213782 w 1928899"/>
                  <a:gd name="connsiteY32" fmla="*/ 844851 h 1256344"/>
                  <a:gd name="connsiteX33" fmla="*/ 204274 w 1928899"/>
                  <a:gd name="connsiteY33" fmla="*/ 858149 h 1256344"/>
                  <a:gd name="connsiteX34" fmla="*/ 65233 w 1928899"/>
                  <a:gd name="connsiteY34" fmla="*/ 882958 h 1256344"/>
                  <a:gd name="connsiteX35" fmla="*/ 26746 w 1928899"/>
                  <a:gd name="connsiteY35" fmla="*/ 729128 h 1256344"/>
                  <a:gd name="connsiteX36" fmla="*/ 40170 w 1928899"/>
                  <a:gd name="connsiteY36" fmla="*/ 710356 h 1256344"/>
                  <a:gd name="connsiteX37" fmla="*/ 44005 w 1928899"/>
                  <a:gd name="connsiteY37" fmla="*/ 706743 h 1256344"/>
                  <a:gd name="connsiteX38" fmla="*/ 87969 w 1928899"/>
                  <a:gd name="connsiteY38" fmla="*/ 655865 h 1256344"/>
                  <a:gd name="connsiteX39" fmla="*/ 491535 w 1928899"/>
                  <a:gd name="connsiteY39" fmla="*/ 417671 h 1256344"/>
                  <a:gd name="connsiteX40" fmla="*/ 520006 w 1928899"/>
                  <a:gd name="connsiteY40" fmla="*/ 411792 h 1256344"/>
                  <a:gd name="connsiteX41" fmla="*/ 499480 w 1928899"/>
                  <a:gd name="connsiteY41" fmla="*/ 412573 h 1256344"/>
                  <a:gd name="connsiteX42" fmla="*/ 214510 w 1928899"/>
                  <a:gd name="connsiteY42" fmla="*/ 506010 h 1256344"/>
                  <a:gd name="connsiteX43" fmla="*/ 175554 w 1928899"/>
                  <a:gd name="connsiteY43" fmla="*/ 532692 h 1256344"/>
                  <a:gd name="connsiteX44" fmla="*/ 167662 w 1928899"/>
                  <a:gd name="connsiteY44" fmla="*/ 539838 h 1256344"/>
                  <a:gd name="connsiteX45" fmla="*/ 53294 w 1928899"/>
                  <a:gd name="connsiteY45" fmla="*/ 545026 h 1256344"/>
                  <a:gd name="connsiteX46" fmla="*/ 13131 w 1928899"/>
                  <a:gd name="connsiteY46" fmla="*/ 405231 h 1256344"/>
                  <a:gd name="connsiteX47" fmla="*/ 39909 w 1928899"/>
                  <a:gd name="connsiteY47" fmla="*/ 375302 h 1256344"/>
                  <a:gd name="connsiteX48" fmla="*/ 44727 w 1928899"/>
                  <a:gd name="connsiteY48" fmla="*/ 372449 h 1256344"/>
                  <a:gd name="connsiteX49" fmla="*/ 105579 w 1928899"/>
                  <a:gd name="connsiteY49" fmla="*/ 330772 h 1256344"/>
                  <a:gd name="connsiteX50" fmla="*/ 532855 w 1928899"/>
                  <a:gd name="connsiteY50" fmla="*/ 204497 h 1256344"/>
                  <a:gd name="connsiteX51" fmla="*/ 554862 w 1928899"/>
                  <a:gd name="connsiteY51" fmla="*/ 205058 h 1256344"/>
                  <a:gd name="connsiteX52" fmla="*/ 558757 w 1928899"/>
                  <a:gd name="connsiteY52" fmla="*/ 202346 h 1256344"/>
                  <a:gd name="connsiteX53" fmla="*/ 538676 w 1928899"/>
                  <a:gd name="connsiteY53" fmla="*/ 197730 h 1256344"/>
                  <a:gd name="connsiteX54" fmla="*/ 452924 w 1928899"/>
                  <a:gd name="connsiteY54" fmla="*/ 186795 h 1256344"/>
                  <a:gd name="connsiteX55" fmla="*/ 414295 w 1928899"/>
                  <a:gd name="connsiteY55" fmla="*/ 185829 h 1256344"/>
                  <a:gd name="connsiteX56" fmla="*/ 409776 w 1928899"/>
                  <a:gd name="connsiteY56" fmla="*/ 186282 h 1256344"/>
                  <a:gd name="connsiteX57" fmla="*/ 372380 w 1928899"/>
                  <a:gd name="connsiteY57" fmla="*/ 179090 h 1256344"/>
                  <a:gd name="connsiteX58" fmla="*/ 317854 w 1928899"/>
                  <a:gd name="connsiteY58" fmla="*/ 57312 h 1256344"/>
                  <a:gd name="connsiteX59" fmla="*/ 332138 w 1928899"/>
                  <a:gd name="connsiteY59" fmla="*/ 33364 h 1256344"/>
                  <a:gd name="connsiteX60" fmla="*/ 404116 w 1928899"/>
                  <a:gd name="connsiteY60" fmla="*/ 0 h 1256344"/>
                  <a:gd name="connsiteX61" fmla="*/ 412057 w 1928899"/>
                  <a:gd name="connsiteY61" fmla="*/ 729 h 1256344"/>
                  <a:gd name="connsiteX62" fmla="*/ 464183 w 1928899"/>
                  <a:gd name="connsiteY62" fmla="*/ 2032 h 1256344"/>
                  <a:gd name="connsiteX63" fmla="*/ 829038 w 1928899"/>
                  <a:gd name="connsiteY63" fmla="*/ 110823 h 1256344"/>
                  <a:gd name="connsiteX64" fmla="*/ 868121 w 1928899"/>
                  <a:gd name="connsiteY64" fmla="*/ 134842 h 1256344"/>
                  <a:gd name="connsiteX65" fmla="*/ 900665 w 1928899"/>
                  <a:gd name="connsiteY65" fmla="*/ 136783 h 1256344"/>
                  <a:gd name="connsiteX66" fmla="*/ 1035255 w 1928899"/>
                  <a:gd name="connsiteY66" fmla="*/ 161665 h 1256344"/>
                  <a:gd name="connsiteX67" fmla="*/ 1379922 w 1928899"/>
                  <a:gd name="connsiteY67" fmla="*/ 361280 h 1256344"/>
                  <a:gd name="connsiteX68" fmla="*/ 1397359 w 1928899"/>
                  <a:gd name="connsiteY68" fmla="*/ 383904 h 1256344"/>
                  <a:gd name="connsiteX69" fmla="*/ 1581633 w 1928899"/>
                  <a:gd name="connsiteY69" fmla="*/ 440942 h 1256344"/>
                  <a:gd name="connsiteX70" fmla="*/ 1928899 w 1928899"/>
                  <a:gd name="connsiteY70" fmla="*/ 723013 h 1256344"/>
                  <a:gd name="connsiteX0" fmla="*/ 1832831 w 1832831"/>
                  <a:gd name="connsiteY0" fmla="*/ 626945 h 1256344"/>
                  <a:gd name="connsiteX1" fmla="*/ 1568990 w 1832831"/>
                  <a:gd name="connsiteY1" fmla="*/ 886425 h 1256344"/>
                  <a:gd name="connsiteX2" fmla="*/ 1295611 w 1832831"/>
                  <a:gd name="connsiteY2" fmla="*/ 784774 h 1256344"/>
                  <a:gd name="connsiteX3" fmla="*/ 1285468 w 1832831"/>
                  <a:gd name="connsiteY3" fmla="*/ 798684 h 1256344"/>
                  <a:gd name="connsiteX4" fmla="*/ 1125280 w 1832831"/>
                  <a:gd name="connsiteY4" fmla="*/ 928127 h 1256344"/>
                  <a:gd name="connsiteX5" fmla="*/ 1121898 w 1832831"/>
                  <a:gd name="connsiteY5" fmla="*/ 929765 h 1256344"/>
                  <a:gd name="connsiteX6" fmla="*/ 1121020 w 1832831"/>
                  <a:gd name="connsiteY6" fmla="*/ 932979 h 1256344"/>
                  <a:gd name="connsiteX7" fmla="*/ 940234 w 1832831"/>
                  <a:gd name="connsiteY7" fmla="*/ 1221494 h 1256344"/>
                  <a:gd name="connsiteX8" fmla="*/ 939479 w 1832831"/>
                  <a:gd name="connsiteY8" fmla="*/ 1220710 h 1256344"/>
                  <a:gd name="connsiteX9" fmla="*/ 930468 w 1832831"/>
                  <a:gd name="connsiteY9" fmla="*/ 1229512 h 1256344"/>
                  <a:gd name="connsiteX10" fmla="*/ 909689 w 1832831"/>
                  <a:gd name="connsiteY10" fmla="*/ 1242927 h 1256344"/>
                  <a:gd name="connsiteX11" fmla="*/ 745366 w 1832831"/>
                  <a:gd name="connsiteY11" fmla="*/ 1189797 h 1256344"/>
                  <a:gd name="connsiteX12" fmla="*/ 760526 w 1832831"/>
                  <a:gd name="connsiteY12" fmla="*/ 1055653 h 1256344"/>
                  <a:gd name="connsiteX13" fmla="*/ 770851 w 1832831"/>
                  <a:gd name="connsiteY13" fmla="*/ 1045564 h 1256344"/>
                  <a:gd name="connsiteX14" fmla="*/ 770593 w 1832831"/>
                  <a:gd name="connsiteY14" fmla="*/ 1045294 h 1256344"/>
                  <a:gd name="connsiteX15" fmla="*/ 906924 w 1832831"/>
                  <a:gd name="connsiteY15" fmla="*/ 776487 h 1256344"/>
                  <a:gd name="connsiteX16" fmla="*/ 908680 w 1832831"/>
                  <a:gd name="connsiteY16" fmla="*/ 754107 h 1256344"/>
                  <a:gd name="connsiteX17" fmla="*/ 878492 w 1832831"/>
                  <a:gd name="connsiteY17" fmla="*/ 752292 h 1256344"/>
                  <a:gd name="connsiteX18" fmla="*/ 430437 w 1832831"/>
                  <a:gd name="connsiteY18" fmla="*/ 1011422 h 1256344"/>
                  <a:gd name="connsiteX19" fmla="*/ 412957 w 1832831"/>
                  <a:gd name="connsiteY19" fmla="*/ 1046780 h 1256344"/>
                  <a:gd name="connsiteX20" fmla="*/ 410928 w 1832831"/>
                  <a:gd name="connsiteY20" fmla="*/ 1053093 h 1256344"/>
                  <a:gd name="connsiteX21" fmla="*/ 400596 w 1832831"/>
                  <a:gd name="connsiteY21" fmla="*/ 1071731 h 1256344"/>
                  <a:gd name="connsiteX22" fmla="*/ 256821 w 1832831"/>
                  <a:gd name="connsiteY22" fmla="*/ 1100424 h 1256344"/>
                  <a:gd name="connsiteX23" fmla="*/ 222184 w 1832831"/>
                  <a:gd name="connsiteY23" fmla="*/ 974480 h 1256344"/>
                  <a:gd name="connsiteX24" fmla="*/ 225849 w 1832831"/>
                  <a:gd name="connsiteY24" fmla="*/ 967867 h 1256344"/>
                  <a:gd name="connsiteX25" fmla="*/ 225757 w 1832831"/>
                  <a:gd name="connsiteY25" fmla="*/ 967826 h 1256344"/>
                  <a:gd name="connsiteX26" fmla="*/ 252532 w 1832831"/>
                  <a:gd name="connsiteY26" fmla="*/ 913666 h 1256344"/>
                  <a:gd name="connsiteX27" fmla="*/ 283405 w 1832831"/>
                  <a:gd name="connsiteY27" fmla="*/ 862664 h 1256344"/>
                  <a:gd name="connsiteX28" fmla="*/ 501995 w 1832831"/>
                  <a:gd name="connsiteY28" fmla="*/ 652419 h 1256344"/>
                  <a:gd name="connsiteX29" fmla="*/ 538200 w 1832831"/>
                  <a:gd name="connsiteY29" fmla="*/ 632883 h 1256344"/>
                  <a:gd name="connsiteX30" fmla="*/ 497291 w 1832831"/>
                  <a:gd name="connsiteY30" fmla="*/ 645196 h 1256344"/>
                  <a:gd name="connsiteX31" fmla="*/ 214440 w 1832831"/>
                  <a:gd name="connsiteY31" fmla="*/ 845373 h 1256344"/>
                  <a:gd name="connsiteX32" fmla="*/ 213782 w 1832831"/>
                  <a:gd name="connsiteY32" fmla="*/ 844851 h 1256344"/>
                  <a:gd name="connsiteX33" fmla="*/ 204274 w 1832831"/>
                  <a:gd name="connsiteY33" fmla="*/ 858149 h 1256344"/>
                  <a:gd name="connsiteX34" fmla="*/ 65233 w 1832831"/>
                  <a:gd name="connsiteY34" fmla="*/ 882958 h 1256344"/>
                  <a:gd name="connsiteX35" fmla="*/ 26746 w 1832831"/>
                  <a:gd name="connsiteY35" fmla="*/ 729128 h 1256344"/>
                  <a:gd name="connsiteX36" fmla="*/ 40170 w 1832831"/>
                  <a:gd name="connsiteY36" fmla="*/ 710356 h 1256344"/>
                  <a:gd name="connsiteX37" fmla="*/ 44005 w 1832831"/>
                  <a:gd name="connsiteY37" fmla="*/ 706743 h 1256344"/>
                  <a:gd name="connsiteX38" fmla="*/ 87969 w 1832831"/>
                  <a:gd name="connsiteY38" fmla="*/ 655865 h 1256344"/>
                  <a:gd name="connsiteX39" fmla="*/ 491535 w 1832831"/>
                  <a:gd name="connsiteY39" fmla="*/ 417671 h 1256344"/>
                  <a:gd name="connsiteX40" fmla="*/ 520006 w 1832831"/>
                  <a:gd name="connsiteY40" fmla="*/ 411792 h 1256344"/>
                  <a:gd name="connsiteX41" fmla="*/ 499480 w 1832831"/>
                  <a:gd name="connsiteY41" fmla="*/ 412573 h 1256344"/>
                  <a:gd name="connsiteX42" fmla="*/ 214510 w 1832831"/>
                  <a:gd name="connsiteY42" fmla="*/ 506010 h 1256344"/>
                  <a:gd name="connsiteX43" fmla="*/ 175554 w 1832831"/>
                  <a:gd name="connsiteY43" fmla="*/ 532692 h 1256344"/>
                  <a:gd name="connsiteX44" fmla="*/ 167662 w 1832831"/>
                  <a:gd name="connsiteY44" fmla="*/ 539838 h 1256344"/>
                  <a:gd name="connsiteX45" fmla="*/ 53294 w 1832831"/>
                  <a:gd name="connsiteY45" fmla="*/ 545026 h 1256344"/>
                  <a:gd name="connsiteX46" fmla="*/ 13131 w 1832831"/>
                  <a:gd name="connsiteY46" fmla="*/ 405231 h 1256344"/>
                  <a:gd name="connsiteX47" fmla="*/ 39909 w 1832831"/>
                  <a:gd name="connsiteY47" fmla="*/ 375302 h 1256344"/>
                  <a:gd name="connsiteX48" fmla="*/ 44727 w 1832831"/>
                  <a:gd name="connsiteY48" fmla="*/ 372449 h 1256344"/>
                  <a:gd name="connsiteX49" fmla="*/ 105579 w 1832831"/>
                  <a:gd name="connsiteY49" fmla="*/ 330772 h 1256344"/>
                  <a:gd name="connsiteX50" fmla="*/ 532855 w 1832831"/>
                  <a:gd name="connsiteY50" fmla="*/ 204497 h 1256344"/>
                  <a:gd name="connsiteX51" fmla="*/ 554862 w 1832831"/>
                  <a:gd name="connsiteY51" fmla="*/ 205058 h 1256344"/>
                  <a:gd name="connsiteX52" fmla="*/ 558757 w 1832831"/>
                  <a:gd name="connsiteY52" fmla="*/ 202346 h 1256344"/>
                  <a:gd name="connsiteX53" fmla="*/ 538676 w 1832831"/>
                  <a:gd name="connsiteY53" fmla="*/ 197730 h 1256344"/>
                  <a:gd name="connsiteX54" fmla="*/ 452924 w 1832831"/>
                  <a:gd name="connsiteY54" fmla="*/ 186795 h 1256344"/>
                  <a:gd name="connsiteX55" fmla="*/ 414295 w 1832831"/>
                  <a:gd name="connsiteY55" fmla="*/ 185829 h 1256344"/>
                  <a:gd name="connsiteX56" fmla="*/ 409776 w 1832831"/>
                  <a:gd name="connsiteY56" fmla="*/ 186282 h 1256344"/>
                  <a:gd name="connsiteX57" fmla="*/ 372380 w 1832831"/>
                  <a:gd name="connsiteY57" fmla="*/ 179090 h 1256344"/>
                  <a:gd name="connsiteX58" fmla="*/ 317854 w 1832831"/>
                  <a:gd name="connsiteY58" fmla="*/ 57312 h 1256344"/>
                  <a:gd name="connsiteX59" fmla="*/ 332138 w 1832831"/>
                  <a:gd name="connsiteY59" fmla="*/ 33364 h 1256344"/>
                  <a:gd name="connsiteX60" fmla="*/ 404116 w 1832831"/>
                  <a:gd name="connsiteY60" fmla="*/ 0 h 1256344"/>
                  <a:gd name="connsiteX61" fmla="*/ 412057 w 1832831"/>
                  <a:gd name="connsiteY61" fmla="*/ 729 h 1256344"/>
                  <a:gd name="connsiteX62" fmla="*/ 464183 w 1832831"/>
                  <a:gd name="connsiteY62" fmla="*/ 2032 h 1256344"/>
                  <a:gd name="connsiteX63" fmla="*/ 829038 w 1832831"/>
                  <a:gd name="connsiteY63" fmla="*/ 110823 h 1256344"/>
                  <a:gd name="connsiteX64" fmla="*/ 868121 w 1832831"/>
                  <a:gd name="connsiteY64" fmla="*/ 134842 h 1256344"/>
                  <a:gd name="connsiteX65" fmla="*/ 900665 w 1832831"/>
                  <a:gd name="connsiteY65" fmla="*/ 136783 h 1256344"/>
                  <a:gd name="connsiteX66" fmla="*/ 1035255 w 1832831"/>
                  <a:gd name="connsiteY66" fmla="*/ 161665 h 1256344"/>
                  <a:gd name="connsiteX67" fmla="*/ 1379922 w 1832831"/>
                  <a:gd name="connsiteY67" fmla="*/ 361280 h 1256344"/>
                  <a:gd name="connsiteX68" fmla="*/ 1397359 w 1832831"/>
                  <a:gd name="connsiteY68" fmla="*/ 383904 h 1256344"/>
                  <a:gd name="connsiteX69" fmla="*/ 1581633 w 1832831"/>
                  <a:gd name="connsiteY69" fmla="*/ 440942 h 1256344"/>
                  <a:gd name="connsiteX0" fmla="*/ 1568990 w 1581634"/>
                  <a:gd name="connsiteY0" fmla="*/ 886425 h 1256344"/>
                  <a:gd name="connsiteX1" fmla="*/ 1295611 w 1581634"/>
                  <a:gd name="connsiteY1" fmla="*/ 784774 h 1256344"/>
                  <a:gd name="connsiteX2" fmla="*/ 1285468 w 1581634"/>
                  <a:gd name="connsiteY2" fmla="*/ 798684 h 1256344"/>
                  <a:gd name="connsiteX3" fmla="*/ 1125280 w 1581634"/>
                  <a:gd name="connsiteY3" fmla="*/ 928127 h 1256344"/>
                  <a:gd name="connsiteX4" fmla="*/ 1121898 w 1581634"/>
                  <a:gd name="connsiteY4" fmla="*/ 929765 h 1256344"/>
                  <a:gd name="connsiteX5" fmla="*/ 1121020 w 1581634"/>
                  <a:gd name="connsiteY5" fmla="*/ 932979 h 1256344"/>
                  <a:gd name="connsiteX6" fmla="*/ 940234 w 1581634"/>
                  <a:gd name="connsiteY6" fmla="*/ 1221494 h 1256344"/>
                  <a:gd name="connsiteX7" fmla="*/ 939479 w 1581634"/>
                  <a:gd name="connsiteY7" fmla="*/ 1220710 h 1256344"/>
                  <a:gd name="connsiteX8" fmla="*/ 930468 w 1581634"/>
                  <a:gd name="connsiteY8" fmla="*/ 1229512 h 1256344"/>
                  <a:gd name="connsiteX9" fmla="*/ 909689 w 1581634"/>
                  <a:gd name="connsiteY9" fmla="*/ 1242927 h 1256344"/>
                  <a:gd name="connsiteX10" fmla="*/ 745366 w 1581634"/>
                  <a:gd name="connsiteY10" fmla="*/ 1189797 h 1256344"/>
                  <a:gd name="connsiteX11" fmla="*/ 760526 w 1581634"/>
                  <a:gd name="connsiteY11" fmla="*/ 1055653 h 1256344"/>
                  <a:gd name="connsiteX12" fmla="*/ 770851 w 1581634"/>
                  <a:gd name="connsiteY12" fmla="*/ 1045564 h 1256344"/>
                  <a:gd name="connsiteX13" fmla="*/ 770593 w 1581634"/>
                  <a:gd name="connsiteY13" fmla="*/ 1045294 h 1256344"/>
                  <a:gd name="connsiteX14" fmla="*/ 906924 w 1581634"/>
                  <a:gd name="connsiteY14" fmla="*/ 776487 h 1256344"/>
                  <a:gd name="connsiteX15" fmla="*/ 908680 w 1581634"/>
                  <a:gd name="connsiteY15" fmla="*/ 754107 h 1256344"/>
                  <a:gd name="connsiteX16" fmla="*/ 878492 w 1581634"/>
                  <a:gd name="connsiteY16" fmla="*/ 752292 h 1256344"/>
                  <a:gd name="connsiteX17" fmla="*/ 430437 w 1581634"/>
                  <a:gd name="connsiteY17" fmla="*/ 1011422 h 1256344"/>
                  <a:gd name="connsiteX18" fmla="*/ 412957 w 1581634"/>
                  <a:gd name="connsiteY18" fmla="*/ 1046780 h 1256344"/>
                  <a:gd name="connsiteX19" fmla="*/ 410928 w 1581634"/>
                  <a:gd name="connsiteY19" fmla="*/ 1053093 h 1256344"/>
                  <a:gd name="connsiteX20" fmla="*/ 400596 w 1581634"/>
                  <a:gd name="connsiteY20" fmla="*/ 1071731 h 1256344"/>
                  <a:gd name="connsiteX21" fmla="*/ 256821 w 1581634"/>
                  <a:gd name="connsiteY21" fmla="*/ 1100424 h 1256344"/>
                  <a:gd name="connsiteX22" fmla="*/ 222184 w 1581634"/>
                  <a:gd name="connsiteY22" fmla="*/ 974480 h 1256344"/>
                  <a:gd name="connsiteX23" fmla="*/ 225849 w 1581634"/>
                  <a:gd name="connsiteY23" fmla="*/ 967867 h 1256344"/>
                  <a:gd name="connsiteX24" fmla="*/ 225757 w 1581634"/>
                  <a:gd name="connsiteY24" fmla="*/ 967826 h 1256344"/>
                  <a:gd name="connsiteX25" fmla="*/ 252532 w 1581634"/>
                  <a:gd name="connsiteY25" fmla="*/ 913666 h 1256344"/>
                  <a:gd name="connsiteX26" fmla="*/ 283405 w 1581634"/>
                  <a:gd name="connsiteY26" fmla="*/ 862664 h 1256344"/>
                  <a:gd name="connsiteX27" fmla="*/ 501995 w 1581634"/>
                  <a:gd name="connsiteY27" fmla="*/ 652419 h 1256344"/>
                  <a:gd name="connsiteX28" fmla="*/ 538200 w 1581634"/>
                  <a:gd name="connsiteY28" fmla="*/ 632883 h 1256344"/>
                  <a:gd name="connsiteX29" fmla="*/ 497291 w 1581634"/>
                  <a:gd name="connsiteY29" fmla="*/ 645196 h 1256344"/>
                  <a:gd name="connsiteX30" fmla="*/ 214440 w 1581634"/>
                  <a:gd name="connsiteY30" fmla="*/ 845373 h 1256344"/>
                  <a:gd name="connsiteX31" fmla="*/ 213782 w 1581634"/>
                  <a:gd name="connsiteY31" fmla="*/ 844851 h 1256344"/>
                  <a:gd name="connsiteX32" fmla="*/ 204274 w 1581634"/>
                  <a:gd name="connsiteY32" fmla="*/ 858149 h 1256344"/>
                  <a:gd name="connsiteX33" fmla="*/ 65233 w 1581634"/>
                  <a:gd name="connsiteY33" fmla="*/ 882958 h 1256344"/>
                  <a:gd name="connsiteX34" fmla="*/ 26746 w 1581634"/>
                  <a:gd name="connsiteY34" fmla="*/ 729128 h 1256344"/>
                  <a:gd name="connsiteX35" fmla="*/ 40170 w 1581634"/>
                  <a:gd name="connsiteY35" fmla="*/ 710356 h 1256344"/>
                  <a:gd name="connsiteX36" fmla="*/ 44005 w 1581634"/>
                  <a:gd name="connsiteY36" fmla="*/ 706743 h 1256344"/>
                  <a:gd name="connsiteX37" fmla="*/ 87969 w 1581634"/>
                  <a:gd name="connsiteY37" fmla="*/ 655865 h 1256344"/>
                  <a:gd name="connsiteX38" fmla="*/ 491535 w 1581634"/>
                  <a:gd name="connsiteY38" fmla="*/ 417671 h 1256344"/>
                  <a:gd name="connsiteX39" fmla="*/ 520006 w 1581634"/>
                  <a:gd name="connsiteY39" fmla="*/ 411792 h 1256344"/>
                  <a:gd name="connsiteX40" fmla="*/ 499480 w 1581634"/>
                  <a:gd name="connsiteY40" fmla="*/ 412573 h 1256344"/>
                  <a:gd name="connsiteX41" fmla="*/ 214510 w 1581634"/>
                  <a:gd name="connsiteY41" fmla="*/ 506010 h 1256344"/>
                  <a:gd name="connsiteX42" fmla="*/ 175554 w 1581634"/>
                  <a:gd name="connsiteY42" fmla="*/ 532692 h 1256344"/>
                  <a:gd name="connsiteX43" fmla="*/ 167662 w 1581634"/>
                  <a:gd name="connsiteY43" fmla="*/ 539838 h 1256344"/>
                  <a:gd name="connsiteX44" fmla="*/ 53294 w 1581634"/>
                  <a:gd name="connsiteY44" fmla="*/ 545026 h 1256344"/>
                  <a:gd name="connsiteX45" fmla="*/ 13131 w 1581634"/>
                  <a:gd name="connsiteY45" fmla="*/ 405231 h 1256344"/>
                  <a:gd name="connsiteX46" fmla="*/ 39909 w 1581634"/>
                  <a:gd name="connsiteY46" fmla="*/ 375302 h 1256344"/>
                  <a:gd name="connsiteX47" fmla="*/ 44727 w 1581634"/>
                  <a:gd name="connsiteY47" fmla="*/ 372449 h 1256344"/>
                  <a:gd name="connsiteX48" fmla="*/ 105579 w 1581634"/>
                  <a:gd name="connsiteY48" fmla="*/ 330772 h 1256344"/>
                  <a:gd name="connsiteX49" fmla="*/ 532855 w 1581634"/>
                  <a:gd name="connsiteY49" fmla="*/ 204497 h 1256344"/>
                  <a:gd name="connsiteX50" fmla="*/ 554862 w 1581634"/>
                  <a:gd name="connsiteY50" fmla="*/ 205058 h 1256344"/>
                  <a:gd name="connsiteX51" fmla="*/ 558757 w 1581634"/>
                  <a:gd name="connsiteY51" fmla="*/ 202346 h 1256344"/>
                  <a:gd name="connsiteX52" fmla="*/ 538676 w 1581634"/>
                  <a:gd name="connsiteY52" fmla="*/ 197730 h 1256344"/>
                  <a:gd name="connsiteX53" fmla="*/ 452924 w 1581634"/>
                  <a:gd name="connsiteY53" fmla="*/ 186795 h 1256344"/>
                  <a:gd name="connsiteX54" fmla="*/ 414295 w 1581634"/>
                  <a:gd name="connsiteY54" fmla="*/ 185829 h 1256344"/>
                  <a:gd name="connsiteX55" fmla="*/ 409776 w 1581634"/>
                  <a:gd name="connsiteY55" fmla="*/ 186282 h 1256344"/>
                  <a:gd name="connsiteX56" fmla="*/ 372380 w 1581634"/>
                  <a:gd name="connsiteY56" fmla="*/ 179090 h 1256344"/>
                  <a:gd name="connsiteX57" fmla="*/ 317854 w 1581634"/>
                  <a:gd name="connsiteY57" fmla="*/ 57312 h 1256344"/>
                  <a:gd name="connsiteX58" fmla="*/ 332138 w 1581634"/>
                  <a:gd name="connsiteY58" fmla="*/ 33364 h 1256344"/>
                  <a:gd name="connsiteX59" fmla="*/ 404116 w 1581634"/>
                  <a:gd name="connsiteY59" fmla="*/ 0 h 1256344"/>
                  <a:gd name="connsiteX60" fmla="*/ 412057 w 1581634"/>
                  <a:gd name="connsiteY60" fmla="*/ 729 h 1256344"/>
                  <a:gd name="connsiteX61" fmla="*/ 464183 w 1581634"/>
                  <a:gd name="connsiteY61" fmla="*/ 2032 h 1256344"/>
                  <a:gd name="connsiteX62" fmla="*/ 829038 w 1581634"/>
                  <a:gd name="connsiteY62" fmla="*/ 110823 h 1256344"/>
                  <a:gd name="connsiteX63" fmla="*/ 868121 w 1581634"/>
                  <a:gd name="connsiteY63" fmla="*/ 134842 h 1256344"/>
                  <a:gd name="connsiteX64" fmla="*/ 900665 w 1581634"/>
                  <a:gd name="connsiteY64" fmla="*/ 136783 h 1256344"/>
                  <a:gd name="connsiteX65" fmla="*/ 1035255 w 1581634"/>
                  <a:gd name="connsiteY65" fmla="*/ 161665 h 1256344"/>
                  <a:gd name="connsiteX66" fmla="*/ 1379922 w 1581634"/>
                  <a:gd name="connsiteY66" fmla="*/ 361280 h 1256344"/>
                  <a:gd name="connsiteX67" fmla="*/ 1397359 w 1581634"/>
                  <a:gd name="connsiteY67" fmla="*/ 383904 h 1256344"/>
                  <a:gd name="connsiteX68" fmla="*/ 1581633 w 1581634"/>
                  <a:gd name="connsiteY68" fmla="*/ 440942 h 125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581634" h="1256344">
                    <a:moveTo>
                      <a:pt x="1568990" y="886425"/>
                    </a:moveTo>
                    <a:lnTo>
                      <a:pt x="1295611" y="784774"/>
                    </a:lnTo>
                    <a:lnTo>
                      <a:pt x="1285468" y="798684"/>
                    </a:lnTo>
                    <a:cubicBezTo>
                      <a:pt x="1243883" y="850462"/>
                      <a:pt x="1189072" y="894345"/>
                      <a:pt x="1125280" y="928127"/>
                    </a:cubicBezTo>
                    <a:lnTo>
                      <a:pt x="1121898" y="929765"/>
                    </a:lnTo>
                    <a:lnTo>
                      <a:pt x="1121020" y="932979"/>
                    </a:lnTo>
                    <a:cubicBezTo>
                      <a:pt x="1085740" y="1041187"/>
                      <a:pt x="1024277" y="1140579"/>
                      <a:pt x="940234" y="1221494"/>
                    </a:cubicBezTo>
                    <a:lnTo>
                      <a:pt x="939479" y="1220710"/>
                    </a:lnTo>
                    <a:lnTo>
                      <a:pt x="930468" y="1229512"/>
                    </a:lnTo>
                    <a:cubicBezTo>
                      <a:pt x="924133" y="1234581"/>
                      <a:pt x="917194" y="1239089"/>
                      <a:pt x="909689" y="1242927"/>
                    </a:cubicBezTo>
                    <a:cubicBezTo>
                      <a:pt x="849648" y="1273634"/>
                      <a:pt x="776078" y="1249847"/>
                      <a:pt x="745366" y="1189797"/>
                    </a:cubicBezTo>
                    <a:cubicBezTo>
                      <a:pt x="722333" y="1144759"/>
                      <a:pt x="729948" y="1092115"/>
                      <a:pt x="760526" y="1055653"/>
                    </a:cubicBezTo>
                    <a:lnTo>
                      <a:pt x="770851" y="1045564"/>
                    </a:lnTo>
                    <a:lnTo>
                      <a:pt x="770593" y="1045294"/>
                    </a:lnTo>
                    <a:cubicBezTo>
                      <a:pt x="845749" y="972936"/>
                      <a:pt x="893212" y="877918"/>
                      <a:pt x="906924" y="776487"/>
                    </a:cubicBezTo>
                    <a:lnTo>
                      <a:pt x="908680" y="754107"/>
                    </a:lnTo>
                    <a:lnTo>
                      <a:pt x="878492" y="752292"/>
                    </a:lnTo>
                    <a:cubicBezTo>
                      <a:pt x="693778" y="748559"/>
                      <a:pt x="520268" y="847734"/>
                      <a:pt x="430437" y="1011422"/>
                    </a:cubicBezTo>
                    <a:lnTo>
                      <a:pt x="412957" y="1046780"/>
                    </a:lnTo>
                    <a:lnTo>
                      <a:pt x="410928" y="1053093"/>
                    </a:lnTo>
                    <a:cubicBezTo>
                      <a:pt x="408158" y="1059505"/>
                      <a:pt x="404720" y="1065750"/>
                      <a:pt x="400596" y="1071731"/>
                    </a:cubicBezTo>
                    <a:cubicBezTo>
                      <a:pt x="367606" y="1119579"/>
                      <a:pt x="303235" y="1132425"/>
                      <a:pt x="256821" y="1100424"/>
                    </a:cubicBezTo>
                    <a:cubicBezTo>
                      <a:pt x="216208" y="1072421"/>
                      <a:pt x="202800" y="1019362"/>
                      <a:pt x="222184" y="974480"/>
                    </a:cubicBezTo>
                    <a:lnTo>
                      <a:pt x="225849" y="967867"/>
                    </a:lnTo>
                    <a:lnTo>
                      <a:pt x="225757" y="967826"/>
                    </a:lnTo>
                    <a:cubicBezTo>
                      <a:pt x="233969" y="949262"/>
                      <a:pt x="242909" y="931200"/>
                      <a:pt x="252532" y="913666"/>
                    </a:cubicBezTo>
                    <a:cubicBezTo>
                      <a:pt x="262154" y="896130"/>
                      <a:pt x="272461" y="879122"/>
                      <a:pt x="283405" y="862664"/>
                    </a:cubicBezTo>
                    <a:cubicBezTo>
                      <a:pt x="340860" y="776260"/>
                      <a:pt x="415898" y="705026"/>
                      <a:pt x="501995" y="652419"/>
                    </a:cubicBezTo>
                    <a:lnTo>
                      <a:pt x="538200" y="632883"/>
                    </a:lnTo>
                    <a:lnTo>
                      <a:pt x="497291" y="645196"/>
                    </a:lnTo>
                    <a:cubicBezTo>
                      <a:pt x="388554" y="682689"/>
                      <a:pt x="289739" y="750585"/>
                      <a:pt x="214440" y="845373"/>
                    </a:cubicBezTo>
                    <a:lnTo>
                      <a:pt x="213782" y="844851"/>
                    </a:lnTo>
                    <a:lnTo>
                      <a:pt x="204274" y="858149"/>
                    </a:lnTo>
                    <a:cubicBezTo>
                      <a:pt x="169402" y="897987"/>
                      <a:pt x="111373" y="909597"/>
                      <a:pt x="65233" y="882958"/>
                    </a:cubicBezTo>
                    <a:cubicBezTo>
                      <a:pt x="12503" y="852515"/>
                      <a:pt x="-4728" y="783643"/>
                      <a:pt x="26746" y="729128"/>
                    </a:cubicBezTo>
                    <a:cubicBezTo>
                      <a:pt x="30680" y="722315"/>
                      <a:pt x="35189" y="716048"/>
                      <a:pt x="40170" y="710356"/>
                    </a:cubicBezTo>
                    <a:lnTo>
                      <a:pt x="44005" y="706743"/>
                    </a:lnTo>
                    <a:lnTo>
                      <a:pt x="87969" y="655865"/>
                    </a:lnTo>
                    <a:cubicBezTo>
                      <a:pt x="199220" y="537410"/>
                      <a:pt x="339965" y="456406"/>
                      <a:pt x="491535" y="417671"/>
                    </a:cubicBezTo>
                    <a:lnTo>
                      <a:pt x="520006" y="411792"/>
                    </a:lnTo>
                    <a:lnTo>
                      <a:pt x="499480" y="412573"/>
                    </a:lnTo>
                    <a:cubicBezTo>
                      <a:pt x="400332" y="420243"/>
                      <a:pt x="302438" y="451279"/>
                      <a:pt x="214510" y="506010"/>
                    </a:cubicBezTo>
                    <a:lnTo>
                      <a:pt x="175554" y="532692"/>
                    </a:lnTo>
                    <a:lnTo>
                      <a:pt x="167662" y="539838"/>
                    </a:lnTo>
                    <a:cubicBezTo>
                      <a:pt x="135778" y="563281"/>
                      <a:pt x="90843" y="566706"/>
                      <a:pt x="53294" y="545026"/>
                    </a:cubicBezTo>
                    <a:cubicBezTo>
                      <a:pt x="3226" y="516120"/>
                      <a:pt x="-14755" y="453531"/>
                      <a:pt x="13131" y="405231"/>
                    </a:cubicBezTo>
                    <a:cubicBezTo>
                      <a:pt x="20103" y="393155"/>
                      <a:pt x="29281" y="383117"/>
                      <a:pt x="39909" y="375302"/>
                    </a:cubicBezTo>
                    <a:lnTo>
                      <a:pt x="44727" y="372449"/>
                    </a:lnTo>
                    <a:lnTo>
                      <a:pt x="105579" y="330772"/>
                    </a:lnTo>
                    <a:cubicBezTo>
                      <a:pt x="236762" y="249117"/>
                      <a:pt x="384671" y="207232"/>
                      <a:pt x="532855" y="204497"/>
                    </a:cubicBezTo>
                    <a:lnTo>
                      <a:pt x="554862" y="205058"/>
                    </a:lnTo>
                    <a:lnTo>
                      <a:pt x="558757" y="202346"/>
                    </a:lnTo>
                    <a:lnTo>
                      <a:pt x="538676" y="197730"/>
                    </a:lnTo>
                    <a:cubicBezTo>
                      <a:pt x="510562" y="192233"/>
                      <a:pt x="481926" y="188555"/>
                      <a:pt x="452924" y="186795"/>
                    </a:cubicBezTo>
                    <a:lnTo>
                      <a:pt x="414295" y="185829"/>
                    </a:lnTo>
                    <a:lnTo>
                      <a:pt x="409776" y="186282"/>
                    </a:lnTo>
                    <a:cubicBezTo>
                      <a:pt x="397367" y="186345"/>
                      <a:pt x="384681" y="184037"/>
                      <a:pt x="372380" y="179090"/>
                    </a:cubicBezTo>
                    <a:cubicBezTo>
                      <a:pt x="323175" y="159302"/>
                      <a:pt x="298764" y="104780"/>
                      <a:pt x="317854" y="57312"/>
                    </a:cubicBezTo>
                    <a:cubicBezTo>
                      <a:pt x="321434" y="48411"/>
                      <a:pt x="326287" y="40391"/>
                      <a:pt x="332138" y="33364"/>
                    </a:cubicBezTo>
                    <a:cubicBezTo>
                      <a:pt x="349688" y="12283"/>
                      <a:pt x="376199" y="141"/>
                      <a:pt x="404116" y="0"/>
                    </a:cubicBezTo>
                    <a:lnTo>
                      <a:pt x="412057" y="729"/>
                    </a:lnTo>
                    <a:lnTo>
                      <a:pt x="464183" y="2032"/>
                    </a:lnTo>
                    <a:cubicBezTo>
                      <a:pt x="594425" y="9939"/>
                      <a:pt x="718928" y="47967"/>
                      <a:pt x="829038" y="110823"/>
                    </a:cubicBezTo>
                    <a:lnTo>
                      <a:pt x="868121" y="134842"/>
                    </a:lnTo>
                    <a:lnTo>
                      <a:pt x="900665" y="136783"/>
                    </a:lnTo>
                    <a:cubicBezTo>
                      <a:pt x="944372" y="141211"/>
                      <a:pt x="989557" y="149420"/>
                      <a:pt x="1035255" y="161665"/>
                    </a:cubicBezTo>
                    <a:cubicBezTo>
                      <a:pt x="1184811" y="201738"/>
                      <a:pt x="1308001" y="276502"/>
                      <a:pt x="1379922" y="361280"/>
                    </a:cubicBezTo>
                    <a:lnTo>
                      <a:pt x="1397359" y="383904"/>
                    </a:lnTo>
                    <a:lnTo>
                      <a:pt x="1581633" y="440942"/>
                    </a:ln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稲妻 23">
                <a:extLst>
                  <a:ext uri="{FF2B5EF4-FFF2-40B4-BE49-F238E27FC236}">
                    <a16:creationId xmlns:a16="http://schemas.microsoft.com/office/drawing/2014/main" id="{816C36F4-0910-58C3-B5A9-34AF2398A42B}"/>
                  </a:ext>
                </a:extLst>
              </p:cNvPr>
              <p:cNvSpPr/>
              <p:nvPr/>
            </p:nvSpPr>
            <p:spPr bwMode="auto">
              <a:xfrm rot="5400000">
                <a:off x="7024435" y="1465802"/>
                <a:ext cx="584066" cy="879713"/>
              </a:xfrm>
              <a:prstGeom prst="lightningBol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稲妻 24">
                <a:extLst>
                  <a:ext uri="{FF2B5EF4-FFF2-40B4-BE49-F238E27FC236}">
                    <a16:creationId xmlns:a16="http://schemas.microsoft.com/office/drawing/2014/main" id="{1F1FE00B-10F4-9E38-3F25-E2FDB9283C8F}"/>
                  </a:ext>
                </a:extLst>
              </p:cNvPr>
              <p:cNvSpPr/>
              <p:nvPr/>
            </p:nvSpPr>
            <p:spPr bwMode="auto">
              <a:xfrm rot="2058630">
                <a:off x="6221721" y="899749"/>
                <a:ext cx="490582" cy="964753"/>
              </a:xfrm>
              <a:prstGeom prst="lightningBol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1E7DF025-AE34-64D7-8A2F-E80B5D3E1B6A}"/>
                  </a:ext>
                </a:extLst>
              </p:cNvPr>
              <p:cNvSpPr txBox="1"/>
              <p:nvPr/>
            </p:nvSpPr>
            <p:spPr>
              <a:xfrm rot="18900000">
                <a:off x="6567590" y="1180900"/>
                <a:ext cx="967434" cy="46438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ギュッ</a:t>
                </a:r>
              </a:p>
            </p:txBody>
          </p:sp>
          <p:sp>
            <p:nvSpPr>
              <p:cNvPr id="27" name="矢印: 環状 26">
                <a:extLst>
                  <a:ext uri="{FF2B5EF4-FFF2-40B4-BE49-F238E27FC236}">
                    <a16:creationId xmlns:a16="http://schemas.microsoft.com/office/drawing/2014/main" id="{A1F93334-E6A0-AF54-363C-A9EBFCB874DB}"/>
                  </a:ext>
                </a:extLst>
              </p:cNvPr>
              <p:cNvSpPr/>
              <p:nvPr/>
            </p:nvSpPr>
            <p:spPr bwMode="auto">
              <a:xfrm>
                <a:off x="4740655" y="2032593"/>
                <a:ext cx="2376005" cy="2474388"/>
              </a:xfrm>
              <a:prstGeom prst="circularArrow">
                <a:avLst>
                  <a:gd name="adj1" fmla="val 10238"/>
                  <a:gd name="adj2" fmla="val 2078273"/>
                  <a:gd name="adj3" fmla="val 6812405"/>
                  <a:gd name="adj4" fmla="val 19433416"/>
                  <a:gd name="adj5" fmla="val 12769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" name="矢印: 右 20">
              <a:extLst>
                <a:ext uri="{FF2B5EF4-FFF2-40B4-BE49-F238E27FC236}">
                  <a16:creationId xmlns:a16="http://schemas.microsoft.com/office/drawing/2014/main" id="{06E2C51E-366D-7BCB-34D0-76E0648653BC}"/>
                </a:ext>
              </a:extLst>
            </p:cNvPr>
            <p:cNvSpPr/>
            <p:nvPr/>
          </p:nvSpPr>
          <p:spPr bwMode="auto">
            <a:xfrm>
              <a:off x="2837765" y="3140978"/>
              <a:ext cx="1012825" cy="997035"/>
            </a:xfrm>
            <a:prstGeom prst="rightArrow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6B41092-8068-9EAE-BB9B-F5BF94C856DC}"/>
              </a:ext>
            </a:extLst>
          </p:cNvPr>
          <p:cNvSpPr txBox="1"/>
          <p:nvPr/>
        </p:nvSpPr>
        <p:spPr>
          <a:xfrm rot="21313033">
            <a:off x="5310653" y="4772215"/>
            <a:ext cx="3903078" cy="11689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運ぶ前にもう一度、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ギュッと確認！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A9331-36C4-5828-DF8A-67F65BCA2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2FC104A8-1172-8A83-D832-2957AD4AA079}"/>
              </a:ext>
            </a:extLst>
          </p:cNvPr>
          <p:cNvSpPr/>
          <p:nvPr/>
        </p:nvSpPr>
        <p:spPr>
          <a:xfrm>
            <a:off x="295275" y="279400"/>
            <a:ext cx="9315450" cy="935251"/>
          </a:xfrm>
          <a:prstGeom prst="round2Same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3A71C71-F08D-E5EE-AE90-4ADEF6C22DA4}"/>
              </a:ext>
            </a:extLst>
          </p:cNvPr>
          <p:cNvSpPr txBox="1"/>
          <p:nvPr/>
        </p:nvSpPr>
        <p:spPr>
          <a:xfrm>
            <a:off x="787401" y="453446"/>
            <a:ext cx="8405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44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灯油の持ち出しに関するお願い</a:t>
            </a:r>
          </a:p>
        </p:txBody>
      </p:sp>
      <p:sp>
        <p:nvSpPr>
          <p:cNvPr id="5" name="星: 16 pt 4">
            <a:extLst>
              <a:ext uri="{FF2B5EF4-FFF2-40B4-BE49-F238E27FC236}">
                <a16:creationId xmlns:a16="http://schemas.microsoft.com/office/drawing/2014/main" id="{DA031D6B-2A9D-78D8-89E7-5DAA44E16FEA}"/>
              </a:ext>
            </a:extLst>
          </p:cNvPr>
          <p:cNvSpPr/>
          <p:nvPr/>
        </p:nvSpPr>
        <p:spPr>
          <a:xfrm>
            <a:off x="626058" y="4254501"/>
            <a:ext cx="4021462" cy="2118418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B1E246B-2876-7C46-C4D8-95E703F12D60}"/>
              </a:ext>
            </a:extLst>
          </p:cNvPr>
          <p:cNvSpPr txBox="1"/>
          <p:nvPr/>
        </p:nvSpPr>
        <p:spPr>
          <a:xfrm>
            <a:off x="504567" y="3003303"/>
            <a:ext cx="9106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キャップが緩んでいると、運搬中に灯油が漏れ出し、廊下や階段を汚してしまいます。 校内の安全と美化のため、持ち出す前に必ずチェックをお願いします！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17CE8C3-4BA1-499C-06E2-280D70D7ECCF}"/>
              </a:ext>
            </a:extLst>
          </p:cNvPr>
          <p:cNvGrpSpPr/>
          <p:nvPr/>
        </p:nvGrpSpPr>
        <p:grpSpPr>
          <a:xfrm>
            <a:off x="628108" y="1388696"/>
            <a:ext cx="8706392" cy="1393509"/>
            <a:chOff x="419098" y="1284209"/>
            <a:chExt cx="9124411" cy="1559988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5820B11B-22B2-5077-A732-C45AB0022FCC}"/>
                </a:ext>
              </a:extLst>
            </p:cNvPr>
            <p:cNvSpPr txBox="1"/>
            <p:nvPr/>
          </p:nvSpPr>
          <p:spPr>
            <a:xfrm>
              <a:off x="1824318" y="1284209"/>
              <a:ext cx="6257364" cy="6706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ポリタンクのキャップは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CFE230D-C624-3B6C-DD41-C41AB7B510B5}"/>
                </a:ext>
              </a:extLst>
            </p:cNvPr>
            <p:cNvSpPr txBox="1"/>
            <p:nvPr/>
          </p:nvSpPr>
          <p:spPr>
            <a:xfrm>
              <a:off x="419098" y="2101867"/>
              <a:ext cx="9124411" cy="7423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最後までしっかり閉まっていますか？</a:t>
              </a:r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67BE2CF-16EA-6D37-A0FD-5041ACFE88DC}"/>
              </a:ext>
            </a:extLst>
          </p:cNvPr>
          <p:cNvSpPr txBox="1"/>
          <p:nvPr/>
        </p:nvSpPr>
        <p:spPr>
          <a:xfrm rot="21313033">
            <a:off x="737973" y="4772215"/>
            <a:ext cx="3903078" cy="11689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運ぶ前にもう一度、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ギュッと確認！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029BDF1D-ECC0-1223-9C4A-4BE8C53E30CA}"/>
              </a:ext>
            </a:extLst>
          </p:cNvPr>
          <p:cNvGrpSpPr/>
          <p:nvPr/>
        </p:nvGrpSpPr>
        <p:grpSpPr>
          <a:xfrm>
            <a:off x="7245449" y="3941796"/>
            <a:ext cx="1470622" cy="2018442"/>
            <a:chOff x="7401718" y="4120111"/>
            <a:chExt cx="1143624" cy="1569634"/>
          </a:xfrm>
        </p:grpSpPr>
        <p:sp>
          <p:nvSpPr>
            <p:cNvPr id="19" name="星: 12 pt 18">
              <a:extLst>
                <a:ext uri="{FF2B5EF4-FFF2-40B4-BE49-F238E27FC236}">
                  <a16:creationId xmlns:a16="http://schemas.microsoft.com/office/drawing/2014/main" id="{E59CB8ED-2F82-4547-7501-5A8F8E677FDD}"/>
                </a:ext>
              </a:extLst>
            </p:cNvPr>
            <p:cNvSpPr/>
            <p:nvPr/>
          </p:nvSpPr>
          <p:spPr bwMode="auto">
            <a:xfrm>
              <a:off x="7401718" y="4120111"/>
              <a:ext cx="693638" cy="693638"/>
            </a:xfrm>
            <a:prstGeom prst="star12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643EFB84-C8F6-CA8A-6549-45157D831BF3}"/>
                </a:ext>
              </a:extLst>
            </p:cNvPr>
            <p:cNvGrpSpPr/>
            <p:nvPr/>
          </p:nvGrpSpPr>
          <p:grpSpPr>
            <a:xfrm>
              <a:off x="7632822" y="4242516"/>
              <a:ext cx="912520" cy="1447229"/>
              <a:chOff x="6437663" y="3416320"/>
              <a:chExt cx="1170130" cy="1855791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D21F3F6B-32B9-1DDD-3919-EFE2A163DD7E}"/>
                  </a:ext>
                </a:extLst>
              </p:cNvPr>
              <p:cNvGrpSpPr/>
              <p:nvPr/>
            </p:nvGrpSpPr>
            <p:grpSpPr>
              <a:xfrm rot="900000">
                <a:off x="6738189" y="4834341"/>
                <a:ext cx="207967" cy="437770"/>
                <a:chOff x="6813417" y="4834341"/>
                <a:chExt cx="207967" cy="437770"/>
              </a:xfrm>
            </p:grpSpPr>
            <p:sp>
              <p:nvSpPr>
                <p:cNvPr id="103" name="台形 102">
                  <a:extLst>
                    <a:ext uri="{FF2B5EF4-FFF2-40B4-BE49-F238E27FC236}">
                      <a16:creationId xmlns:a16="http://schemas.microsoft.com/office/drawing/2014/main" id="{84E0466A-9ACC-E8F8-BEB8-0A1E47D396A7}"/>
                    </a:ext>
                  </a:extLst>
                </p:cNvPr>
                <p:cNvSpPr/>
                <p:nvPr/>
              </p:nvSpPr>
              <p:spPr bwMode="auto">
                <a:xfrm flipV="1">
                  <a:off x="6865300" y="4834341"/>
                  <a:ext cx="156084" cy="384261"/>
                </a:xfrm>
                <a:prstGeom prst="trapezoid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70DCB3EC-4257-4F96-FC7A-AD99E8D1F9C6}"/>
                    </a:ext>
                  </a:extLst>
                </p:cNvPr>
                <p:cNvSpPr/>
                <p:nvPr/>
              </p:nvSpPr>
              <p:spPr bwMode="auto">
                <a:xfrm>
                  <a:off x="6813417" y="5165092"/>
                  <a:ext cx="190068" cy="107019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CF438711-216B-4D67-3727-B7EAF1745F0D}"/>
                  </a:ext>
                </a:extLst>
              </p:cNvPr>
              <p:cNvGrpSpPr/>
              <p:nvPr/>
            </p:nvGrpSpPr>
            <p:grpSpPr>
              <a:xfrm rot="20700000">
                <a:off x="7117662" y="4834339"/>
                <a:ext cx="207589" cy="437770"/>
                <a:chOff x="7048164" y="4834341"/>
                <a:chExt cx="207589" cy="437770"/>
              </a:xfrm>
            </p:grpSpPr>
            <p:sp>
              <p:nvSpPr>
                <p:cNvPr id="101" name="台形 100">
                  <a:extLst>
                    <a:ext uri="{FF2B5EF4-FFF2-40B4-BE49-F238E27FC236}">
                      <a16:creationId xmlns:a16="http://schemas.microsoft.com/office/drawing/2014/main" id="{AF48F033-232E-DC96-19E0-3B07D18BE7B7}"/>
                    </a:ext>
                  </a:extLst>
                </p:cNvPr>
                <p:cNvSpPr/>
                <p:nvPr/>
              </p:nvSpPr>
              <p:spPr bwMode="auto">
                <a:xfrm flipV="1">
                  <a:off x="7048164" y="4834341"/>
                  <a:ext cx="156084" cy="384261"/>
                </a:xfrm>
                <a:prstGeom prst="trapezoid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687C0160-6CCE-F40C-2430-87CC2FFB03C7}"/>
                    </a:ext>
                  </a:extLst>
                </p:cNvPr>
                <p:cNvSpPr/>
                <p:nvPr/>
              </p:nvSpPr>
              <p:spPr bwMode="auto">
                <a:xfrm flipH="1">
                  <a:off x="7065685" y="5165092"/>
                  <a:ext cx="190068" cy="107019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4DC8E697-3DAF-0702-E3C8-B04ECD64A493}"/>
                  </a:ext>
                </a:extLst>
              </p:cNvPr>
              <p:cNvGrpSpPr/>
              <p:nvPr/>
            </p:nvGrpSpPr>
            <p:grpSpPr>
              <a:xfrm>
                <a:off x="6437663" y="3416320"/>
                <a:ext cx="1170130" cy="1489356"/>
                <a:chOff x="2477725" y="2598938"/>
                <a:chExt cx="1361204" cy="1732557"/>
              </a:xfrm>
            </p:grpSpPr>
            <p:sp>
              <p:nvSpPr>
                <p:cNvPr id="52" name="台形 51">
                  <a:extLst>
                    <a:ext uri="{FF2B5EF4-FFF2-40B4-BE49-F238E27FC236}">
                      <a16:creationId xmlns:a16="http://schemas.microsoft.com/office/drawing/2014/main" id="{C87E9F4F-4D6D-8ECF-A36E-BAE1369AE999}"/>
                    </a:ext>
                  </a:extLst>
                </p:cNvPr>
                <p:cNvSpPr/>
                <p:nvPr/>
              </p:nvSpPr>
              <p:spPr bwMode="auto">
                <a:xfrm>
                  <a:off x="2833976" y="3827945"/>
                  <a:ext cx="649794" cy="503550"/>
                </a:xfrm>
                <a:prstGeom prst="trapezoid">
                  <a:avLst>
                    <a:gd name="adj" fmla="val 20702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53CF2604-EBAD-0A07-C37E-90BC3B1412EC}"/>
                    </a:ext>
                  </a:extLst>
                </p:cNvPr>
                <p:cNvGrpSpPr/>
                <p:nvPr/>
              </p:nvGrpSpPr>
              <p:grpSpPr>
                <a:xfrm>
                  <a:off x="2477725" y="2598938"/>
                  <a:ext cx="1361204" cy="1260869"/>
                  <a:chOff x="1570766" y="4527130"/>
                  <a:chExt cx="2670985" cy="2474106"/>
                </a:xfrm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EA27C181-1D0E-8DC6-99EC-6FF8AF0D08B8}"/>
                      </a:ext>
                    </a:extLst>
                  </p:cNvPr>
                  <p:cNvGrpSpPr/>
                  <p:nvPr/>
                </p:nvGrpSpPr>
                <p:grpSpPr>
                  <a:xfrm>
                    <a:off x="2074601" y="4527130"/>
                    <a:ext cx="1676716" cy="2474106"/>
                    <a:chOff x="1178134" y="1448779"/>
                    <a:chExt cx="1676716" cy="2474106"/>
                  </a:xfrm>
                </p:grpSpPr>
                <p:sp>
                  <p:nvSpPr>
                    <p:cNvPr id="88" name="フローチャート: 論理積ゲート 87">
                      <a:extLst>
                        <a:ext uri="{FF2B5EF4-FFF2-40B4-BE49-F238E27FC236}">
                          <a16:creationId xmlns:a16="http://schemas.microsoft.com/office/drawing/2014/main" id="{8DF35D30-6B1E-6D63-D5A2-7051171BE705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1217586" y="1448779"/>
                      <a:ext cx="1596801" cy="1596802"/>
                    </a:xfrm>
                    <a:prstGeom prst="flowChartDelay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9" name="グループ化 88">
                      <a:extLst>
                        <a:ext uri="{FF2B5EF4-FFF2-40B4-BE49-F238E27FC236}">
                          <a16:creationId xmlns:a16="http://schemas.microsoft.com/office/drawing/2014/main" id="{5C39B35C-5EE1-057E-5B96-15C41B3DFB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41002" y="2933814"/>
                      <a:ext cx="935739" cy="989071"/>
                      <a:chOff x="5197946" y="5229200"/>
                      <a:chExt cx="1427996" cy="1509386"/>
                    </a:xfrm>
                  </p:grpSpPr>
                  <p:sp>
                    <p:nvSpPr>
                      <p:cNvPr id="96" name="台形 95">
                        <a:extLst>
                          <a:ext uri="{FF2B5EF4-FFF2-40B4-BE49-F238E27FC236}">
                            <a16:creationId xmlns:a16="http://schemas.microsoft.com/office/drawing/2014/main" id="{10FA528F-5689-6C7A-AA2A-C9E8F9C4872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651687" y="5229200"/>
                        <a:ext cx="520515" cy="376218"/>
                      </a:xfrm>
                      <a:prstGeom prst="trapezoid">
                        <a:avLst>
                          <a:gd name="adj" fmla="val 16791"/>
                        </a:avLst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7" name="フリーフォーム 137">
                        <a:extLst>
                          <a:ext uri="{FF2B5EF4-FFF2-40B4-BE49-F238E27FC236}">
                            <a16:creationId xmlns:a16="http://schemas.microsoft.com/office/drawing/2014/main" id="{ADC3744D-1F48-C5F4-EDA5-56AA30D6385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197946" y="5482814"/>
                        <a:ext cx="1427996" cy="1255772"/>
                      </a:xfrm>
                      <a:custGeom>
                        <a:avLst/>
                        <a:gdLst>
                          <a:gd name="connsiteX0" fmla="*/ 292167 w 1427996"/>
                          <a:gd name="connsiteY0" fmla="*/ 0 h 716658"/>
                          <a:gd name="connsiteX1" fmla="*/ 474723 w 1427996"/>
                          <a:gd name="connsiteY1" fmla="*/ 0 h 716658"/>
                          <a:gd name="connsiteX2" fmla="*/ 529969 w 1427996"/>
                          <a:gd name="connsiteY2" fmla="*/ 44488 h 716658"/>
                          <a:gd name="connsiteX3" fmla="*/ 713998 w 1427996"/>
                          <a:gd name="connsiteY3" fmla="*/ 85874 h 716658"/>
                          <a:gd name="connsiteX4" fmla="*/ 898028 w 1427996"/>
                          <a:gd name="connsiteY4" fmla="*/ 44488 h 716658"/>
                          <a:gd name="connsiteX5" fmla="*/ 953273 w 1427996"/>
                          <a:gd name="connsiteY5" fmla="*/ 0 h 716658"/>
                          <a:gd name="connsiteX6" fmla="*/ 1135829 w 1427996"/>
                          <a:gd name="connsiteY6" fmla="*/ 0 h 716658"/>
                          <a:gd name="connsiteX7" fmla="*/ 1427996 w 1427996"/>
                          <a:gd name="connsiteY7" fmla="*/ 292167 h 716658"/>
                          <a:gd name="connsiteX8" fmla="*/ 1427996 w 1427996"/>
                          <a:gd name="connsiteY8" fmla="*/ 716658 h 716658"/>
                          <a:gd name="connsiteX9" fmla="*/ 0 w 1427996"/>
                          <a:gd name="connsiteY9" fmla="*/ 716658 h 716658"/>
                          <a:gd name="connsiteX10" fmla="*/ 0 w 1427996"/>
                          <a:gd name="connsiteY10" fmla="*/ 292167 h 716658"/>
                          <a:gd name="connsiteX11" fmla="*/ 292167 w 1427996"/>
                          <a:gd name="connsiteY11" fmla="*/ 0 h 7166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427996" h="716658">
                            <a:moveTo>
                              <a:pt x="292167" y="0"/>
                            </a:moveTo>
                            <a:lnTo>
                              <a:pt x="474723" y="0"/>
                            </a:lnTo>
                            <a:lnTo>
                              <a:pt x="529969" y="44488"/>
                            </a:lnTo>
                            <a:cubicBezTo>
                              <a:pt x="577066" y="70059"/>
                              <a:pt x="642130" y="85874"/>
                              <a:pt x="713998" y="85874"/>
                            </a:cubicBezTo>
                            <a:cubicBezTo>
                              <a:pt x="785866" y="85874"/>
                              <a:pt x="850931" y="70059"/>
                              <a:pt x="898028" y="44488"/>
                            </a:cubicBezTo>
                            <a:lnTo>
                              <a:pt x="953273" y="0"/>
                            </a:lnTo>
                            <a:lnTo>
                              <a:pt x="1135829" y="0"/>
                            </a:lnTo>
                            <a:cubicBezTo>
                              <a:pt x="1297188" y="0"/>
                              <a:pt x="1427996" y="130808"/>
                              <a:pt x="1427996" y="292167"/>
                            </a:cubicBezTo>
                            <a:lnTo>
                              <a:pt x="1427996" y="716658"/>
                            </a:lnTo>
                            <a:lnTo>
                              <a:pt x="0" y="716658"/>
                            </a:lnTo>
                            <a:lnTo>
                              <a:pt x="0" y="292167"/>
                            </a:lnTo>
                            <a:cubicBezTo>
                              <a:pt x="0" y="130808"/>
                              <a:pt x="130808" y="0"/>
                              <a:pt x="29216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CCFF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98" name="グループ化 97">
                        <a:extLst>
                          <a:ext uri="{FF2B5EF4-FFF2-40B4-BE49-F238E27FC236}">
                            <a16:creationId xmlns:a16="http://schemas.microsoft.com/office/drawing/2014/main" id="{C10673D0-25F5-361B-2AF6-30ED5709268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34227" y="5438946"/>
                        <a:ext cx="756786" cy="351860"/>
                        <a:chOff x="5380567" y="5392842"/>
                        <a:chExt cx="1048943" cy="487697"/>
                      </a:xfrm>
                      <a:solidFill>
                        <a:srgbClr val="FF99CC"/>
                      </a:solidFill>
                    </p:grpSpPr>
                    <p:sp>
                      <p:nvSpPr>
                        <p:cNvPr id="99" name="直角三角形 3">
                          <a:extLst>
                            <a:ext uri="{FF2B5EF4-FFF2-40B4-BE49-F238E27FC236}">
                              <a16:creationId xmlns:a16="http://schemas.microsoft.com/office/drawing/2014/main" id="{226F2EE7-E393-40ED-D67B-069362B358C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5400000">
                          <a:off x="5405032" y="5368379"/>
                          <a:ext cx="487695" cy="536626"/>
                        </a:xfrm>
                        <a:custGeom>
                          <a:avLst/>
                          <a:gdLst>
                            <a:gd name="connsiteX0" fmla="*/ 0 w 495055"/>
                            <a:gd name="connsiteY0" fmla="*/ 495055 h 495055"/>
                            <a:gd name="connsiteX1" fmla="*/ 0 w 495055"/>
                            <a:gd name="connsiteY1" fmla="*/ 0 h 495055"/>
                            <a:gd name="connsiteX2" fmla="*/ 495055 w 495055"/>
                            <a:gd name="connsiteY2" fmla="*/ 495055 h 495055"/>
                            <a:gd name="connsiteX3" fmla="*/ 0 w 495055"/>
                            <a:gd name="connsiteY3" fmla="*/ 495055 h 495055"/>
                            <a:gd name="connsiteX0" fmla="*/ 0 w 495055"/>
                            <a:gd name="connsiteY0" fmla="*/ 449335 h 449335"/>
                            <a:gd name="connsiteX1" fmla="*/ 162560 w 495055"/>
                            <a:gd name="connsiteY1" fmla="*/ 0 h 449335"/>
                            <a:gd name="connsiteX2" fmla="*/ 495055 w 495055"/>
                            <a:gd name="connsiteY2" fmla="*/ 449335 h 449335"/>
                            <a:gd name="connsiteX3" fmla="*/ 0 w 495055"/>
                            <a:gd name="connsiteY3" fmla="*/ 449335 h 449335"/>
                            <a:gd name="connsiteX0" fmla="*/ 0 w 403615"/>
                            <a:gd name="connsiteY0" fmla="*/ 449335 h 525535"/>
                            <a:gd name="connsiteX1" fmla="*/ 162560 w 403615"/>
                            <a:gd name="connsiteY1" fmla="*/ 0 h 525535"/>
                            <a:gd name="connsiteX2" fmla="*/ 403615 w 403615"/>
                            <a:gd name="connsiteY2" fmla="*/ 525535 h 525535"/>
                            <a:gd name="connsiteX3" fmla="*/ 0 w 403615"/>
                            <a:gd name="connsiteY3" fmla="*/ 449335 h 525535"/>
                            <a:gd name="connsiteX0" fmla="*/ 0 w 403615"/>
                            <a:gd name="connsiteY0" fmla="*/ 413775 h 489975"/>
                            <a:gd name="connsiteX1" fmla="*/ 177800 w 403615"/>
                            <a:gd name="connsiteY1" fmla="*/ 0 h 489975"/>
                            <a:gd name="connsiteX2" fmla="*/ 403615 w 403615"/>
                            <a:gd name="connsiteY2" fmla="*/ 489975 h 489975"/>
                            <a:gd name="connsiteX3" fmla="*/ 0 w 403615"/>
                            <a:gd name="connsiteY3" fmla="*/ 413775 h 489975"/>
                            <a:gd name="connsiteX0" fmla="*/ 0 w 393455"/>
                            <a:gd name="connsiteY0" fmla="*/ 413775 h 449335"/>
                            <a:gd name="connsiteX1" fmla="*/ 177800 w 393455"/>
                            <a:gd name="connsiteY1" fmla="*/ 0 h 449335"/>
                            <a:gd name="connsiteX2" fmla="*/ 393455 w 393455"/>
                            <a:gd name="connsiteY2" fmla="*/ 449335 h 449335"/>
                            <a:gd name="connsiteX3" fmla="*/ 0 w 393455"/>
                            <a:gd name="connsiteY3" fmla="*/ 413775 h 449335"/>
                            <a:gd name="connsiteX0" fmla="*/ 0 w 396811"/>
                            <a:gd name="connsiteY0" fmla="*/ 413775 h 501412"/>
                            <a:gd name="connsiteX1" fmla="*/ 177800 w 396811"/>
                            <a:gd name="connsiteY1" fmla="*/ 0 h 501412"/>
                            <a:gd name="connsiteX2" fmla="*/ 393455 w 396811"/>
                            <a:gd name="connsiteY2" fmla="*/ 449335 h 501412"/>
                            <a:gd name="connsiteX3" fmla="*/ 0 w 396811"/>
                            <a:gd name="connsiteY3" fmla="*/ 413775 h 501412"/>
                            <a:gd name="connsiteX0" fmla="*/ 0 w 397642"/>
                            <a:gd name="connsiteY0" fmla="*/ 413775 h 501412"/>
                            <a:gd name="connsiteX1" fmla="*/ 177800 w 397642"/>
                            <a:gd name="connsiteY1" fmla="*/ 0 h 501412"/>
                            <a:gd name="connsiteX2" fmla="*/ 393455 w 397642"/>
                            <a:gd name="connsiteY2" fmla="*/ 449335 h 501412"/>
                            <a:gd name="connsiteX3" fmla="*/ 0 w 397642"/>
                            <a:gd name="connsiteY3" fmla="*/ 413775 h 501412"/>
                            <a:gd name="connsiteX0" fmla="*/ 0 w 397642"/>
                            <a:gd name="connsiteY0" fmla="*/ 413775 h 514630"/>
                            <a:gd name="connsiteX1" fmla="*/ 177800 w 397642"/>
                            <a:gd name="connsiteY1" fmla="*/ 0 h 514630"/>
                            <a:gd name="connsiteX2" fmla="*/ 393455 w 397642"/>
                            <a:gd name="connsiteY2" fmla="*/ 449335 h 514630"/>
                            <a:gd name="connsiteX3" fmla="*/ 0 w 397642"/>
                            <a:gd name="connsiteY3" fmla="*/ 413775 h 5146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7642" h="514630">
                              <a:moveTo>
                                <a:pt x="0" y="413775"/>
                              </a:moveTo>
                              <a:lnTo>
                                <a:pt x="177800" y="0"/>
                              </a:lnTo>
                              <a:cubicBezTo>
                                <a:pt x="290328" y="114218"/>
                                <a:pt x="423007" y="318948"/>
                                <a:pt x="393455" y="449335"/>
                              </a:cubicBezTo>
                              <a:cubicBezTo>
                                <a:pt x="363903" y="579722"/>
                                <a:pt x="131152" y="486588"/>
                                <a:pt x="0" y="413775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00" name="直角三角形 3">
                          <a:extLst>
                            <a:ext uri="{FF2B5EF4-FFF2-40B4-BE49-F238E27FC236}">
                              <a16:creationId xmlns:a16="http://schemas.microsoft.com/office/drawing/2014/main" id="{11ACE077-1DC0-3FF5-EF83-DFE2765618C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6200000" flipH="1">
                          <a:off x="5917350" y="5368377"/>
                          <a:ext cx="487695" cy="536625"/>
                        </a:xfrm>
                        <a:custGeom>
                          <a:avLst/>
                          <a:gdLst>
                            <a:gd name="connsiteX0" fmla="*/ 0 w 495055"/>
                            <a:gd name="connsiteY0" fmla="*/ 495055 h 495055"/>
                            <a:gd name="connsiteX1" fmla="*/ 0 w 495055"/>
                            <a:gd name="connsiteY1" fmla="*/ 0 h 495055"/>
                            <a:gd name="connsiteX2" fmla="*/ 495055 w 495055"/>
                            <a:gd name="connsiteY2" fmla="*/ 495055 h 495055"/>
                            <a:gd name="connsiteX3" fmla="*/ 0 w 495055"/>
                            <a:gd name="connsiteY3" fmla="*/ 495055 h 495055"/>
                            <a:gd name="connsiteX0" fmla="*/ 0 w 495055"/>
                            <a:gd name="connsiteY0" fmla="*/ 449335 h 449335"/>
                            <a:gd name="connsiteX1" fmla="*/ 162560 w 495055"/>
                            <a:gd name="connsiteY1" fmla="*/ 0 h 449335"/>
                            <a:gd name="connsiteX2" fmla="*/ 495055 w 495055"/>
                            <a:gd name="connsiteY2" fmla="*/ 449335 h 449335"/>
                            <a:gd name="connsiteX3" fmla="*/ 0 w 495055"/>
                            <a:gd name="connsiteY3" fmla="*/ 449335 h 449335"/>
                            <a:gd name="connsiteX0" fmla="*/ 0 w 403615"/>
                            <a:gd name="connsiteY0" fmla="*/ 449335 h 525535"/>
                            <a:gd name="connsiteX1" fmla="*/ 162560 w 403615"/>
                            <a:gd name="connsiteY1" fmla="*/ 0 h 525535"/>
                            <a:gd name="connsiteX2" fmla="*/ 403615 w 403615"/>
                            <a:gd name="connsiteY2" fmla="*/ 525535 h 525535"/>
                            <a:gd name="connsiteX3" fmla="*/ 0 w 403615"/>
                            <a:gd name="connsiteY3" fmla="*/ 449335 h 525535"/>
                            <a:gd name="connsiteX0" fmla="*/ 0 w 403615"/>
                            <a:gd name="connsiteY0" fmla="*/ 413775 h 489975"/>
                            <a:gd name="connsiteX1" fmla="*/ 177800 w 403615"/>
                            <a:gd name="connsiteY1" fmla="*/ 0 h 489975"/>
                            <a:gd name="connsiteX2" fmla="*/ 403615 w 403615"/>
                            <a:gd name="connsiteY2" fmla="*/ 489975 h 489975"/>
                            <a:gd name="connsiteX3" fmla="*/ 0 w 403615"/>
                            <a:gd name="connsiteY3" fmla="*/ 413775 h 489975"/>
                            <a:gd name="connsiteX0" fmla="*/ 0 w 393455"/>
                            <a:gd name="connsiteY0" fmla="*/ 413775 h 449335"/>
                            <a:gd name="connsiteX1" fmla="*/ 177800 w 393455"/>
                            <a:gd name="connsiteY1" fmla="*/ 0 h 449335"/>
                            <a:gd name="connsiteX2" fmla="*/ 393455 w 393455"/>
                            <a:gd name="connsiteY2" fmla="*/ 449335 h 449335"/>
                            <a:gd name="connsiteX3" fmla="*/ 0 w 393455"/>
                            <a:gd name="connsiteY3" fmla="*/ 413775 h 449335"/>
                            <a:gd name="connsiteX0" fmla="*/ 0 w 396811"/>
                            <a:gd name="connsiteY0" fmla="*/ 413775 h 501412"/>
                            <a:gd name="connsiteX1" fmla="*/ 177800 w 396811"/>
                            <a:gd name="connsiteY1" fmla="*/ 0 h 501412"/>
                            <a:gd name="connsiteX2" fmla="*/ 393455 w 396811"/>
                            <a:gd name="connsiteY2" fmla="*/ 449335 h 501412"/>
                            <a:gd name="connsiteX3" fmla="*/ 0 w 396811"/>
                            <a:gd name="connsiteY3" fmla="*/ 413775 h 501412"/>
                            <a:gd name="connsiteX0" fmla="*/ 0 w 397642"/>
                            <a:gd name="connsiteY0" fmla="*/ 413775 h 501412"/>
                            <a:gd name="connsiteX1" fmla="*/ 177800 w 397642"/>
                            <a:gd name="connsiteY1" fmla="*/ 0 h 501412"/>
                            <a:gd name="connsiteX2" fmla="*/ 393455 w 397642"/>
                            <a:gd name="connsiteY2" fmla="*/ 449335 h 501412"/>
                            <a:gd name="connsiteX3" fmla="*/ 0 w 397642"/>
                            <a:gd name="connsiteY3" fmla="*/ 413775 h 501412"/>
                            <a:gd name="connsiteX0" fmla="*/ 0 w 397642"/>
                            <a:gd name="connsiteY0" fmla="*/ 413775 h 514630"/>
                            <a:gd name="connsiteX1" fmla="*/ 177800 w 397642"/>
                            <a:gd name="connsiteY1" fmla="*/ 0 h 514630"/>
                            <a:gd name="connsiteX2" fmla="*/ 393455 w 397642"/>
                            <a:gd name="connsiteY2" fmla="*/ 449335 h 514630"/>
                            <a:gd name="connsiteX3" fmla="*/ 0 w 397642"/>
                            <a:gd name="connsiteY3" fmla="*/ 413775 h 5146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7642" h="514630">
                              <a:moveTo>
                                <a:pt x="0" y="413775"/>
                              </a:moveTo>
                              <a:lnTo>
                                <a:pt x="177800" y="0"/>
                              </a:lnTo>
                              <a:cubicBezTo>
                                <a:pt x="290328" y="114218"/>
                                <a:pt x="423007" y="318948"/>
                                <a:pt x="393455" y="449335"/>
                              </a:cubicBezTo>
                              <a:cubicBezTo>
                                <a:pt x="363903" y="579722"/>
                                <a:pt x="131152" y="486588"/>
                                <a:pt x="0" y="413775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sp>
                  <p:nvSpPr>
                    <p:cNvPr id="90" name="楕円 89">
                      <a:extLst>
                        <a:ext uri="{FF2B5EF4-FFF2-40B4-BE49-F238E27FC236}">
                          <a16:creationId xmlns:a16="http://schemas.microsoft.com/office/drawing/2014/main" id="{1F5F84BA-AA4C-0678-9799-2065337769EE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178134" y="2223904"/>
                      <a:ext cx="354259" cy="44869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楕円 90">
                      <a:extLst>
                        <a:ext uri="{FF2B5EF4-FFF2-40B4-BE49-F238E27FC236}">
                          <a16:creationId xmlns:a16="http://schemas.microsoft.com/office/drawing/2014/main" id="{144421FD-1C05-CCB7-0DBE-C08ED9C9C60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249626" y="2314452"/>
                      <a:ext cx="211276" cy="26759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楕円 91">
                      <a:extLst>
                        <a:ext uri="{FF2B5EF4-FFF2-40B4-BE49-F238E27FC236}">
                          <a16:creationId xmlns:a16="http://schemas.microsoft.com/office/drawing/2014/main" id="{928393AE-BAB9-CAE2-71DF-9EA0A874B6A4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500591" y="2223903"/>
                      <a:ext cx="354259" cy="44869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楕円 92">
                      <a:extLst>
                        <a:ext uri="{FF2B5EF4-FFF2-40B4-BE49-F238E27FC236}">
                          <a16:creationId xmlns:a16="http://schemas.microsoft.com/office/drawing/2014/main" id="{A29D4E4C-5116-6B7A-07A1-7BB85CFE4FCE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572082" y="2314451"/>
                      <a:ext cx="211276" cy="26759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楕円 93">
                      <a:extLst>
                        <a:ext uri="{FF2B5EF4-FFF2-40B4-BE49-F238E27FC236}">
                          <a16:creationId xmlns:a16="http://schemas.microsoft.com/office/drawing/2014/main" id="{434A8A9B-CC25-374A-863F-FB62E3CEF4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328095" y="1654912"/>
                      <a:ext cx="1361555" cy="136155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06E3E09F-3F02-21F2-B222-6FCC22E513ED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696979" y="1253663"/>
                      <a:ext cx="640561" cy="1275894"/>
                    </a:xfrm>
                    <a:custGeom>
                      <a:avLst/>
                      <a:gdLst>
                        <a:gd name="connsiteX0" fmla="*/ 671 w 640561"/>
                        <a:gd name="connsiteY0" fmla="*/ 444971 h 1275894"/>
                        <a:gd name="connsiteX1" fmla="*/ 1244 w 640561"/>
                        <a:gd name="connsiteY1" fmla="*/ 393298 h 1275894"/>
                        <a:gd name="connsiteX2" fmla="*/ 128484 w 640561"/>
                        <a:gd name="connsiteY2" fmla="*/ 128485 h 1275894"/>
                        <a:gd name="connsiteX3" fmla="*/ 640560 w 640561"/>
                        <a:gd name="connsiteY3" fmla="*/ 86114 h 1275894"/>
                        <a:gd name="connsiteX4" fmla="*/ 441307 w 640561"/>
                        <a:gd name="connsiteY4" fmla="*/ 141185 h 1275894"/>
                        <a:gd name="connsiteX5" fmla="*/ 429065 w 640561"/>
                        <a:gd name="connsiteY5" fmla="*/ 148408 h 1275894"/>
                        <a:gd name="connsiteX6" fmla="*/ 444991 w 640561"/>
                        <a:gd name="connsiteY6" fmla="*/ 150219 h 1275894"/>
                        <a:gd name="connsiteX7" fmla="*/ 533425 w 640561"/>
                        <a:gd name="connsiteY7" fmla="*/ 204614 h 1275894"/>
                        <a:gd name="connsiteX8" fmla="*/ 305844 w 640561"/>
                        <a:gd name="connsiteY8" fmla="*/ 290079 h 1275894"/>
                        <a:gd name="connsiteX9" fmla="*/ 305327 w 640561"/>
                        <a:gd name="connsiteY9" fmla="*/ 290516 h 1275894"/>
                        <a:gd name="connsiteX10" fmla="*/ 350237 w 640561"/>
                        <a:gd name="connsiteY10" fmla="*/ 295621 h 1275894"/>
                        <a:gd name="connsiteX11" fmla="*/ 412882 w 640561"/>
                        <a:gd name="connsiteY11" fmla="*/ 334154 h 1275894"/>
                        <a:gd name="connsiteX12" fmla="*/ 205559 w 640561"/>
                        <a:gd name="connsiteY12" fmla="*/ 433664 h 1275894"/>
                        <a:gd name="connsiteX13" fmla="*/ 150400 w 640561"/>
                        <a:gd name="connsiteY13" fmla="*/ 504736 h 1275894"/>
                        <a:gd name="connsiteX14" fmla="*/ 121695 w 640561"/>
                        <a:gd name="connsiteY14" fmla="*/ 571878 h 1275894"/>
                        <a:gd name="connsiteX15" fmla="*/ 120801 w 640561"/>
                        <a:gd name="connsiteY15" fmla="*/ 575217 h 1275894"/>
                        <a:gd name="connsiteX16" fmla="*/ 115194 w 640561"/>
                        <a:gd name="connsiteY16" fmla="*/ 640145 h 1275894"/>
                        <a:gd name="connsiteX17" fmla="*/ 120801 w 640561"/>
                        <a:gd name="connsiteY17" fmla="*/ 705073 h 1275894"/>
                        <a:gd name="connsiteX18" fmla="*/ 120827 w 640561"/>
                        <a:gd name="connsiteY18" fmla="*/ 705172 h 1275894"/>
                        <a:gd name="connsiteX19" fmla="*/ 150401 w 640561"/>
                        <a:gd name="connsiteY19" fmla="*/ 774347 h 1275894"/>
                        <a:gd name="connsiteX20" fmla="*/ 205560 w 640561"/>
                        <a:gd name="connsiteY20" fmla="*/ 845419 h 1275894"/>
                        <a:gd name="connsiteX21" fmla="*/ 412884 w 640561"/>
                        <a:gd name="connsiteY21" fmla="*/ 944929 h 1275894"/>
                        <a:gd name="connsiteX22" fmla="*/ 350238 w 640561"/>
                        <a:gd name="connsiteY22" fmla="*/ 983463 h 1275894"/>
                        <a:gd name="connsiteX23" fmla="*/ 316025 w 640561"/>
                        <a:gd name="connsiteY23" fmla="*/ 987352 h 1275894"/>
                        <a:gd name="connsiteX24" fmla="*/ 377768 w 640561"/>
                        <a:gd name="connsiteY24" fmla="*/ 1023788 h 1275894"/>
                        <a:gd name="connsiteX25" fmla="*/ 533426 w 640561"/>
                        <a:gd name="connsiteY25" fmla="*/ 1066809 h 1275894"/>
                        <a:gd name="connsiteX26" fmla="*/ 444993 w 640561"/>
                        <a:gd name="connsiteY26" fmla="*/ 1121204 h 1275894"/>
                        <a:gd name="connsiteX27" fmla="*/ 422713 w 640561"/>
                        <a:gd name="connsiteY27" fmla="*/ 1123737 h 1275894"/>
                        <a:gd name="connsiteX28" fmla="*/ 441307 w 640561"/>
                        <a:gd name="connsiteY28" fmla="*/ 1134710 h 1275894"/>
                        <a:gd name="connsiteX29" fmla="*/ 640561 w 640561"/>
                        <a:gd name="connsiteY29" fmla="*/ 1189780 h 1275894"/>
                        <a:gd name="connsiteX30" fmla="*/ 128485 w 640561"/>
                        <a:gd name="connsiteY30" fmla="*/ 1147409 h 1275894"/>
                        <a:gd name="connsiteX31" fmla="*/ 1246 w 640561"/>
                        <a:gd name="connsiteY31" fmla="*/ 882596 h 1275894"/>
                        <a:gd name="connsiteX32" fmla="*/ 22186 w 640561"/>
                        <a:gd name="connsiteY32" fmla="*/ 732906 h 1275894"/>
                        <a:gd name="connsiteX33" fmla="*/ 40684 w 640561"/>
                        <a:gd name="connsiteY33" fmla="*/ 695787 h 1275894"/>
                        <a:gd name="connsiteX34" fmla="*/ 32403 w 640561"/>
                        <a:gd name="connsiteY34" fmla="*/ 640145 h 1275894"/>
                        <a:gd name="connsiteX35" fmla="*/ 41270 w 640561"/>
                        <a:gd name="connsiteY35" fmla="*/ 580561 h 1275894"/>
                        <a:gd name="connsiteX36" fmla="*/ 13952 w 640561"/>
                        <a:gd name="connsiteY36" fmla="*/ 519421 h 1275894"/>
                        <a:gd name="connsiteX37" fmla="*/ 671 w 640561"/>
                        <a:gd name="connsiteY37" fmla="*/ 444971 h 12758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640561" h="1275894">
                          <a:moveTo>
                            <a:pt x="671" y="444971"/>
                          </a:moveTo>
                          <a:cubicBezTo>
                            <a:pt x="-388" y="427946"/>
                            <a:pt x="-193" y="410674"/>
                            <a:pt x="1244" y="393298"/>
                          </a:cubicBezTo>
                          <a:cubicBezTo>
                            <a:pt x="8912" y="300630"/>
                            <a:pt x="51931" y="205038"/>
                            <a:pt x="128484" y="128485"/>
                          </a:cubicBezTo>
                          <a:cubicBezTo>
                            <a:pt x="281591" y="-24622"/>
                            <a:pt x="510854" y="-43592"/>
                            <a:pt x="640560" y="86114"/>
                          </a:cubicBezTo>
                          <a:cubicBezTo>
                            <a:pt x="572640" y="91669"/>
                            <a:pt x="504985" y="110621"/>
                            <a:pt x="441307" y="141185"/>
                          </a:cubicBezTo>
                          <a:lnTo>
                            <a:pt x="429065" y="148408"/>
                          </a:lnTo>
                          <a:lnTo>
                            <a:pt x="444991" y="150219"/>
                          </a:lnTo>
                          <a:cubicBezTo>
                            <a:pt x="477901" y="161210"/>
                            <a:pt x="508094" y="179283"/>
                            <a:pt x="533425" y="204614"/>
                          </a:cubicBezTo>
                          <a:cubicBezTo>
                            <a:pt x="453837" y="211124"/>
                            <a:pt x="374711" y="241180"/>
                            <a:pt x="305844" y="290079"/>
                          </a:cubicBezTo>
                          <a:lnTo>
                            <a:pt x="305327" y="290516"/>
                          </a:lnTo>
                          <a:lnTo>
                            <a:pt x="350237" y="295621"/>
                          </a:lnTo>
                          <a:cubicBezTo>
                            <a:pt x="373549" y="303406"/>
                            <a:pt x="394937" y="316209"/>
                            <a:pt x="412882" y="334154"/>
                          </a:cubicBezTo>
                          <a:cubicBezTo>
                            <a:pt x="337708" y="340304"/>
                            <a:pt x="263118" y="376105"/>
                            <a:pt x="205559" y="433664"/>
                          </a:cubicBezTo>
                          <a:cubicBezTo>
                            <a:pt x="183974" y="455249"/>
                            <a:pt x="165449" y="479229"/>
                            <a:pt x="150400" y="504736"/>
                          </a:cubicBezTo>
                          <a:lnTo>
                            <a:pt x="121695" y="571878"/>
                          </a:lnTo>
                          <a:lnTo>
                            <a:pt x="120801" y="575217"/>
                          </a:lnTo>
                          <a:cubicBezTo>
                            <a:pt x="117111" y="596276"/>
                            <a:pt x="115194" y="618050"/>
                            <a:pt x="115194" y="640145"/>
                          </a:cubicBezTo>
                          <a:cubicBezTo>
                            <a:pt x="115194" y="662241"/>
                            <a:pt x="117111" y="684014"/>
                            <a:pt x="120801" y="705073"/>
                          </a:cubicBezTo>
                          <a:lnTo>
                            <a:pt x="120827" y="705172"/>
                          </a:lnTo>
                          <a:lnTo>
                            <a:pt x="150401" y="774347"/>
                          </a:lnTo>
                          <a:cubicBezTo>
                            <a:pt x="165450" y="799855"/>
                            <a:pt x="183975" y="823834"/>
                            <a:pt x="205560" y="845419"/>
                          </a:cubicBezTo>
                          <a:cubicBezTo>
                            <a:pt x="263119" y="902979"/>
                            <a:pt x="337709" y="938779"/>
                            <a:pt x="412884" y="944929"/>
                          </a:cubicBezTo>
                          <a:cubicBezTo>
                            <a:pt x="394939" y="962874"/>
                            <a:pt x="373550" y="975677"/>
                            <a:pt x="350238" y="983463"/>
                          </a:cubicBezTo>
                          <a:lnTo>
                            <a:pt x="316025" y="987352"/>
                          </a:lnTo>
                          <a:lnTo>
                            <a:pt x="377768" y="1023788"/>
                          </a:lnTo>
                          <a:cubicBezTo>
                            <a:pt x="427513" y="1047664"/>
                            <a:pt x="480367" y="1062469"/>
                            <a:pt x="533426" y="1066809"/>
                          </a:cubicBezTo>
                          <a:cubicBezTo>
                            <a:pt x="508094" y="1092140"/>
                            <a:pt x="477902" y="1110213"/>
                            <a:pt x="444993" y="1121204"/>
                          </a:cubicBezTo>
                          <a:lnTo>
                            <a:pt x="422713" y="1123737"/>
                          </a:lnTo>
                          <a:lnTo>
                            <a:pt x="441307" y="1134710"/>
                          </a:lnTo>
                          <a:cubicBezTo>
                            <a:pt x="504985" y="1165273"/>
                            <a:pt x="572641" y="1184225"/>
                            <a:pt x="640561" y="1189780"/>
                          </a:cubicBezTo>
                          <a:cubicBezTo>
                            <a:pt x="510856" y="1319486"/>
                            <a:pt x="281592" y="1300515"/>
                            <a:pt x="128485" y="1147409"/>
                          </a:cubicBezTo>
                          <a:cubicBezTo>
                            <a:pt x="51933" y="1070856"/>
                            <a:pt x="8913" y="975264"/>
                            <a:pt x="1246" y="882596"/>
                          </a:cubicBezTo>
                          <a:cubicBezTo>
                            <a:pt x="-3068" y="830471"/>
                            <a:pt x="3805" y="779271"/>
                            <a:pt x="22186" y="732906"/>
                          </a:cubicBezTo>
                          <a:lnTo>
                            <a:pt x="40684" y="695787"/>
                          </a:lnTo>
                          <a:lnTo>
                            <a:pt x="32403" y="640145"/>
                          </a:lnTo>
                          <a:lnTo>
                            <a:pt x="41270" y="580561"/>
                          </a:lnTo>
                          <a:lnTo>
                            <a:pt x="13952" y="519421"/>
                          </a:lnTo>
                          <a:cubicBezTo>
                            <a:pt x="6675" y="495487"/>
                            <a:pt x="2261" y="470507"/>
                            <a:pt x="671" y="444971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FDA21E3B-B944-781C-65ED-B16ED1D9B40C}"/>
                      </a:ext>
                    </a:extLst>
                  </p:cNvPr>
                  <p:cNvGrpSpPr/>
                  <p:nvPr/>
                </p:nvGrpSpPr>
                <p:grpSpPr>
                  <a:xfrm>
                    <a:off x="2350090" y="5139748"/>
                    <a:ext cx="1120775" cy="886512"/>
                    <a:chOff x="3354076" y="5139748"/>
                    <a:chExt cx="1120775" cy="886512"/>
                  </a:xfrm>
                </p:grpSpPr>
                <p:grpSp>
                  <p:nvGrpSpPr>
                    <p:cNvPr id="80" name="グループ化 79">
                      <a:extLst>
                        <a:ext uri="{FF2B5EF4-FFF2-40B4-BE49-F238E27FC236}">
                          <a16:creationId xmlns:a16="http://schemas.microsoft.com/office/drawing/2014/main" id="{8EE68DE0-52DE-B75C-4910-9270EED4BC3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54076" y="5139748"/>
                      <a:ext cx="1120775" cy="886512"/>
                      <a:chOff x="3354076" y="5139748"/>
                      <a:chExt cx="1120775" cy="886512"/>
                    </a:xfrm>
                  </p:grpSpPr>
                  <p:sp>
                    <p:nvSpPr>
                      <p:cNvPr id="82" name="楕円 81">
                        <a:extLst>
                          <a:ext uri="{FF2B5EF4-FFF2-40B4-BE49-F238E27FC236}">
                            <a16:creationId xmlns:a16="http://schemas.microsoft.com/office/drawing/2014/main" id="{47E3AE8B-9328-DBEB-C6CA-41007D0659B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354076" y="5139748"/>
                        <a:ext cx="431800" cy="4318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3" name="楕円 82">
                        <a:extLst>
                          <a:ext uri="{FF2B5EF4-FFF2-40B4-BE49-F238E27FC236}">
                            <a16:creationId xmlns:a16="http://schemas.microsoft.com/office/drawing/2014/main" id="{670D88C3-44AC-833B-C702-C084172F128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043051" y="5139748"/>
                        <a:ext cx="431800" cy="4318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4" name="楕円 83">
                        <a:extLst>
                          <a:ext uri="{FF2B5EF4-FFF2-40B4-BE49-F238E27FC236}">
                            <a16:creationId xmlns:a16="http://schemas.microsoft.com/office/drawing/2014/main" id="{E36E6C58-2884-B271-4C72-38EDA3F3A48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32880" y="5708650"/>
                        <a:ext cx="536534" cy="317610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" name="フリーフォーム: 図形 84">
                        <a:extLst>
                          <a:ext uri="{FF2B5EF4-FFF2-40B4-BE49-F238E27FC236}">
                            <a16:creationId xmlns:a16="http://schemas.microsoft.com/office/drawing/2014/main" id="{F5801388-CA34-2C0E-30B5-402C64A61A0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84443" y="5899150"/>
                        <a:ext cx="426894" cy="127110"/>
                      </a:xfrm>
                      <a:custGeom>
                        <a:avLst/>
                        <a:gdLst>
                          <a:gd name="connsiteX0" fmla="*/ 213447 w 426894"/>
                          <a:gd name="connsiteY0" fmla="*/ 0 h 127110"/>
                          <a:gd name="connsiteX1" fmla="*/ 403141 w 426894"/>
                          <a:gd name="connsiteY1" fmla="*/ 46513 h 127110"/>
                          <a:gd name="connsiteX2" fmla="*/ 426894 w 426894"/>
                          <a:gd name="connsiteY2" fmla="*/ 63555 h 127110"/>
                          <a:gd name="connsiteX3" fmla="*/ 403141 w 426894"/>
                          <a:gd name="connsiteY3" fmla="*/ 80598 h 127110"/>
                          <a:gd name="connsiteX4" fmla="*/ 213447 w 426894"/>
                          <a:gd name="connsiteY4" fmla="*/ 127110 h 127110"/>
                          <a:gd name="connsiteX5" fmla="*/ 23754 w 426894"/>
                          <a:gd name="connsiteY5" fmla="*/ 80598 h 127110"/>
                          <a:gd name="connsiteX6" fmla="*/ 0 w 426894"/>
                          <a:gd name="connsiteY6" fmla="*/ 63555 h 127110"/>
                          <a:gd name="connsiteX7" fmla="*/ 23754 w 426894"/>
                          <a:gd name="connsiteY7" fmla="*/ 46513 h 127110"/>
                          <a:gd name="connsiteX8" fmla="*/ 213447 w 426894"/>
                          <a:gd name="connsiteY8" fmla="*/ 0 h 1271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26894" h="127110">
                            <a:moveTo>
                              <a:pt x="213447" y="0"/>
                            </a:moveTo>
                            <a:cubicBezTo>
                              <a:pt x="287527" y="0"/>
                              <a:pt x="354594" y="17775"/>
                              <a:pt x="403141" y="46513"/>
                            </a:cubicBezTo>
                            <a:lnTo>
                              <a:pt x="426894" y="63555"/>
                            </a:lnTo>
                            <a:lnTo>
                              <a:pt x="403141" y="80598"/>
                            </a:lnTo>
                            <a:cubicBezTo>
                              <a:pt x="354594" y="109336"/>
                              <a:pt x="287527" y="127110"/>
                              <a:pt x="213447" y="127110"/>
                            </a:cubicBezTo>
                            <a:cubicBezTo>
                              <a:pt x="139367" y="127110"/>
                              <a:pt x="72300" y="109336"/>
                              <a:pt x="23754" y="80598"/>
                            </a:cubicBezTo>
                            <a:lnTo>
                              <a:pt x="0" y="63555"/>
                            </a:lnTo>
                            <a:lnTo>
                              <a:pt x="23754" y="46513"/>
                            </a:lnTo>
                            <a:cubicBezTo>
                              <a:pt x="72300" y="17775"/>
                              <a:pt x="139367" y="0"/>
                              <a:pt x="21344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99FF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" name="楕円 85">
                        <a:extLst>
                          <a:ext uri="{FF2B5EF4-FFF2-40B4-BE49-F238E27FC236}">
                            <a16:creationId xmlns:a16="http://schemas.microsoft.com/office/drawing/2014/main" id="{E77ABB51-87D1-6DE2-E362-20DC3E16CCA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547116" y="5398287"/>
                        <a:ext cx="45720" cy="4572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7" name="楕円 86">
                        <a:extLst>
                          <a:ext uri="{FF2B5EF4-FFF2-40B4-BE49-F238E27FC236}">
                            <a16:creationId xmlns:a16="http://schemas.microsoft.com/office/drawing/2014/main" id="{F5808427-A456-1DBC-6CBC-1F17BACE4E8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36091" y="5398287"/>
                        <a:ext cx="45720" cy="4572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81" name="ひし形 16">
                      <a:extLst>
                        <a:ext uri="{FF2B5EF4-FFF2-40B4-BE49-F238E27FC236}">
                          <a16:creationId xmlns:a16="http://schemas.microsoft.com/office/drawing/2014/main" id="{11349EB5-3AA4-53A8-4422-54E9120938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05734" y="5566091"/>
                      <a:ext cx="184313" cy="65004"/>
                    </a:xfrm>
                    <a:custGeom>
                      <a:avLst/>
                      <a:gdLst>
                        <a:gd name="connsiteX0" fmla="*/ 0 w 270030"/>
                        <a:gd name="connsiteY0" fmla="*/ 45005 h 90010"/>
                        <a:gd name="connsiteX1" fmla="*/ 135015 w 270030"/>
                        <a:gd name="connsiteY1" fmla="*/ 0 h 90010"/>
                        <a:gd name="connsiteX2" fmla="*/ 270030 w 270030"/>
                        <a:gd name="connsiteY2" fmla="*/ 45005 h 90010"/>
                        <a:gd name="connsiteX3" fmla="*/ 135015 w 270030"/>
                        <a:gd name="connsiteY3" fmla="*/ 90010 h 90010"/>
                        <a:gd name="connsiteX4" fmla="*/ 0 w 270030"/>
                        <a:gd name="connsiteY4" fmla="*/ 45005 h 90010"/>
                        <a:gd name="connsiteX0" fmla="*/ 0 w 270030"/>
                        <a:gd name="connsiteY0" fmla="*/ 45005 h 90011"/>
                        <a:gd name="connsiteX1" fmla="*/ 135015 w 270030"/>
                        <a:gd name="connsiteY1" fmla="*/ 0 h 90011"/>
                        <a:gd name="connsiteX2" fmla="*/ 270030 w 270030"/>
                        <a:gd name="connsiteY2" fmla="*/ 45005 h 90011"/>
                        <a:gd name="connsiteX3" fmla="*/ 135015 w 270030"/>
                        <a:gd name="connsiteY3" fmla="*/ 90010 h 90011"/>
                        <a:gd name="connsiteX4" fmla="*/ 0 w 270030"/>
                        <a:gd name="connsiteY4" fmla="*/ 45005 h 90011"/>
                        <a:gd name="connsiteX0" fmla="*/ 0 w 270030"/>
                        <a:gd name="connsiteY0" fmla="*/ 45005 h 90014"/>
                        <a:gd name="connsiteX1" fmla="*/ 135015 w 270030"/>
                        <a:gd name="connsiteY1" fmla="*/ 0 h 90014"/>
                        <a:gd name="connsiteX2" fmla="*/ 270030 w 270030"/>
                        <a:gd name="connsiteY2" fmla="*/ 45005 h 90014"/>
                        <a:gd name="connsiteX3" fmla="*/ 135015 w 270030"/>
                        <a:gd name="connsiteY3" fmla="*/ 90010 h 90014"/>
                        <a:gd name="connsiteX4" fmla="*/ 0 w 270030"/>
                        <a:gd name="connsiteY4" fmla="*/ 45005 h 90014"/>
                        <a:gd name="connsiteX0" fmla="*/ 0 w 270030"/>
                        <a:gd name="connsiteY0" fmla="*/ 45005 h 90014"/>
                        <a:gd name="connsiteX1" fmla="*/ 135015 w 270030"/>
                        <a:gd name="connsiteY1" fmla="*/ 0 h 90014"/>
                        <a:gd name="connsiteX2" fmla="*/ 270030 w 270030"/>
                        <a:gd name="connsiteY2" fmla="*/ 45005 h 90014"/>
                        <a:gd name="connsiteX3" fmla="*/ 135015 w 270030"/>
                        <a:gd name="connsiteY3" fmla="*/ 90010 h 90014"/>
                        <a:gd name="connsiteX4" fmla="*/ 0 w 270030"/>
                        <a:gd name="connsiteY4" fmla="*/ 45005 h 900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0030" h="90014">
                          <a:moveTo>
                            <a:pt x="0" y="45005"/>
                          </a:moveTo>
                          <a:lnTo>
                            <a:pt x="135015" y="0"/>
                          </a:lnTo>
                          <a:lnTo>
                            <a:pt x="270030" y="45005"/>
                          </a:lnTo>
                          <a:cubicBezTo>
                            <a:pt x="228100" y="86163"/>
                            <a:pt x="220660" y="89772"/>
                            <a:pt x="135015" y="90010"/>
                          </a:cubicBezTo>
                          <a:cubicBezTo>
                            <a:pt x="49370" y="90248"/>
                            <a:pt x="45005" y="80350"/>
                            <a:pt x="0" y="45005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9D531168-0B24-F61D-9FE7-84D7F61B7C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9206" y="6102604"/>
                    <a:ext cx="461064" cy="461064"/>
                  </a:xfrm>
                  <a:prstGeom prst="ellipse">
                    <a:avLst/>
                  </a:prstGeom>
                  <a:solidFill>
                    <a:srgbClr val="FFCC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9999D073-E706-CC19-BBB3-C2155A6103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681" y="6102604"/>
                    <a:ext cx="461064" cy="461064"/>
                  </a:xfrm>
                  <a:prstGeom prst="ellipse">
                    <a:avLst/>
                  </a:prstGeom>
                  <a:solidFill>
                    <a:srgbClr val="FFCC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78BD1B31-C716-8DF6-4441-18BB28D92462}"/>
                      </a:ext>
                    </a:extLst>
                  </p:cNvPr>
                  <p:cNvSpPr/>
                  <p:nvPr/>
                </p:nvSpPr>
                <p:spPr>
                  <a:xfrm rot="18803282">
                    <a:off x="1604334" y="5536915"/>
                    <a:ext cx="982578" cy="1049714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  <a:gd name="connsiteX0" fmla="*/ 723449 w 1674117"/>
                      <a:gd name="connsiteY0" fmla="*/ 0 h 1667042"/>
                      <a:gd name="connsiteX1" fmla="*/ 832193 w 1674117"/>
                      <a:gd name="connsiteY1" fmla="*/ 108744 h 1667042"/>
                      <a:gd name="connsiteX2" fmla="*/ 832193 w 1674117"/>
                      <a:gd name="connsiteY2" fmla="*/ 781218 h 1667042"/>
                      <a:gd name="connsiteX3" fmla="*/ 861235 w 1674117"/>
                      <a:gd name="connsiteY3" fmla="*/ 781218 h 1667042"/>
                      <a:gd name="connsiteX4" fmla="*/ 1013838 w 1674117"/>
                      <a:gd name="connsiteY4" fmla="*/ 211697 h 1667042"/>
                      <a:gd name="connsiteX5" fmla="*/ 1147022 w 1674117"/>
                      <a:gd name="connsiteY5" fmla="*/ 134803 h 1667042"/>
                      <a:gd name="connsiteX6" fmla="*/ 1223916 w 1674117"/>
                      <a:gd name="connsiteY6" fmla="*/ 267987 h 1667042"/>
                      <a:gd name="connsiteX7" fmla="*/ 1054692 w 1674117"/>
                      <a:gd name="connsiteY7" fmla="*/ 899539 h 1667042"/>
                      <a:gd name="connsiteX8" fmla="*/ 1051911 w 1674117"/>
                      <a:gd name="connsiteY8" fmla="*/ 914682 h 1667042"/>
                      <a:gd name="connsiteX9" fmla="*/ 1097255 w 1674117"/>
                      <a:gd name="connsiteY9" fmla="*/ 1056814 h 1667042"/>
                      <a:gd name="connsiteX10" fmla="*/ 1108948 w 1674117"/>
                      <a:gd name="connsiteY10" fmla="*/ 1067074 h 1667042"/>
                      <a:gd name="connsiteX11" fmla="*/ 1397807 w 1674117"/>
                      <a:gd name="connsiteY11" fmla="*/ 900177 h 1667042"/>
                      <a:gd name="connsiteX12" fmla="*/ 1656994 w 1674117"/>
                      <a:gd name="connsiteY12" fmla="*/ 903326 h 1667042"/>
                      <a:gd name="connsiteX13" fmla="*/ 1608601 w 1674117"/>
                      <a:gd name="connsiteY13" fmla="*/ 1083932 h 1667042"/>
                      <a:gd name="connsiteX14" fmla="*/ 1155573 w 1674117"/>
                      <a:gd name="connsiteY14" fmla="*/ 1345488 h 1667042"/>
                      <a:gd name="connsiteX15" fmla="*/ 1139728 w 1674117"/>
                      <a:gd name="connsiteY15" fmla="*/ 1396532 h 1667042"/>
                      <a:gd name="connsiteX16" fmla="*/ 731622 w 1674117"/>
                      <a:gd name="connsiteY16" fmla="*/ 1667042 h 1667042"/>
                      <a:gd name="connsiteX17" fmla="*/ 688759 w 1674117"/>
                      <a:gd name="connsiteY17" fmla="*/ 1667042 h 1667042"/>
                      <a:gd name="connsiteX18" fmla="*/ 245847 w 1674117"/>
                      <a:gd name="connsiteY18" fmla="*/ 1224130 h 1667042"/>
                      <a:gd name="connsiteX19" fmla="*/ 245847 w 1674117"/>
                      <a:gd name="connsiteY19" fmla="*/ 1081255 h 1667042"/>
                      <a:gd name="connsiteX20" fmla="*/ 250890 w 1674117"/>
                      <a:gd name="connsiteY20" fmla="*/ 1031236 h 1667042"/>
                      <a:gd name="connsiteX21" fmla="*/ 11123 w 1674117"/>
                      <a:gd name="connsiteY21" fmla="*/ 615948 h 1667042"/>
                      <a:gd name="connsiteX22" fmla="*/ 41475 w 1674117"/>
                      <a:gd name="connsiteY22" fmla="*/ 502673 h 1667042"/>
                      <a:gd name="connsiteX23" fmla="*/ 72686 w 1674117"/>
                      <a:gd name="connsiteY23" fmla="*/ 492178 h 1667042"/>
                      <a:gd name="connsiteX24" fmla="*/ 154750 w 1674117"/>
                      <a:gd name="connsiteY24" fmla="*/ 533025 h 1667042"/>
                      <a:gd name="connsiteX25" fmla="*/ 343923 w 1674117"/>
                      <a:gd name="connsiteY25" fmla="*/ 860684 h 1667042"/>
                      <a:gd name="connsiteX26" fmla="*/ 369200 w 1674117"/>
                      <a:gd name="connsiteY26" fmla="*/ 839828 h 1667042"/>
                      <a:gd name="connsiteX27" fmla="*/ 215975 w 1674117"/>
                      <a:gd name="connsiteY27" fmla="*/ 267988 h 1667042"/>
                      <a:gd name="connsiteX28" fmla="*/ 292870 w 1674117"/>
                      <a:gd name="connsiteY28" fmla="*/ 134804 h 1667042"/>
                      <a:gd name="connsiteX29" fmla="*/ 335967 w 1674117"/>
                      <a:gd name="connsiteY29" fmla="*/ 132103 h 1667042"/>
                      <a:gd name="connsiteX30" fmla="*/ 426053 w 1674117"/>
                      <a:gd name="connsiteY30" fmla="*/ 211698 h 1667042"/>
                      <a:gd name="connsiteX31" fmla="*/ 578656 w 1674117"/>
                      <a:gd name="connsiteY31" fmla="*/ 781218 h 1667042"/>
                      <a:gd name="connsiteX32" fmla="*/ 614705 w 1674117"/>
                      <a:gd name="connsiteY32" fmla="*/ 781218 h 1667042"/>
                      <a:gd name="connsiteX33" fmla="*/ 614705 w 1674117"/>
                      <a:gd name="connsiteY33" fmla="*/ 108744 h 1667042"/>
                      <a:gd name="connsiteX34" fmla="*/ 723449 w 1674117"/>
                      <a:gd name="connsiteY34" fmla="*/ 0 h 1667042"/>
                      <a:gd name="connsiteX0" fmla="*/ 723449 w 1659290"/>
                      <a:gd name="connsiteY0" fmla="*/ 0 h 1667042"/>
                      <a:gd name="connsiteX1" fmla="*/ 832193 w 1659290"/>
                      <a:gd name="connsiteY1" fmla="*/ 108744 h 1667042"/>
                      <a:gd name="connsiteX2" fmla="*/ 832193 w 1659290"/>
                      <a:gd name="connsiteY2" fmla="*/ 781218 h 1667042"/>
                      <a:gd name="connsiteX3" fmla="*/ 861235 w 1659290"/>
                      <a:gd name="connsiteY3" fmla="*/ 781218 h 1667042"/>
                      <a:gd name="connsiteX4" fmla="*/ 1013838 w 1659290"/>
                      <a:gd name="connsiteY4" fmla="*/ 211697 h 1667042"/>
                      <a:gd name="connsiteX5" fmla="*/ 1147022 w 1659290"/>
                      <a:gd name="connsiteY5" fmla="*/ 134803 h 1667042"/>
                      <a:gd name="connsiteX6" fmla="*/ 1223916 w 1659290"/>
                      <a:gd name="connsiteY6" fmla="*/ 267987 h 1667042"/>
                      <a:gd name="connsiteX7" fmla="*/ 1054692 w 1659290"/>
                      <a:gd name="connsiteY7" fmla="*/ 899539 h 1667042"/>
                      <a:gd name="connsiteX8" fmla="*/ 1051911 w 1659290"/>
                      <a:gd name="connsiteY8" fmla="*/ 914682 h 1667042"/>
                      <a:gd name="connsiteX9" fmla="*/ 1097255 w 1659290"/>
                      <a:gd name="connsiteY9" fmla="*/ 1056814 h 1667042"/>
                      <a:gd name="connsiteX10" fmla="*/ 1108948 w 1659290"/>
                      <a:gd name="connsiteY10" fmla="*/ 1067074 h 1667042"/>
                      <a:gd name="connsiteX11" fmla="*/ 1397807 w 1659290"/>
                      <a:gd name="connsiteY11" fmla="*/ 900177 h 1667042"/>
                      <a:gd name="connsiteX12" fmla="*/ 1656994 w 1659290"/>
                      <a:gd name="connsiteY12" fmla="*/ 903326 h 1667042"/>
                      <a:gd name="connsiteX13" fmla="*/ 1510970 w 1659290"/>
                      <a:gd name="connsiteY13" fmla="*/ 1136320 h 1667042"/>
                      <a:gd name="connsiteX14" fmla="*/ 1155573 w 1659290"/>
                      <a:gd name="connsiteY14" fmla="*/ 1345488 h 1667042"/>
                      <a:gd name="connsiteX15" fmla="*/ 1139728 w 1659290"/>
                      <a:gd name="connsiteY15" fmla="*/ 1396532 h 1667042"/>
                      <a:gd name="connsiteX16" fmla="*/ 731622 w 1659290"/>
                      <a:gd name="connsiteY16" fmla="*/ 1667042 h 1667042"/>
                      <a:gd name="connsiteX17" fmla="*/ 688759 w 1659290"/>
                      <a:gd name="connsiteY17" fmla="*/ 1667042 h 1667042"/>
                      <a:gd name="connsiteX18" fmla="*/ 245847 w 1659290"/>
                      <a:gd name="connsiteY18" fmla="*/ 1224130 h 1667042"/>
                      <a:gd name="connsiteX19" fmla="*/ 245847 w 1659290"/>
                      <a:gd name="connsiteY19" fmla="*/ 1081255 h 1667042"/>
                      <a:gd name="connsiteX20" fmla="*/ 250890 w 1659290"/>
                      <a:gd name="connsiteY20" fmla="*/ 1031236 h 1667042"/>
                      <a:gd name="connsiteX21" fmla="*/ 11123 w 1659290"/>
                      <a:gd name="connsiteY21" fmla="*/ 615948 h 1667042"/>
                      <a:gd name="connsiteX22" fmla="*/ 41475 w 1659290"/>
                      <a:gd name="connsiteY22" fmla="*/ 502673 h 1667042"/>
                      <a:gd name="connsiteX23" fmla="*/ 72686 w 1659290"/>
                      <a:gd name="connsiteY23" fmla="*/ 492178 h 1667042"/>
                      <a:gd name="connsiteX24" fmla="*/ 154750 w 1659290"/>
                      <a:gd name="connsiteY24" fmla="*/ 533025 h 1667042"/>
                      <a:gd name="connsiteX25" fmla="*/ 343923 w 1659290"/>
                      <a:gd name="connsiteY25" fmla="*/ 860684 h 1667042"/>
                      <a:gd name="connsiteX26" fmla="*/ 369200 w 1659290"/>
                      <a:gd name="connsiteY26" fmla="*/ 839828 h 1667042"/>
                      <a:gd name="connsiteX27" fmla="*/ 215975 w 1659290"/>
                      <a:gd name="connsiteY27" fmla="*/ 267988 h 1667042"/>
                      <a:gd name="connsiteX28" fmla="*/ 292870 w 1659290"/>
                      <a:gd name="connsiteY28" fmla="*/ 134804 h 1667042"/>
                      <a:gd name="connsiteX29" fmla="*/ 335967 w 1659290"/>
                      <a:gd name="connsiteY29" fmla="*/ 132103 h 1667042"/>
                      <a:gd name="connsiteX30" fmla="*/ 426053 w 1659290"/>
                      <a:gd name="connsiteY30" fmla="*/ 211698 h 1667042"/>
                      <a:gd name="connsiteX31" fmla="*/ 578656 w 1659290"/>
                      <a:gd name="connsiteY31" fmla="*/ 781218 h 1667042"/>
                      <a:gd name="connsiteX32" fmla="*/ 614705 w 1659290"/>
                      <a:gd name="connsiteY32" fmla="*/ 781218 h 1667042"/>
                      <a:gd name="connsiteX33" fmla="*/ 614705 w 1659290"/>
                      <a:gd name="connsiteY33" fmla="*/ 108744 h 1667042"/>
                      <a:gd name="connsiteX34" fmla="*/ 723449 w 1659290"/>
                      <a:gd name="connsiteY34" fmla="*/ 0 h 1667042"/>
                      <a:gd name="connsiteX0" fmla="*/ 723449 w 1593259"/>
                      <a:gd name="connsiteY0" fmla="*/ 0 h 1667042"/>
                      <a:gd name="connsiteX1" fmla="*/ 832193 w 1593259"/>
                      <a:gd name="connsiteY1" fmla="*/ 108744 h 1667042"/>
                      <a:gd name="connsiteX2" fmla="*/ 832193 w 1593259"/>
                      <a:gd name="connsiteY2" fmla="*/ 781218 h 1667042"/>
                      <a:gd name="connsiteX3" fmla="*/ 861235 w 1593259"/>
                      <a:gd name="connsiteY3" fmla="*/ 781218 h 1667042"/>
                      <a:gd name="connsiteX4" fmla="*/ 1013838 w 1593259"/>
                      <a:gd name="connsiteY4" fmla="*/ 211697 h 1667042"/>
                      <a:gd name="connsiteX5" fmla="*/ 1147022 w 1593259"/>
                      <a:gd name="connsiteY5" fmla="*/ 134803 h 1667042"/>
                      <a:gd name="connsiteX6" fmla="*/ 1223916 w 1593259"/>
                      <a:gd name="connsiteY6" fmla="*/ 267987 h 1667042"/>
                      <a:gd name="connsiteX7" fmla="*/ 1054692 w 1593259"/>
                      <a:gd name="connsiteY7" fmla="*/ 899539 h 1667042"/>
                      <a:gd name="connsiteX8" fmla="*/ 1051911 w 1593259"/>
                      <a:gd name="connsiteY8" fmla="*/ 914682 h 1667042"/>
                      <a:gd name="connsiteX9" fmla="*/ 1097255 w 1593259"/>
                      <a:gd name="connsiteY9" fmla="*/ 1056814 h 1667042"/>
                      <a:gd name="connsiteX10" fmla="*/ 1108948 w 1593259"/>
                      <a:gd name="connsiteY10" fmla="*/ 1067074 h 1667042"/>
                      <a:gd name="connsiteX11" fmla="*/ 1397807 w 1593259"/>
                      <a:gd name="connsiteY11" fmla="*/ 900177 h 1667042"/>
                      <a:gd name="connsiteX12" fmla="*/ 1587938 w 1593259"/>
                      <a:gd name="connsiteY12" fmla="*/ 946189 h 1667042"/>
                      <a:gd name="connsiteX13" fmla="*/ 1510970 w 1593259"/>
                      <a:gd name="connsiteY13" fmla="*/ 1136320 h 1667042"/>
                      <a:gd name="connsiteX14" fmla="*/ 1155573 w 1593259"/>
                      <a:gd name="connsiteY14" fmla="*/ 1345488 h 1667042"/>
                      <a:gd name="connsiteX15" fmla="*/ 1139728 w 1593259"/>
                      <a:gd name="connsiteY15" fmla="*/ 1396532 h 1667042"/>
                      <a:gd name="connsiteX16" fmla="*/ 731622 w 1593259"/>
                      <a:gd name="connsiteY16" fmla="*/ 1667042 h 1667042"/>
                      <a:gd name="connsiteX17" fmla="*/ 688759 w 1593259"/>
                      <a:gd name="connsiteY17" fmla="*/ 1667042 h 1667042"/>
                      <a:gd name="connsiteX18" fmla="*/ 245847 w 1593259"/>
                      <a:gd name="connsiteY18" fmla="*/ 1224130 h 1667042"/>
                      <a:gd name="connsiteX19" fmla="*/ 245847 w 1593259"/>
                      <a:gd name="connsiteY19" fmla="*/ 1081255 h 1667042"/>
                      <a:gd name="connsiteX20" fmla="*/ 250890 w 1593259"/>
                      <a:gd name="connsiteY20" fmla="*/ 1031236 h 1667042"/>
                      <a:gd name="connsiteX21" fmla="*/ 11123 w 1593259"/>
                      <a:gd name="connsiteY21" fmla="*/ 615948 h 1667042"/>
                      <a:gd name="connsiteX22" fmla="*/ 41475 w 1593259"/>
                      <a:gd name="connsiteY22" fmla="*/ 502673 h 1667042"/>
                      <a:gd name="connsiteX23" fmla="*/ 72686 w 1593259"/>
                      <a:gd name="connsiteY23" fmla="*/ 492178 h 1667042"/>
                      <a:gd name="connsiteX24" fmla="*/ 154750 w 1593259"/>
                      <a:gd name="connsiteY24" fmla="*/ 533025 h 1667042"/>
                      <a:gd name="connsiteX25" fmla="*/ 343923 w 1593259"/>
                      <a:gd name="connsiteY25" fmla="*/ 860684 h 1667042"/>
                      <a:gd name="connsiteX26" fmla="*/ 369200 w 1593259"/>
                      <a:gd name="connsiteY26" fmla="*/ 839828 h 1667042"/>
                      <a:gd name="connsiteX27" fmla="*/ 215975 w 1593259"/>
                      <a:gd name="connsiteY27" fmla="*/ 267988 h 1667042"/>
                      <a:gd name="connsiteX28" fmla="*/ 292870 w 1593259"/>
                      <a:gd name="connsiteY28" fmla="*/ 134804 h 1667042"/>
                      <a:gd name="connsiteX29" fmla="*/ 335967 w 1593259"/>
                      <a:gd name="connsiteY29" fmla="*/ 132103 h 1667042"/>
                      <a:gd name="connsiteX30" fmla="*/ 426053 w 1593259"/>
                      <a:gd name="connsiteY30" fmla="*/ 211698 h 1667042"/>
                      <a:gd name="connsiteX31" fmla="*/ 578656 w 1593259"/>
                      <a:gd name="connsiteY31" fmla="*/ 781218 h 1667042"/>
                      <a:gd name="connsiteX32" fmla="*/ 614705 w 1593259"/>
                      <a:gd name="connsiteY32" fmla="*/ 781218 h 1667042"/>
                      <a:gd name="connsiteX33" fmla="*/ 614705 w 1593259"/>
                      <a:gd name="connsiteY33" fmla="*/ 108744 h 1667042"/>
                      <a:gd name="connsiteX34" fmla="*/ 723449 w 1593259"/>
                      <a:gd name="connsiteY34" fmla="*/ 0 h 1667042"/>
                      <a:gd name="connsiteX0" fmla="*/ 723449 w 1594161"/>
                      <a:gd name="connsiteY0" fmla="*/ 0 h 1667042"/>
                      <a:gd name="connsiteX1" fmla="*/ 832193 w 1594161"/>
                      <a:gd name="connsiteY1" fmla="*/ 108744 h 1667042"/>
                      <a:gd name="connsiteX2" fmla="*/ 832193 w 1594161"/>
                      <a:gd name="connsiteY2" fmla="*/ 781218 h 1667042"/>
                      <a:gd name="connsiteX3" fmla="*/ 861235 w 1594161"/>
                      <a:gd name="connsiteY3" fmla="*/ 781218 h 1667042"/>
                      <a:gd name="connsiteX4" fmla="*/ 1013838 w 1594161"/>
                      <a:gd name="connsiteY4" fmla="*/ 211697 h 1667042"/>
                      <a:gd name="connsiteX5" fmla="*/ 1147022 w 1594161"/>
                      <a:gd name="connsiteY5" fmla="*/ 134803 h 1667042"/>
                      <a:gd name="connsiteX6" fmla="*/ 1223916 w 1594161"/>
                      <a:gd name="connsiteY6" fmla="*/ 267987 h 1667042"/>
                      <a:gd name="connsiteX7" fmla="*/ 1054692 w 1594161"/>
                      <a:gd name="connsiteY7" fmla="*/ 899539 h 1667042"/>
                      <a:gd name="connsiteX8" fmla="*/ 1051911 w 1594161"/>
                      <a:gd name="connsiteY8" fmla="*/ 914682 h 1667042"/>
                      <a:gd name="connsiteX9" fmla="*/ 1097255 w 1594161"/>
                      <a:gd name="connsiteY9" fmla="*/ 1056814 h 1667042"/>
                      <a:gd name="connsiteX10" fmla="*/ 1108948 w 1594161"/>
                      <a:gd name="connsiteY10" fmla="*/ 1067074 h 1667042"/>
                      <a:gd name="connsiteX11" fmla="*/ 1397807 w 1594161"/>
                      <a:gd name="connsiteY11" fmla="*/ 900177 h 1667042"/>
                      <a:gd name="connsiteX12" fmla="*/ 1587938 w 1594161"/>
                      <a:gd name="connsiteY12" fmla="*/ 946189 h 1667042"/>
                      <a:gd name="connsiteX13" fmla="*/ 1510970 w 1594161"/>
                      <a:gd name="connsiteY13" fmla="*/ 1136320 h 1667042"/>
                      <a:gd name="connsiteX14" fmla="*/ 1155573 w 1594161"/>
                      <a:gd name="connsiteY14" fmla="*/ 1345488 h 1667042"/>
                      <a:gd name="connsiteX15" fmla="*/ 1139728 w 1594161"/>
                      <a:gd name="connsiteY15" fmla="*/ 1396532 h 1667042"/>
                      <a:gd name="connsiteX16" fmla="*/ 731622 w 1594161"/>
                      <a:gd name="connsiteY16" fmla="*/ 1667042 h 1667042"/>
                      <a:gd name="connsiteX17" fmla="*/ 688759 w 1594161"/>
                      <a:gd name="connsiteY17" fmla="*/ 1667042 h 1667042"/>
                      <a:gd name="connsiteX18" fmla="*/ 245847 w 1594161"/>
                      <a:gd name="connsiteY18" fmla="*/ 1224130 h 1667042"/>
                      <a:gd name="connsiteX19" fmla="*/ 245847 w 1594161"/>
                      <a:gd name="connsiteY19" fmla="*/ 1081255 h 1667042"/>
                      <a:gd name="connsiteX20" fmla="*/ 250890 w 1594161"/>
                      <a:gd name="connsiteY20" fmla="*/ 1031236 h 1667042"/>
                      <a:gd name="connsiteX21" fmla="*/ 11123 w 1594161"/>
                      <a:gd name="connsiteY21" fmla="*/ 615948 h 1667042"/>
                      <a:gd name="connsiteX22" fmla="*/ 41475 w 1594161"/>
                      <a:gd name="connsiteY22" fmla="*/ 502673 h 1667042"/>
                      <a:gd name="connsiteX23" fmla="*/ 72686 w 1594161"/>
                      <a:gd name="connsiteY23" fmla="*/ 492178 h 1667042"/>
                      <a:gd name="connsiteX24" fmla="*/ 154750 w 1594161"/>
                      <a:gd name="connsiteY24" fmla="*/ 533025 h 1667042"/>
                      <a:gd name="connsiteX25" fmla="*/ 343923 w 1594161"/>
                      <a:gd name="connsiteY25" fmla="*/ 860684 h 1667042"/>
                      <a:gd name="connsiteX26" fmla="*/ 369200 w 1594161"/>
                      <a:gd name="connsiteY26" fmla="*/ 839828 h 1667042"/>
                      <a:gd name="connsiteX27" fmla="*/ 215975 w 1594161"/>
                      <a:gd name="connsiteY27" fmla="*/ 267988 h 1667042"/>
                      <a:gd name="connsiteX28" fmla="*/ 292870 w 1594161"/>
                      <a:gd name="connsiteY28" fmla="*/ 134804 h 1667042"/>
                      <a:gd name="connsiteX29" fmla="*/ 335967 w 1594161"/>
                      <a:gd name="connsiteY29" fmla="*/ 132103 h 1667042"/>
                      <a:gd name="connsiteX30" fmla="*/ 426053 w 1594161"/>
                      <a:gd name="connsiteY30" fmla="*/ 211698 h 1667042"/>
                      <a:gd name="connsiteX31" fmla="*/ 578656 w 1594161"/>
                      <a:gd name="connsiteY31" fmla="*/ 781218 h 1667042"/>
                      <a:gd name="connsiteX32" fmla="*/ 614705 w 1594161"/>
                      <a:gd name="connsiteY32" fmla="*/ 781218 h 1667042"/>
                      <a:gd name="connsiteX33" fmla="*/ 614705 w 1594161"/>
                      <a:gd name="connsiteY33" fmla="*/ 108744 h 1667042"/>
                      <a:gd name="connsiteX34" fmla="*/ 723449 w 1594161"/>
                      <a:gd name="connsiteY34" fmla="*/ 0 h 1667042"/>
                      <a:gd name="connsiteX0" fmla="*/ 723449 w 1596962"/>
                      <a:gd name="connsiteY0" fmla="*/ 0 h 1667042"/>
                      <a:gd name="connsiteX1" fmla="*/ 832193 w 1596962"/>
                      <a:gd name="connsiteY1" fmla="*/ 108744 h 1667042"/>
                      <a:gd name="connsiteX2" fmla="*/ 832193 w 1596962"/>
                      <a:gd name="connsiteY2" fmla="*/ 781218 h 1667042"/>
                      <a:gd name="connsiteX3" fmla="*/ 861235 w 1596962"/>
                      <a:gd name="connsiteY3" fmla="*/ 781218 h 1667042"/>
                      <a:gd name="connsiteX4" fmla="*/ 1013838 w 1596962"/>
                      <a:gd name="connsiteY4" fmla="*/ 211697 h 1667042"/>
                      <a:gd name="connsiteX5" fmla="*/ 1147022 w 1596962"/>
                      <a:gd name="connsiteY5" fmla="*/ 134803 h 1667042"/>
                      <a:gd name="connsiteX6" fmla="*/ 1223916 w 1596962"/>
                      <a:gd name="connsiteY6" fmla="*/ 267987 h 1667042"/>
                      <a:gd name="connsiteX7" fmla="*/ 1054692 w 1596962"/>
                      <a:gd name="connsiteY7" fmla="*/ 899539 h 1667042"/>
                      <a:gd name="connsiteX8" fmla="*/ 1051911 w 1596962"/>
                      <a:gd name="connsiteY8" fmla="*/ 914682 h 1667042"/>
                      <a:gd name="connsiteX9" fmla="*/ 1097255 w 1596962"/>
                      <a:gd name="connsiteY9" fmla="*/ 1056814 h 1667042"/>
                      <a:gd name="connsiteX10" fmla="*/ 1108948 w 1596962"/>
                      <a:gd name="connsiteY10" fmla="*/ 1067074 h 1667042"/>
                      <a:gd name="connsiteX11" fmla="*/ 1397807 w 1596962"/>
                      <a:gd name="connsiteY11" fmla="*/ 900177 h 1667042"/>
                      <a:gd name="connsiteX12" fmla="*/ 1587938 w 1596962"/>
                      <a:gd name="connsiteY12" fmla="*/ 946189 h 1667042"/>
                      <a:gd name="connsiteX13" fmla="*/ 1510970 w 1596962"/>
                      <a:gd name="connsiteY13" fmla="*/ 1136320 h 1667042"/>
                      <a:gd name="connsiteX14" fmla="*/ 1155573 w 1596962"/>
                      <a:gd name="connsiteY14" fmla="*/ 1345488 h 1667042"/>
                      <a:gd name="connsiteX15" fmla="*/ 1139728 w 1596962"/>
                      <a:gd name="connsiteY15" fmla="*/ 1396532 h 1667042"/>
                      <a:gd name="connsiteX16" fmla="*/ 731622 w 1596962"/>
                      <a:gd name="connsiteY16" fmla="*/ 1667042 h 1667042"/>
                      <a:gd name="connsiteX17" fmla="*/ 688759 w 1596962"/>
                      <a:gd name="connsiteY17" fmla="*/ 1667042 h 1667042"/>
                      <a:gd name="connsiteX18" fmla="*/ 245847 w 1596962"/>
                      <a:gd name="connsiteY18" fmla="*/ 1224130 h 1667042"/>
                      <a:gd name="connsiteX19" fmla="*/ 245847 w 1596962"/>
                      <a:gd name="connsiteY19" fmla="*/ 1081255 h 1667042"/>
                      <a:gd name="connsiteX20" fmla="*/ 250890 w 1596962"/>
                      <a:gd name="connsiteY20" fmla="*/ 1031236 h 1667042"/>
                      <a:gd name="connsiteX21" fmla="*/ 11123 w 1596962"/>
                      <a:gd name="connsiteY21" fmla="*/ 615948 h 1667042"/>
                      <a:gd name="connsiteX22" fmla="*/ 41475 w 1596962"/>
                      <a:gd name="connsiteY22" fmla="*/ 502673 h 1667042"/>
                      <a:gd name="connsiteX23" fmla="*/ 72686 w 1596962"/>
                      <a:gd name="connsiteY23" fmla="*/ 492178 h 1667042"/>
                      <a:gd name="connsiteX24" fmla="*/ 154750 w 1596962"/>
                      <a:gd name="connsiteY24" fmla="*/ 533025 h 1667042"/>
                      <a:gd name="connsiteX25" fmla="*/ 343923 w 1596962"/>
                      <a:gd name="connsiteY25" fmla="*/ 860684 h 1667042"/>
                      <a:gd name="connsiteX26" fmla="*/ 369200 w 1596962"/>
                      <a:gd name="connsiteY26" fmla="*/ 839828 h 1667042"/>
                      <a:gd name="connsiteX27" fmla="*/ 215975 w 1596962"/>
                      <a:gd name="connsiteY27" fmla="*/ 267988 h 1667042"/>
                      <a:gd name="connsiteX28" fmla="*/ 292870 w 1596962"/>
                      <a:gd name="connsiteY28" fmla="*/ 134804 h 1667042"/>
                      <a:gd name="connsiteX29" fmla="*/ 335967 w 1596962"/>
                      <a:gd name="connsiteY29" fmla="*/ 132103 h 1667042"/>
                      <a:gd name="connsiteX30" fmla="*/ 426053 w 1596962"/>
                      <a:gd name="connsiteY30" fmla="*/ 211698 h 1667042"/>
                      <a:gd name="connsiteX31" fmla="*/ 578656 w 1596962"/>
                      <a:gd name="connsiteY31" fmla="*/ 781218 h 1667042"/>
                      <a:gd name="connsiteX32" fmla="*/ 614705 w 1596962"/>
                      <a:gd name="connsiteY32" fmla="*/ 781218 h 1667042"/>
                      <a:gd name="connsiteX33" fmla="*/ 614705 w 1596962"/>
                      <a:gd name="connsiteY33" fmla="*/ 108744 h 1667042"/>
                      <a:gd name="connsiteX34" fmla="*/ 723449 w 1596962"/>
                      <a:gd name="connsiteY34" fmla="*/ 0 h 1667042"/>
                      <a:gd name="connsiteX0" fmla="*/ 723449 w 1599061"/>
                      <a:gd name="connsiteY0" fmla="*/ 0 h 1667042"/>
                      <a:gd name="connsiteX1" fmla="*/ 832193 w 1599061"/>
                      <a:gd name="connsiteY1" fmla="*/ 108744 h 1667042"/>
                      <a:gd name="connsiteX2" fmla="*/ 832193 w 1599061"/>
                      <a:gd name="connsiteY2" fmla="*/ 781218 h 1667042"/>
                      <a:gd name="connsiteX3" fmla="*/ 861235 w 1599061"/>
                      <a:gd name="connsiteY3" fmla="*/ 781218 h 1667042"/>
                      <a:gd name="connsiteX4" fmla="*/ 1013838 w 1599061"/>
                      <a:gd name="connsiteY4" fmla="*/ 211697 h 1667042"/>
                      <a:gd name="connsiteX5" fmla="*/ 1147022 w 1599061"/>
                      <a:gd name="connsiteY5" fmla="*/ 134803 h 1667042"/>
                      <a:gd name="connsiteX6" fmla="*/ 1223916 w 1599061"/>
                      <a:gd name="connsiteY6" fmla="*/ 267987 h 1667042"/>
                      <a:gd name="connsiteX7" fmla="*/ 1054692 w 1599061"/>
                      <a:gd name="connsiteY7" fmla="*/ 899539 h 1667042"/>
                      <a:gd name="connsiteX8" fmla="*/ 1051911 w 1599061"/>
                      <a:gd name="connsiteY8" fmla="*/ 914682 h 1667042"/>
                      <a:gd name="connsiteX9" fmla="*/ 1097255 w 1599061"/>
                      <a:gd name="connsiteY9" fmla="*/ 1056814 h 1667042"/>
                      <a:gd name="connsiteX10" fmla="*/ 1108948 w 1599061"/>
                      <a:gd name="connsiteY10" fmla="*/ 1067074 h 1667042"/>
                      <a:gd name="connsiteX11" fmla="*/ 1397807 w 1599061"/>
                      <a:gd name="connsiteY11" fmla="*/ 900177 h 1667042"/>
                      <a:gd name="connsiteX12" fmla="*/ 1590319 w 1599061"/>
                      <a:gd name="connsiteY12" fmla="*/ 953333 h 1667042"/>
                      <a:gd name="connsiteX13" fmla="*/ 1510970 w 1599061"/>
                      <a:gd name="connsiteY13" fmla="*/ 1136320 h 1667042"/>
                      <a:gd name="connsiteX14" fmla="*/ 1155573 w 1599061"/>
                      <a:gd name="connsiteY14" fmla="*/ 1345488 h 1667042"/>
                      <a:gd name="connsiteX15" fmla="*/ 1139728 w 1599061"/>
                      <a:gd name="connsiteY15" fmla="*/ 1396532 h 1667042"/>
                      <a:gd name="connsiteX16" fmla="*/ 731622 w 1599061"/>
                      <a:gd name="connsiteY16" fmla="*/ 1667042 h 1667042"/>
                      <a:gd name="connsiteX17" fmla="*/ 688759 w 1599061"/>
                      <a:gd name="connsiteY17" fmla="*/ 1667042 h 1667042"/>
                      <a:gd name="connsiteX18" fmla="*/ 245847 w 1599061"/>
                      <a:gd name="connsiteY18" fmla="*/ 1224130 h 1667042"/>
                      <a:gd name="connsiteX19" fmla="*/ 245847 w 1599061"/>
                      <a:gd name="connsiteY19" fmla="*/ 1081255 h 1667042"/>
                      <a:gd name="connsiteX20" fmla="*/ 250890 w 1599061"/>
                      <a:gd name="connsiteY20" fmla="*/ 1031236 h 1667042"/>
                      <a:gd name="connsiteX21" fmla="*/ 11123 w 1599061"/>
                      <a:gd name="connsiteY21" fmla="*/ 615948 h 1667042"/>
                      <a:gd name="connsiteX22" fmla="*/ 41475 w 1599061"/>
                      <a:gd name="connsiteY22" fmla="*/ 502673 h 1667042"/>
                      <a:gd name="connsiteX23" fmla="*/ 72686 w 1599061"/>
                      <a:gd name="connsiteY23" fmla="*/ 492178 h 1667042"/>
                      <a:gd name="connsiteX24" fmla="*/ 154750 w 1599061"/>
                      <a:gd name="connsiteY24" fmla="*/ 533025 h 1667042"/>
                      <a:gd name="connsiteX25" fmla="*/ 343923 w 1599061"/>
                      <a:gd name="connsiteY25" fmla="*/ 860684 h 1667042"/>
                      <a:gd name="connsiteX26" fmla="*/ 369200 w 1599061"/>
                      <a:gd name="connsiteY26" fmla="*/ 839828 h 1667042"/>
                      <a:gd name="connsiteX27" fmla="*/ 215975 w 1599061"/>
                      <a:gd name="connsiteY27" fmla="*/ 267988 h 1667042"/>
                      <a:gd name="connsiteX28" fmla="*/ 292870 w 1599061"/>
                      <a:gd name="connsiteY28" fmla="*/ 134804 h 1667042"/>
                      <a:gd name="connsiteX29" fmla="*/ 335967 w 1599061"/>
                      <a:gd name="connsiteY29" fmla="*/ 132103 h 1667042"/>
                      <a:gd name="connsiteX30" fmla="*/ 426053 w 1599061"/>
                      <a:gd name="connsiteY30" fmla="*/ 211698 h 1667042"/>
                      <a:gd name="connsiteX31" fmla="*/ 578656 w 1599061"/>
                      <a:gd name="connsiteY31" fmla="*/ 781218 h 1667042"/>
                      <a:gd name="connsiteX32" fmla="*/ 614705 w 1599061"/>
                      <a:gd name="connsiteY32" fmla="*/ 781218 h 1667042"/>
                      <a:gd name="connsiteX33" fmla="*/ 614705 w 1599061"/>
                      <a:gd name="connsiteY33" fmla="*/ 108744 h 1667042"/>
                      <a:gd name="connsiteX34" fmla="*/ 723449 w 1599061"/>
                      <a:gd name="connsiteY34" fmla="*/ 0 h 1667042"/>
                      <a:gd name="connsiteX0" fmla="*/ 723449 w 1602893"/>
                      <a:gd name="connsiteY0" fmla="*/ 0 h 1667042"/>
                      <a:gd name="connsiteX1" fmla="*/ 832193 w 1602893"/>
                      <a:gd name="connsiteY1" fmla="*/ 108744 h 1667042"/>
                      <a:gd name="connsiteX2" fmla="*/ 832193 w 1602893"/>
                      <a:gd name="connsiteY2" fmla="*/ 781218 h 1667042"/>
                      <a:gd name="connsiteX3" fmla="*/ 861235 w 1602893"/>
                      <a:gd name="connsiteY3" fmla="*/ 781218 h 1667042"/>
                      <a:gd name="connsiteX4" fmla="*/ 1013838 w 1602893"/>
                      <a:gd name="connsiteY4" fmla="*/ 211697 h 1667042"/>
                      <a:gd name="connsiteX5" fmla="*/ 1147022 w 1602893"/>
                      <a:gd name="connsiteY5" fmla="*/ 134803 h 1667042"/>
                      <a:gd name="connsiteX6" fmla="*/ 1223916 w 1602893"/>
                      <a:gd name="connsiteY6" fmla="*/ 267987 h 1667042"/>
                      <a:gd name="connsiteX7" fmla="*/ 1054692 w 1602893"/>
                      <a:gd name="connsiteY7" fmla="*/ 899539 h 1667042"/>
                      <a:gd name="connsiteX8" fmla="*/ 1051911 w 1602893"/>
                      <a:gd name="connsiteY8" fmla="*/ 914682 h 1667042"/>
                      <a:gd name="connsiteX9" fmla="*/ 1097255 w 1602893"/>
                      <a:gd name="connsiteY9" fmla="*/ 1056814 h 1667042"/>
                      <a:gd name="connsiteX10" fmla="*/ 1108948 w 1602893"/>
                      <a:gd name="connsiteY10" fmla="*/ 1067074 h 1667042"/>
                      <a:gd name="connsiteX11" fmla="*/ 1397807 w 1602893"/>
                      <a:gd name="connsiteY11" fmla="*/ 900177 h 1667042"/>
                      <a:gd name="connsiteX12" fmla="*/ 1590319 w 1602893"/>
                      <a:gd name="connsiteY12" fmla="*/ 953333 h 1667042"/>
                      <a:gd name="connsiteX13" fmla="*/ 1510970 w 1602893"/>
                      <a:gd name="connsiteY13" fmla="*/ 1136320 h 1667042"/>
                      <a:gd name="connsiteX14" fmla="*/ 1155573 w 1602893"/>
                      <a:gd name="connsiteY14" fmla="*/ 1345488 h 1667042"/>
                      <a:gd name="connsiteX15" fmla="*/ 1139728 w 1602893"/>
                      <a:gd name="connsiteY15" fmla="*/ 1396532 h 1667042"/>
                      <a:gd name="connsiteX16" fmla="*/ 731622 w 1602893"/>
                      <a:gd name="connsiteY16" fmla="*/ 1667042 h 1667042"/>
                      <a:gd name="connsiteX17" fmla="*/ 688759 w 1602893"/>
                      <a:gd name="connsiteY17" fmla="*/ 1667042 h 1667042"/>
                      <a:gd name="connsiteX18" fmla="*/ 245847 w 1602893"/>
                      <a:gd name="connsiteY18" fmla="*/ 1224130 h 1667042"/>
                      <a:gd name="connsiteX19" fmla="*/ 245847 w 1602893"/>
                      <a:gd name="connsiteY19" fmla="*/ 1081255 h 1667042"/>
                      <a:gd name="connsiteX20" fmla="*/ 250890 w 1602893"/>
                      <a:gd name="connsiteY20" fmla="*/ 1031236 h 1667042"/>
                      <a:gd name="connsiteX21" fmla="*/ 11123 w 1602893"/>
                      <a:gd name="connsiteY21" fmla="*/ 615948 h 1667042"/>
                      <a:gd name="connsiteX22" fmla="*/ 41475 w 1602893"/>
                      <a:gd name="connsiteY22" fmla="*/ 502673 h 1667042"/>
                      <a:gd name="connsiteX23" fmla="*/ 72686 w 1602893"/>
                      <a:gd name="connsiteY23" fmla="*/ 492178 h 1667042"/>
                      <a:gd name="connsiteX24" fmla="*/ 154750 w 1602893"/>
                      <a:gd name="connsiteY24" fmla="*/ 533025 h 1667042"/>
                      <a:gd name="connsiteX25" fmla="*/ 343923 w 1602893"/>
                      <a:gd name="connsiteY25" fmla="*/ 860684 h 1667042"/>
                      <a:gd name="connsiteX26" fmla="*/ 369200 w 1602893"/>
                      <a:gd name="connsiteY26" fmla="*/ 839828 h 1667042"/>
                      <a:gd name="connsiteX27" fmla="*/ 215975 w 1602893"/>
                      <a:gd name="connsiteY27" fmla="*/ 267988 h 1667042"/>
                      <a:gd name="connsiteX28" fmla="*/ 292870 w 1602893"/>
                      <a:gd name="connsiteY28" fmla="*/ 134804 h 1667042"/>
                      <a:gd name="connsiteX29" fmla="*/ 335967 w 1602893"/>
                      <a:gd name="connsiteY29" fmla="*/ 132103 h 1667042"/>
                      <a:gd name="connsiteX30" fmla="*/ 426053 w 1602893"/>
                      <a:gd name="connsiteY30" fmla="*/ 211698 h 1667042"/>
                      <a:gd name="connsiteX31" fmla="*/ 578656 w 1602893"/>
                      <a:gd name="connsiteY31" fmla="*/ 781218 h 1667042"/>
                      <a:gd name="connsiteX32" fmla="*/ 614705 w 1602893"/>
                      <a:gd name="connsiteY32" fmla="*/ 781218 h 1667042"/>
                      <a:gd name="connsiteX33" fmla="*/ 614705 w 1602893"/>
                      <a:gd name="connsiteY33" fmla="*/ 108744 h 1667042"/>
                      <a:gd name="connsiteX34" fmla="*/ 723449 w 1602893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08948 w 1598802"/>
                      <a:gd name="connsiteY10" fmla="*/ 1067074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49671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49671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0112 w 1598802"/>
                      <a:gd name="connsiteY9" fmla="*/ 1040146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90112 w 1598802"/>
                      <a:gd name="connsiteY8" fmla="*/ 1040146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80587 w 1598802"/>
                      <a:gd name="connsiteY8" fmla="*/ 1030621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69200 w 1598802"/>
                      <a:gd name="connsiteY23" fmla="*/ 839828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96216 w 1598802"/>
                      <a:gd name="connsiteY28" fmla="*/ 785609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96216 w 1598802"/>
                      <a:gd name="connsiteY28" fmla="*/ 785609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89632 w 1598802"/>
                      <a:gd name="connsiteY28" fmla="*/ 787805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89632 w 1598802"/>
                      <a:gd name="connsiteY28" fmla="*/ 787805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61235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92870 w 1598802"/>
                      <a:gd name="connsiteY23" fmla="*/ 134804 h 1667042"/>
                      <a:gd name="connsiteX24" fmla="*/ 335967 w 1598802"/>
                      <a:gd name="connsiteY24" fmla="*/ 132103 h 1667042"/>
                      <a:gd name="connsiteX25" fmla="*/ 426053 w 1598802"/>
                      <a:gd name="connsiteY25" fmla="*/ 211698 h 1667042"/>
                      <a:gd name="connsiteX26" fmla="*/ 589632 w 1598802"/>
                      <a:gd name="connsiteY26" fmla="*/ 787805 h 1667042"/>
                      <a:gd name="connsiteX27" fmla="*/ 614705 w 1598802"/>
                      <a:gd name="connsiteY27" fmla="*/ 108744 h 1667042"/>
                      <a:gd name="connsiteX28" fmla="*/ 723449 w 1598802"/>
                      <a:gd name="connsiteY28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92870 w 1598802"/>
                      <a:gd name="connsiteY23" fmla="*/ 134804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24755 w 1598802"/>
                      <a:gd name="connsiteY22" fmla="*/ 26359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24755 w 1598802"/>
                      <a:gd name="connsiteY22" fmla="*/ 263598 h 1667042"/>
                      <a:gd name="connsiteX23" fmla="*/ 279700 w 1598802"/>
                      <a:gd name="connsiteY23" fmla="*/ 123829 h 1667042"/>
                      <a:gd name="connsiteX24" fmla="*/ 412883 w 1598802"/>
                      <a:gd name="connsiteY24" fmla="*/ 213894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2 h 1667044"/>
                      <a:gd name="connsiteX1" fmla="*/ 832193 w 1598802"/>
                      <a:gd name="connsiteY1" fmla="*/ 10874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0921 w 1598802"/>
                      <a:gd name="connsiteY23" fmla="*/ 126026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0921 w 1598802"/>
                      <a:gd name="connsiteY23" fmla="*/ 126026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1834 w 1595967"/>
                      <a:gd name="connsiteY0" fmla="*/ 2 h 1667044"/>
                      <a:gd name="connsiteX1" fmla="*/ 811798 w 1595967"/>
                      <a:gd name="connsiteY1" fmla="*/ 113136 h 1667044"/>
                      <a:gd name="connsiteX2" fmla="*/ 847425 w 1595967"/>
                      <a:gd name="connsiteY2" fmla="*/ 781220 h 1667044"/>
                      <a:gd name="connsiteX3" fmla="*/ 1024172 w 1595967"/>
                      <a:gd name="connsiteY3" fmla="*/ 213894 h 1667044"/>
                      <a:gd name="connsiteX4" fmla="*/ 1144187 w 1595967"/>
                      <a:gd name="connsiteY4" fmla="*/ 134805 h 1667044"/>
                      <a:gd name="connsiteX5" fmla="*/ 1203521 w 1595967"/>
                      <a:gd name="connsiteY5" fmla="*/ 267989 h 1667044"/>
                      <a:gd name="connsiteX6" fmla="*/ 1071025 w 1595967"/>
                      <a:gd name="connsiteY6" fmla="*/ 804936 h 1667044"/>
                      <a:gd name="connsiteX7" fmla="*/ 1070236 w 1595967"/>
                      <a:gd name="connsiteY7" fmla="*/ 992192 h 1667044"/>
                      <a:gd name="connsiteX8" fmla="*/ 1177550 w 1595967"/>
                      <a:gd name="connsiteY8" fmla="*/ 1036119 h 1667044"/>
                      <a:gd name="connsiteX9" fmla="*/ 1394972 w 1595967"/>
                      <a:gd name="connsiteY9" fmla="*/ 900179 h 1667044"/>
                      <a:gd name="connsiteX10" fmla="*/ 1582722 w 1595967"/>
                      <a:gd name="connsiteY10" fmla="*/ 950954 h 1667044"/>
                      <a:gd name="connsiteX11" fmla="*/ 1508135 w 1595967"/>
                      <a:gd name="connsiteY11" fmla="*/ 1136322 h 1667044"/>
                      <a:gd name="connsiteX12" fmla="*/ 1136893 w 1595967"/>
                      <a:gd name="connsiteY12" fmla="*/ 1396534 h 1667044"/>
                      <a:gd name="connsiteX13" fmla="*/ 728787 w 1595967"/>
                      <a:gd name="connsiteY13" fmla="*/ 1667044 h 1667044"/>
                      <a:gd name="connsiteX14" fmla="*/ 685924 w 1595967"/>
                      <a:gd name="connsiteY14" fmla="*/ 1667044 h 1667044"/>
                      <a:gd name="connsiteX15" fmla="*/ 243012 w 1595967"/>
                      <a:gd name="connsiteY15" fmla="*/ 1224132 h 1667044"/>
                      <a:gd name="connsiteX16" fmla="*/ 243012 w 1595967"/>
                      <a:gd name="connsiteY16" fmla="*/ 1081257 h 1667044"/>
                      <a:gd name="connsiteX17" fmla="*/ 8288 w 1595967"/>
                      <a:gd name="connsiteY17" fmla="*/ 615950 h 1667044"/>
                      <a:gd name="connsiteX18" fmla="*/ 38640 w 1595967"/>
                      <a:gd name="connsiteY18" fmla="*/ 502675 h 1667044"/>
                      <a:gd name="connsiteX19" fmla="*/ 151915 w 1595967"/>
                      <a:gd name="connsiteY19" fmla="*/ 533027 h 1667044"/>
                      <a:gd name="connsiteX20" fmla="*/ 353195 w 1595967"/>
                      <a:gd name="connsiteY20" fmla="*/ 852999 h 1667044"/>
                      <a:gd name="connsiteX21" fmla="*/ 221920 w 1595967"/>
                      <a:gd name="connsiteY21" fmla="*/ 263600 h 1667044"/>
                      <a:gd name="connsiteX22" fmla="*/ 268086 w 1595967"/>
                      <a:gd name="connsiteY22" fmla="*/ 126026 h 1667044"/>
                      <a:gd name="connsiteX23" fmla="*/ 410048 w 1595967"/>
                      <a:gd name="connsiteY23" fmla="*/ 213896 h 1667044"/>
                      <a:gd name="connsiteX24" fmla="*/ 586797 w 1595967"/>
                      <a:gd name="connsiteY24" fmla="*/ 787807 h 1667044"/>
                      <a:gd name="connsiteX25" fmla="*/ 620650 w 1595967"/>
                      <a:gd name="connsiteY25" fmla="*/ 110942 h 1667044"/>
                      <a:gd name="connsiteX26" fmla="*/ 711834 w 1595967"/>
                      <a:gd name="connsiteY26" fmla="*/ 2 h 1667044"/>
                      <a:gd name="connsiteX0" fmla="*/ 711728 w 1595861"/>
                      <a:gd name="connsiteY0" fmla="*/ 2 h 1667044"/>
                      <a:gd name="connsiteX1" fmla="*/ 811692 w 1595861"/>
                      <a:gd name="connsiteY1" fmla="*/ 113136 h 1667044"/>
                      <a:gd name="connsiteX2" fmla="*/ 847319 w 1595861"/>
                      <a:gd name="connsiteY2" fmla="*/ 781220 h 1667044"/>
                      <a:gd name="connsiteX3" fmla="*/ 1024066 w 1595861"/>
                      <a:gd name="connsiteY3" fmla="*/ 213894 h 1667044"/>
                      <a:gd name="connsiteX4" fmla="*/ 1144081 w 1595861"/>
                      <a:gd name="connsiteY4" fmla="*/ 134805 h 1667044"/>
                      <a:gd name="connsiteX5" fmla="*/ 1203415 w 1595861"/>
                      <a:gd name="connsiteY5" fmla="*/ 267989 h 1667044"/>
                      <a:gd name="connsiteX6" fmla="*/ 1070919 w 1595861"/>
                      <a:gd name="connsiteY6" fmla="*/ 804936 h 1667044"/>
                      <a:gd name="connsiteX7" fmla="*/ 1070130 w 1595861"/>
                      <a:gd name="connsiteY7" fmla="*/ 992192 h 1667044"/>
                      <a:gd name="connsiteX8" fmla="*/ 1177444 w 1595861"/>
                      <a:gd name="connsiteY8" fmla="*/ 1036119 h 1667044"/>
                      <a:gd name="connsiteX9" fmla="*/ 1394866 w 1595861"/>
                      <a:gd name="connsiteY9" fmla="*/ 900179 h 1667044"/>
                      <a:gd name="connsiteX10" fmla="*/ 1582616 w 1595861"/>
                      <a:gd name="connsiteY10" fmla="*/ 950954 h 1667044"/>
                      <a:gd name="connsiteX11" fmla="*/ 1508029 w 1595861"/>
                      <a:gd name="connsiteY11" fmla="*/ 1136322 h 1667044"/>
                      <a:gd name="connsiteX12" fmla="*/ 1136787 w 1595861"/>
                      <a:gd name="connsiteY12" fmla="*/ 1396534 h 1667044"/>
                      <a:gd name="connsiteX13" fmla="*/ 728681 w 1595861"/>
                      <a:gd name="connsiteY13" fmla="*/ 1667044 h 1667044"/>
                      <a:gd name="connsiteX14" fmla="*/ 685818 w 1595861"/>
                      <a:gd name="connsiteY14" fmla="*/ 1667044 h 1667044"/>
                      <a:gd name="connsiteX15" fmla="*/ 242906 w 1595861"/>
                      <a:gd name="connsiteY15" fmla="*/ 1224132 h 1667044"/>
                      <a:gd name="connsiteX16" fmla="*/ 242906 w 1595861"/>
                      <a:gd name="connsiteY16" fmla="*/ 1081257 h 1667044"/>
                      <a:gd name="connsiteX17" fmla="*/ 8182 w 1595861"/>
                      <a:gd name="connsiteY17" fmla="*/ 615950 h 1667044"/>
                      <a:gd name="connsiteX18" fmla="*/ 38534 w 1595861"/>
                      <a:gd name="connsiteY18" fmla="*/ 502675 h 1667044"/>
                      <a:gd name="connsiteX19" fmla="*/ 147418 w 1595861"/>
                      <a:gd name="connsiteY19" fmla="*/ 537418 h 1667044"/>
                      <a:gd name="connsiteX20" fmla="*/ 353089 w 1595861"/>
                      <a:gd name="connsiteY20" fmla="*/ 852999 h 1667044"/>
                      <a:gd name="connsiteX21" fmla="*/ 221814 w 1595861"/>
                      <a:gd name="connsiteY21" fmla="*/ 263600 h 1667044"/>
                      <a:gd name="connsiteX22" fmla="*/ 267980 w 1595861"/>
                      <a:gd name="connsiteY22" fmla="*/ 126026 h 1667044"/>
                      <a:gd name="connsiteX23" fmla="*/ 409942 w 1595861"/>
                      <a:gd name="connsiteY23" fmla="*/ 213896 h 1667044"/>
                      <a:gd name="connsiteX24" fmla="*/ 586691 w 1595861"/>
                      <a:gd name="connsiteY24" fmla="*/ 787807 h 1667044"/>
                      <a:gd name="connsiteX25" fmla="*/ 620544 w 1595861"/>
                      <a:gd name="connsiteY25" fmla="*/ 110942 h 1667044"/>
                      <a:gd name="connsiteX26" fmla="*/ 711728 w 1595861"/>
                      <a:gd name="connsiteY26" fmla="*/ 2 h 1667044"/>
                      <a:gd name="connsiteX0" fmla="*/ 713979 w 1598112"/>
                      <a:gd name="connsiteY0" fmla="*/ 2 h 1667044"/>
                      <a:gd name="connsiteX1" fmla="*/ 813943 w 1598112"/>
                      <a:gd name="connsiteY1" fmla="*/ 113136 h 1667044"/>
                      <a:gd name="connsiteX2" fmla="*/ 849570 w 1598112"/>
                      <a:gd name="connsiteY2" fmla="*/ 781220 h 1667044"/>
                      <a:gd name="connsiteX3" fmla="*/ 1026317 w 1598112"/>
                      <a:gd name="connsiteY3" fmla="*/ 213894 h 1667044"/>
                      <a:gd name="connsiteX4" fmla="*/ 1146332 w 1598112"/>
                      <a:gd name="connsiteY4" fmla="*/ 134805 h 1667044"/>
                      <a:gd name="connsiteX5" fmla="*/ 1205666 w 1598112"/>
                      <a:gd name="connsiteY5" fmla="*/ 267989 h 1667044"/>
                      <a:gd name="connsiteX6" fmla="*/ 1073170 w 1598112"/>
                      <a:gd name="connsiteY6" fmla="*/ 804936 h 1667044"/>
                      <a:gd name="connsiteX7" fmla="*/ 1072381 w 1598112"/>
                      <a:gd name="connsiteY7" fmla="*/ 992192 h 1667044"/>
                      <a:gd name="connsiteX8" fmla="*/ 1179695 w 1598112"/>
                      <a:gd name="connsiteY8" fmla="*/ 1036119 h 1667044"/>
                      <a:gd name="connsiteX9" fmla="*/ 1397117 w 1598112"/>
                      <a:gd name="connsiteY9" fmla="*/ 900179 h 1667044"/>
                      <a:gd name="connsiteX10" fmla="*/ 1584867 w 1598112"/>
                      <a:gd name="connsiteY10" fmla="*/ 950954 h 1667044"/>
                      <a:gd name="connsiteX11" fmla="*/ 1510280 w 1598112"/>
                      <a:gd name="connsiteY11" fmla="*/ 1136322 h 1667044"/>
                      <a:gd name="connsiteX12" fmla="*/ 1139038 w 1598112"/>
                      <a:gd name="connsiteY12" fmla="*/ 1396534 h 1667044"/>
                      <a:gd name="connsiteX13" fmla="*/ 730932 w 1598112"/>
                      <a:gd name="connsiteY13" fmla="*/ 1667044 h 1667044"/>
                      <a:gd name="connsiteX14" fmla="*/ 688069 w 1598112"/>
                      <a:gd name="connsiteY14" fmla="*/ 1667044 h 1667044"/>
                      <a:gd name="connsiteX15" fmla="*/ 245157 w 1598112"/>
                      <a:gd name="connsiteY15" fmla="*/ 1224132 h 1667044"/>
                      <a:gd name="connsiteX16" fmla="*/ 245157 w 1598112"/>
                      <a:gd name="connsiteY16" fmla="*/ 1081257 h 1667044"/>
                      <a:gd name="connsiteX17" fmla="*/ 10433 w 1598112"/>
                      <a:gd name="connsiteY17" fmla="*/ 615950 h 1667044"/>
                      <a:gd name="connsiteX18" fmla="*/ 40785 w 1598112"/>
                      <a:gd name="connsiteY18" fmla="*/ 502675 h 1667044"/>
                      <a:gd name="connsiteX19" fmla="*/ 149669 w 1598112"/>
                      <a:gd name="connsiteY19" fmla="*/ 537418 h 1667044"/>
                      <a:gd name="connsiteX20" fmla="*/ 355340 w 1598112"/>
                      <a:gd name="connsiteY20" fmla="*/ 852999 h 1667044"/>
                      <a:gd name="connsiteX21" fmla="*/ 224065 w 1598112"/>
                      <a:gd name="connsiteY21" fmla="*/ 263600 h 1667044"/>
                      <a:gd name="connsiteX22" fmla="*/ 270231 w 1598112"/>
                      <a:gd name="connsiteY22" fmla="*/ 126026 h 1667044"/>
                      <a:gd name="connsiteX23" fmla="*/ 412193 w 1598112"/>
                      <a:gd name="connsiteY23" fmla="*/ 213896 h 1667044"/>
                      <a:gd name="connsiteX24" fmla="*/ 588942 w 1598112"/>
                      <a:gd name="connsiteY24" fmla="*/ 787807 h 1667044"/>
                      <a:gd name="connsiteX25" fmla="*/ 622795 w 1598112"/>
                      <a:gd name="connsiteY25" fmla="*/ 110942 h 1667044"/>
                      <a:gd name="connsiteX26" fmla="*/ 713979 w 1598112"/>
                      <a:gd name="connsiteY26" fmla="*/ 2 h 1667044"/>
                      <a:gd name="connsiteX0" fmla="*/ 713979 w 1598112"/>
                      <a:gd name="connsiteY0" fmla="*/ 2 h 1667044"/>
                      <a:gd name="connsiteX1" fmla="*/ 813943 w 1598112"/>
                      <a:gd name="connsiteY1" fmla="*/ 113136 h 1667044"/>
                      <a:gd name="connsiteX2" fmla="*/ 849570 w 1598112"/>
                      <a:gd name="connsiteY2" fmla="*/ 781220 h 1667044"/>
                      <a:gd name="connsiteX3" fmla="*/ 1026317 w 1598112"/>
                      <a:gd name="connsiteY3" fmla="*/ 213894 h 1667044"/>
                      <a:gd name="connsiteX4" fmla="*/ 1146332 w 1598112"/>
                      <a:gd name="connsiteY4" fmla="*/ 134805 h 1667044"/>
                      <a:gd name="connsiteX5" fmla="*/ 1205666 w 1598112"/>
                      <a:gd name="connsiteY5" fmla="*/ 267989 h 1667044"/>
                      <a:gd name="connsiteX6" fmla="*/ 1073170 w 1598112"/>
                      <a:gd name="connsiteY6" fmla="*/ 804936 h 1667044"/>
                      <a:gd name="connsiteX7" fmla="*/ 1072381 w 1598112"/>
                      <a:gd name="connsiteY7" fmla="*/ 992192 h 1667044"/>
                      <a:gd name="connsiteX8" fmla="*/ 1170916 w 1598112"/>
                      <a:gd name="connsiteY8" fmla="*/ 1029534 h 1667044"/>
                      <a:gd name="connsiteX9" fmla="*/ 1397117 w 1598112"/>
                      <a:gd name="connsiteY9" fmla="*/ 900179 h 1667044"/>
                      <a:gd name="connsiteX10" fmla="*/ 1584867 w 1598112"/>
                      <a:gd name="connsiteY10" fmla="*/ 950954 h 1667044"/>
                      <a:gd name="connsiteX11" fmla="*/ 1510280 w 1598112"/>
                      <a:gd name="connsiteY11" fmla="*/ 1136322 h 1667044"/>
                      <a:gd name="connsiteX12" fmla="*/ 1139038 w 1598112"/>
                      <a:gd name="connsiteY12" fmla="*/ 1396534 h 1667044"/>
                      <a:gd name="connsiteX13" fmla="*/ 730932 w 1598112"/>
                      <a:gd name="connsiteY13" fmla="*/ 1667044 h 1667044"/>
                      <a:gd name="connsiteX14" fmla="*/ 688069 w 1598112"/>
                      <a:gd name="connsiteY14" fmla="*/ 1667044 h 1667044"/>
                      <a:gd name="connsiteX15" fmla="*/ 245157 w 1598112"/>
                      <a:gd name="connsiteY15" fmla="*/ 1224132 h 1667044"/>
                      <a:gd name="connsiteX16" fmla="*/ 245157 w 1598112"/>
                      <a:gd name="connsiteY16" fmla="*/ 1081257 h 1667044"/>
                      <a:gd name="connsiteX17" fmla="*/ 10433 w 1598112"/>
                      <a:gd name="connsiteY17" fmla="*/ 615950 h 1667044"/>
                      <a:gd name="connsiteX18" fmla="*/ 40785 w 1598112"/>
                      <a:gd name="connsiteY18" fmla="*/ 502675 h 1667044"/>
                      <a:gd name="connsiteX19" fmla="*/ 149669 w 1598112"/>
                      <a:gd name="connsiteY19" fmla="*/ 537418 h 1667044"/>
                      <a:gd name="connsiteX20" fmla="*/ 355340 w 1598112"/>
                      <a:gd name="connsiteY20" fmla="*/ 852999 h 1667044"/>
                      <a:gd name="connsiteX21" fmla="*/ 224065 w 1598112"/>
                      <a:gd name="connsiteY21" fmla="*/ 263600 h 1667044"/>
                      <a:gd name="connsiteX22" fmla="*/ 270231 w 1598112"/>
                      <a:gd name="connsiteY22" fmla="*/ 126026 h 1667044"/>
                      <a:gd name="connsiteX23" fmla="*/ 412193 w 1598112"/>
                      <a:gd name="connsiteY23" fmla="*/ 213896 h 1667044"/>
                      <a:gd name="connsiteX24" fmla="*/ 588942 w 1598112"/>
                      <a:gd name="connsiteY24" fmla="*/ 787807 h 1667044"/>
                      <a:gd name="connsiteX25" fmla="*/ 622795 w 1598112"/>
                      <a:gd name="connsiteY25" fmla="*/ 110942 h 1667044"/>
                      <a:gd name="connsiteX26" fmla="*/ 713979 w 1598112"/>
                      <a:gd name="connsiteY26" fmla="*/ 2 h 1667044"/>
                      <a:gd name="connsiteX0" fmla="*/ 713979 w 1587883"/>
                      <a:gd name="connsiteY0" fmla="*/ 2 h 1667044"/>
                      <a:gd name="connsiteX1" fmla="*/ 813943 w 1587883"/>
                      <a:gd name="connsiteY1" fmla="*/ 113136 h 1667044"/>
                      <a:gd name="connsiteX2" fmla="*/ 849570 w 1587883"/>
                      <a:gd name="connsiteY2" fmla="*/ 781220 h 1667044"/>
                      <a:gd name="connsiteX3" fmla="*/ 1026317 w 1587883"/>
                      <a:gd name="connsiteY3" fmla="*/ 213894 h 1667044"/>
                      <a:gd name="connsiteX4" fmla="*/ 1146332 w 1587883"/>
                      <a:gd name="connsiteY4" fmla="*/ 134805 h 1667044"/>
                      <a:gd name="connsiteX5" fmla="*/ 1205666 w 1587883"/>
                      <a:gd name="connsiteY5" fmla="*/ 267989 h 1667044"/>
                      <a:gd name="connsiteX6" fmla="*/ 1073170 w 1587883"/>
                      <a:gd name="connsiteY6" fmla="*/ 804936 h 1667044"/>
                      <a:gd name="connsiteX7" fmla="*/ 1072381 w 1587883"/>
                      <a:gd name="connsiteY7" fmla="*/ 992192 h 1667044"/>
                      <a:gd name="connsiteX8" fmla="*/ 1170916 w 1587883"/>
                      <a:gd name="connsiteY8" fmla="*/ 1029534 h 1667044"/>
                      <a:gd name="connsiteX9" fmla="*/ 1397117 w 1587883"/>
                      <a:gd name="connsiteY9" fmla="*/ 900179 h 1667044"/>
                      <a:gd name="connsiteX10" fmla="*/ 1584867 w 1587883"/>
                      <a:gd name="connsiteY10" fmla="*/ 950954 h 1667044"/>
                      <a:gd name="connsiteX11" fmla="*/ 1490526 w 1587883"/>
                      <a:gd name="connsiteY11" fmla="*/ 1120958 h 1667044"/>
                      <a:gd name="connsiteX12" fmla="*/ 1139038 w 1587883"/>
                      <a:gd name="connsiteY12" fmla="*/ 1396534 h 1667044"/>
                      <a:gd name="connsiteX13" fmla="*/ 730932 w 1587883"/>
                      <a:gd name="connsiteY13" fmla="*/ 1667044 h 1667044"/>
                      <a:gd name="connsiteX14" fmla="*/ 688069 w 1587883"/>
                      <a:gd name="connsiteY14" fmla="*/ 1667044 h 1667044"/>
                      <a:gd name="connsiteX15" fmla="*/ 245157 w 1587883"/>
                      <a:gd name="connsiteY15" fmla="*/ 1224132 h 1667044"/>
                      <a:gd name="connsiteX16" fmla="*/ 245157 w 1587883"/>
                      <a:gd name="connsiteY16" fmla="*/ 1081257 h 1667044"/>
                      <a:gd name="connsiteX17" fmla="*/ 10433 w 1587883"/>
                      <a:gd name="connsiteY17" fmla="*/ 615950 h 1667044"/>
                      <a:gd name="connsiteX18" fmla="*/ 40785 w 1587883"/>
                      <a:gd name="connsiteY18" fmla="*/ 502675 h 1667044"/>
                      <a:gd name="connsiteX19" fmla="*/ 149669 w 1587883"/>
                      <a:gd name="connsiteY19" fmla="*/ 537418 h 1667044"/>
                      <a:gd name="connsiteX20" fmla="*/ 355340 w 1587883"/>
                      <a:gd name="connsiteY20" fmla="*/ 852999 h 1667044"/>
                      <a:gd name="connsiteX21" fmla="*/ 224065 w 1587883"/>
                      <a:gd name="connsiteY21" fmla="*/ 263600 h 1667044"/>
                      <a:gd name="connsiteX22" fmla="*/ 270231 w 1587883"/>
                      <a:gd name="connsiteY22" fmla="*/ 126026 h 1667044"/>
                      <a:gd name="connsiteX23" fmla="*/ 412193 w 1587883"/>
                      <a:gd name="connsiteY23" fmla="*/ 213896 h 1667044"/>
                      <a:gd name="connsiteX24" fmla="*/ 588942 w 1587883"/>
                      <a:gd name="connsiteY24" fmla="*/ 787807 h 1667044"/>
                      <a:gd name="connsiteX25" fmla="*/ 622795 w 1587883"/>
                      <a:gd name="connsiteY25" fmla="*/ 110942 h 1667044"/>
                      <a:gd name="connsiteX26" fmla="*/ 713979 w 1587883"/>
                      <a:gd name="connsiteY26" fmla="*/ 2 h 1667044"/>
                      <a:gd name="connsiteX0" fmla="*/ 713979 w 1555959"/>
                      <a:gd name="connsiteY0" fmla="*/ 2 h 1667044"/>
                      <a:gd name="connsiteX1" fmla="*/ 813943 w 1555959"/>
                      <a:gd name="connsiteY1" fmla="*/ 113136 h 1667044"/>
                      <a:gd name="connsiteX2" fmla="*/ 849570 w 1555959"/>
                      <a:gd name="connsiteY2" fmla="*/ 781220 h 1667044"/>
                      <a:gd name="connsiteX3" fmla="*/ 1026317 w 1555959"/>
                      <a:gd name="connsiteY3" fmla="*/ 213894 h 1667044"/>
                      <a:gd name="connsiteX4" fmla="*/ 1146332 w 1555959"/>
                      <a:gd name="connsiteY4" fmla="*/ 134805 h 1667044"/>
                      <a:gd name="connsiteX5" fmla="*/ 1205666 w 1555959"/>
                      <a:gd name="connsiteY5" fmla="*/ 267989 h 1667044"/>
                      <a:gd name="connsiteX6" fmla="*/ 1073170 w 1555959"/>
                      <a:gd name="connsiteY6" fmla="*/ 804936 h 1667044"/>
                      <a:gd name="connsiteX7" fmla="*/ 1072381 w 1555959"/>
                      <a:gd name="connsiteY7" fmla="*/ 992192 h 1667044"/>
                      <a:gd name="connsiteX8" fmla="*/ 1170916 w 1555959"/>
                      <a:gd name="connsiteY8" fmla="*/ 1029534 h 1667044"/>
                      <a:gd name="connsiteX9" fmla="*/ 1397117 w 1555959"/>
                      <a:gd name="connsiteY9" fmla="*/ 900179 h 1667044"/>
                      <a:gd name="connsiteX10" fmla="*/ 1549748 w 1555959"/>
                      <a:gd name="connsiteY10" fmla="*/ 935590 h 1667044"/>
                      <a:gd name="connsiteX11" fmla="*/ 1490526 w 1555959"/>
                      <a:gd name="connsiteY11" fmla="*/ 1120958 h 1667044"/>
                      <a:gd name="connsiteX12" fmla="*/ 1139038 w 1555959"/>
                      <a:gd name="connsiteY12" fmla="*/ 1396534 h 1667044"/>
                      <a:gd name="connsiteX13" fmla="*/ 730932 w 1555959"/>
                      <a:gd name="connsiteY13" fmla="*/ 1667044 h 1667044"/>
                      <a:gd name="connsiteX14" fmla="*/ 688069 w 1555959"/>
                      <a:gd name="connsiteY14" fmla="*/ 1667044 h 1667044"/>
                      <a:gd name="connsiteX15" fmla="*/ 245157 w 1555959"/>
                      <a:gd name="connsiteY15" fmla="*/ 1224132 h 1667044"/>
                      <a:gd name="connsiteX16" fmla="*/ 245157 w 1555959"/>
                      <a:gd name="connsiteY16" fmla="*/ 1081257 h 1667044"/>
                      <a:gd name="connsiteX17" fmla="*/ 10433 w 1555959"/>
                      <a:gd name="connsiteY17" fmla="*/ 615950 h 1667044"/>
                      <a:gd name="connsiteX18" fmla="*/ 40785 w 1555959"/>
                      <a:gd name="connsiteY18" fmla="*/ 502675 h 1667044"/>
                      <a:gd name="connsiteX19" fmla="*/ 149669 w 1555959"/>
                      <a:gd name="connsiteY19" fmla="*/ 537418 h 1667044"/>
                      <a:gd name="connsiteX20" fmla="*/ 355340 w 1555959"/>
                      <a:gd name="connsiteY20" fmla="*/ 852999 h 1667044"/>
                      <a:gd name="connsiteX21" fmla="*/ 224065 w 1555959"/>
                      <a:gd name="connsiteY21" fmla="*/ 263600 h 1667044"/>
                      <a:gd name="connsiteX22" fmla="*/ 270231 w 1555959"/>
                      <a:gd name="connsiteY22" fmla="*/ 126026 h 1667044"/>
                      <a:gd name="connsiteX23" fmla="*/ 412193 w 1555959"/>
                      <a:gd name="connsiteY23" fmla="*/ 213896 h 1667044"/>
                      <a:gd name="connsiteX24" fmla="*/ 588942 w 1555959"/>
                      <a:gd name="connsiteY24" fmla="*/ 787807 h 1667044"/>
                      <a:gd name="connsiteX25" fmla="*/ 622795 w 1555959"/>
                      <a:gd name="connsiteY25" fmla="*/ 110942 h 1667044"/>
                      <a:gd name="connsiteX26" fmla="*/ 713979 w 1555959"/>
                      <a:gd name="connsiteY26" fmla="*/ 2 h 1667044"/>
                      <a:gd name="connsiteX0" fmla="*/ 713979 w 1561641"/>
                      <a:gd name="connsiteY0" fmla="*/ 2 h 1667044"/>
                      <a:gd name="connsiteX1" fmla="*/ 813943 w 1561641"/>
                      <a:gd name="connsiteY1" fmla="*/ 113136 h 1667044"/>
                      <a:gd name="connsiteX2" fmla="*/ 849570 w 1561641"/>
                      <a:gd name="connsiteY2" fmla="*/ 781220 h 1667044"/>
                      <a:gd name="connsiteX3" fmla="*/ 1026317 w 1561641"/>
                      <a:gd name="connsiteY3" fmla="*/ 213894 h 1667044"/>
                      <a:gd name="connsiteX4" fmla="*/ 1146332 w 1561641"/>
                      <a:gd name="connsiteY4" fmla="*/ 134805 h 1667044"/>
                      <a:gd name="connsiteX5" fmla="*/ 1205666 w 1561641"/>
                      <a:gd name="connsiteY5" fmla="*/ 267989 h 1667044"/>
                      <a:gd name="connsiteX6" fmla="*/ 1073170 w 1561641"/>
                      <a:gd name="connsiteY6" fmla="*/ 804936 h 1667044"/>
                      <a:gd name="connsiteX7" fmla="*/ 1072381 w 1561641"/>
                      <a:gd name="connsiteY7" fmla="*/ 992192 h 1667044"/>
                      <a:gd name="connsiteX8" fmla="*/ 1170916 w 1561641"/>
                      <a:gd name="connsiteY8" fmla="*/ 1029534 h 1667044"/>
                      <a:gd name="connsiteX9" fmla="*/ 1397117 w 1561641"/>
                      <a:gd name="connsiteY9" fmla="*/ 900179 h 1667044"/>
                      <a:gd name="connsiteX10" fmla="*/ 1549748 w 1561641"/>
                      <a:gd name="connsiteY10" fmla="*/ 935590 h 1667044"/>
                      <a:gd name="connsiteX11" fmla="*/ 1490526 w 1561641"/>
                      <a:gd name="connsiteY11" fmla="*/ 1120958 h 1667044"/>
                      <a:gd name="connsiteX12" fmla="*/ 1139038 w 1561641"/>
                      <a:gd name="connsiteY12" fmla="*/ 1396534 h 1667044"/>
                      <a:gd name="connsiteX13" fmla="*/ 730932 w 1561641"/>
                      <a:gd name="connsiteY13" fmla="*/ 1667044 h 1667044"/>
                      <a:gd name="connsiteX14" fmla="*/ 688069 w 1561641"/>
                      <a:gd name="connsiteY14" fmla="*/ 1667044 h 1667044"/>
                      <a:gd name="connsiteX15" fmla="*/ 245157 w 1561641"/>
                      <a:gd name="connsiteY15" fmla="*/ 1224132 h 1667044"/>
                      <a:gd name="connsiteX16" fmla="*/ 245157 w 1561641"/>
                      <a:gd name="connsiteY16" fmla="*/ 1081257 h 1667044"/>
                      <a:gd name="connsiteX17" fmla="*/ 10433 w 1561641"/>
                      <a:gd name="connsiteY17" fmla="*/ 615950 h 1667044"/>
                      <a:gd name="connsiteX18" fmla="*/ 40785 w 1561641"/>
                      <a:gd name="connsiteY18" fmla="*/ 502675 h 1667044"/>
                      <a:gd name="connsiteX19" fmla="*/ 149669 w 1561641"/>
                      <a:gd name="connsiteY19" fmla="*/ 537418 h 1667044"/>
                      <a:gd name="connsiteX20" fmla="*/ 355340 w 1561641"/>
                      <a:gd name="connsiteY20" fmla="*/ 852999 h 1667044"/>
                      <a:gd name="connsiteX21" fmla="*/ 224065 w 1561641"/>
                      <a:gd name="connsiteY21" fmla="*/ 263600 h 1667044"/>
                      <a:gd name="connsiteX22" fmla="*/ 270231 w 1561641"/>
                      <a:gd name="connsiteY22" fmla="*/ 126026 h 1667044"/>
                      <a:gd name="connsiteX23" fmla="*/ 412193 w 1561641"/>
                      <a:gd name="connsiteY23" fmla="*/ 213896 h 1667044"/>
                      <a:gd name="connsiteX24" fmla="*/ 588942 w 1561641"/>
                      <a:gd name="connsiteY24" fmla="*/ 787807 h 1667044"/>
                      <a:gd name="connsiteX25" fmla="*/ 622795 w 1561641"/>
                      <a:gd name="connsiteY25" fmla="*/ 110942 h 1667044"/>
                      <a:gd name="connsiteX26" fmla="*/ 713979 w 1561641"/>
                      <a:gd name="connsiteY26" fmla="*/ 2 h 1667044"/>
                      <a:gd name="connsiteX0" fmla="*/ 713979 w 1557053"/>
                      <a:gd name="connsiteY0" fmla="*/ 2 h 1667044"/>
                      <a:gd name="connsiteX1" fmla="*/ 813943 w 1557053"/>
                      <a:gd name="connsiteY1" fmla="*/ 113136 h 1667044"/>
                      <a:gd name="connsiteX2" fmla="*/ 849570 w 1557053"/>
                      <a:gd name="connsiteY2" fmla="*/ 781220 h 1667044"/>
                      <a:gd name="connsiteX3" fmla="*/ 1026317 w 1557053"/>
                      <a:gd name="connsiteY3" fmla="*/ 213894 h 1667044"/>
                      <a:gd name="connsiteX4" fmla="*/ 1146332 w 1557053"/>
                      <a:gd name="connsiteY4" fmla="*/ 134805 h 1667044"/>
                      <a:gd name="connsiteX5" fmla="*/ 1205666 w 1557053"/>
                      <a:gd name="connsiteY5" fmla="*/ 267989 h 1667044"/>
                      <a:gd name="connsiteX6" fmla="*/ 1073170 w 1557053"/>
                      <a:gd name="connsiteY6" fmla="*/ 804936 h 1667044"/>
                      <a:gd name="connsiteX7" fmla="*/ 1072381 w 1557053"/>
                      <a:gd name="connsiteY7" fmla="*/ 992192 h 1667044"/>
                      <a:gd name="connsiteX8" fmla="*/ 1170916 w 1557053"/>
                      <a:gd name="connsiteY8" fmla="*/ 1029534 h 1667044"/>
                      <a:gd name="connsiteX9" fmla="*/ 1381753 w 1557053"/>
                      <a:gd name="connsiteY9" fmla="*/ 913349 h 1667044"/>
                      <a:gd name="connsiteX10" fmla="*/ 1549748 w 1557053"/>
                      <a:gd name="connsiteY10" fmla="*/ 935590 h 1667044"/>
                      <a:gd name="connsiteX11" fmla="*/ 1490526 w 1557053"/>
                      <a:gd name="connsiteY11" fmla="*/ 1120958 h 1667044"/>
                      <a:gd name="connsiteX12" fmla="*/ 1139038 w 1557053"/>
                      <a:gd name="connsiteY12" fmla="*/ 1396534 h 1667044"/>
                      <a:gd name="connsiteX13" fmla="*/ 730932 w 1557053"/>
                      <a:gd name="connsiteY13" fmla="*/ 1667044 h 1667044"/>
                      <a:gd name="connsiteX14" fmla="*/ 688069 w 1557053"/>
                      <a:gd name="connsiteY14" fmla="*/ 1667044 h 1667044"/>
                      <a:gd name="connsiteX15" fmla="*/ 245157 w 1557053"/>
                      <a:gd name="connsiteY15" fmla="*/ 1224132 h 1667044"/>
                      <a:gd name="connsiteX16" fmla="*/ 245157 w 1557053"/>
                      <a:gd name="connsiteY16" fmla="*/ 1081257 h 1667044"/>
                      <a:gd name="connsiteX17" fmla="*/ 10433 w 1557053"/>
                      <a:gd name="connsiteY17" fmla="*/ 615950 h 1667044"/>
                      <a:gd name="connsiteX18" fmla="*/ 40785 w 1557053"/>
                      <a:gd name="connsiteY18" fmla="*/ 502675 h 1667044"/>
                      <a:gd name="connsiteX19" fmla="*/ 149669 w 1557053"/>
                      <a:gd name="connsiteY19" fmla="*/ 537418 h 1667044"/>
                      <a:gd name="connsiteX20" fmla="*/ 355340 w 1557053"/>
                      <a:gd name="connsiteY20" fmla="*/ 852999 h 1667044"/>
                      <a:gd name="connsiteX21" fmla="*/ 224065 w 1557053"/>
                      <a:gd name="connsiteY21" fmla="*/ 263600 h 1667044"/>
                      <a:gd name="connsiteX22" fmla="*/ 270231 w 1557053"/>
                      <a:gd name="connsiteY22" fmla="*/ 126026 h 1667044"/>
                      <a:gd name="connsiteX23" fmla="*/ 412193 w 1557053"/>
                      <a:gd name="connsiteY23" fmla="*/ 213896 h 1667044"/>
                      <a:gd name="connsiteX24" fmla="*/ 588942 w 1557053"/>
                      <a:gd name="connsiteY24" fmla="*/ 787807 h 1667044"/>
                      <a:gd name="connsiteX25" fmla="*/ 622795 w 1557053"/>
                      <a:gd name="connsiteY25" fmla="*/ 110942 h 1667044"/>
                      <a:gd name="connsiteX26" fmla="*/ 713979 w 1557053"/>
                      <a:gd name="connsiteY26" fmla="*/ 2 h 1667044"/>
                      <a:gd name="connsiteX0" fmla="*/ 713979 w 1559893"/>
                      <a:gd name="connsiteY0" fmla="*/ 2 h 1667044"/>
                      <a:gd name="connsiteX1" fmla="*/ 813943 w 1559893"/>
                      <a:gd name="connsiteY1" fmla="*/ 113136 h 1667044"/>
                      <a:gd name="connsiteX2" fmla="*/ 849570 w 1559893"/>
                      <a:gd name="connsiteY2" fmla="*/ 781220 h 1667044"/>
                      <a:gd name="connsiteX3" fmla="*/ 1026317 w 1559893"/>
                      <a:gd name="connsiteY3" fmla="*/ 213894 h 1667044"/>
                      <a:gd name="connsiteX4" fmla="*/ 1146332 w 1559893"/>
                      <a:gd name="connsiteY4" fmla="*/ 134805 h 1667044"/>
                      <a:gd name="connsiteX5" fmla="*/ 1205666 w 1559893"/>
                      <a:gd name="connsiteY5" fmla="*/ 267989 h 1667044"/>
                      <a:gd name="connsiteX6" fmla="*/ 1073170 w 1559893"/>
                      <a:gd name="connsiteY6" fmla="*/ 804936 h 1667044"/>
                      <a:gd name="connsiteX7" fmla="*/ 1072381 w 1559893"/>
                      <a:gd name="connsiteY7" fmla="*/ 992192 h 1667044"/>
                      <a:gd name="connsiteX8" fmla="*/ 1170916 w 1559893"/>
                      <a:gd name="connsiteY8" fmla="*/ 1029534 h 1667044"/>
                      <a:gd name="connsiteX9" fmla="*/ 1381753 w 1559893"/>
                      <a:gd name="connsiteY9" fmla="*/ 913349 h 1667044"/>
                      <a:gd name="connsiteX10" fmla="*/ 1549748 w 1559893"/>
                      <a:gd name="connsiteY10" fmla="*/ 935590 h 1667044"/>
                      <a:gd name="connsiteX11" fmla="*/ 1490526 w 1559893"/>
                      <a:gd name="connsiteY11" fmla="*/ 1120958 h 1667044"/>
                      <a:gd name="connsiteX12" fmla="*/ 1139038 w 1559893"/>
                      <a:gd name="connsiteY12" fmla="*/ 1396534 h 1667044"/>
                      <a:gd name="connsiteX13" fmla="*/ 730932 w 1559893"/>
                      <a:gd name="connsiteY13" fmla="*/ 1667044 h 1667044"/>
                      <a:gd name="connsiteX14" fmla="*/ 688069 w 1559893"/>
                      <a:gd name="connsiteY14" fmla="*/ 1667044 h 1667044"/>
                      <a:gd name="connsiteX15" fmla="*/ 245157 w 1559893"/>
                      <a:gd name="connsiteY15" fmla="*/ 1224132 h 1667044"/>
                      <a:gd name="connsiteX16" fmla="*/ 245157 w 1559893"/>
                      <a:gd name="connsiteY16" fmla="*/ 1081257 h 1667044"/>
                      <a:gd name="connsiteX17" fmla="*/ 10433 w 1559893"/>
                      <a:gd name="connsiteY17" fmla="*/ 615950 h 1667044"/>
                      <a:gd name="connsiteX18" fmla="*/ 40785 w 1559893"/>
                      <a:gd name="connsiteY18" fmla="*/ 502675 h 1667044"/>
                      <a:gd name="connsiteX19" fmla="*/ 149669 w 1559893"/>
                      <a:gd name="connsiteY19" fmla="*/ 537418 h 1667044"/>
                      <a:gd name="connsiteX20" fmla="*/ 355340 w 1559893"/>
                      <a:gd name="connsiteY20" fmla="*/ 852999 h 1667044"/>
                      <a:gd name="connsiteX21" fmla="*/ 224065 w 1559893"/>
                      <a:gd name="connsiteY21" fmla="*/ 263600 h 1667044"/>
                      <a:gd name="connsiteX22" fmla="*/ 270231 w 1559893"/>
                      <a:gd name="connsiteY22" fmla="*/ 126026 h 1667044"/>
                      <a:gd name="connsiteX23" fmla="*/ 412193 w 1559893"/>
                      <a:gd name="connsiteY23" fmla="*/ 213896 h 1667044"/>
                      <a:gd name="connsiteX24" fmla="*/ 588942 w 1559893"/>
                      <a:gd name="connsiteY24" fmla="*/ 787807 h 1667044"/>
                      <a:gd name="connsiteX25" fmla="*/ 622795 w 1559893"/>
                      <a:gd name="connsiteY25" fmla="*/ 110942 h 1667044"/>
                      <a:gd name="connsiteX26" fmla="*/ 713979 w 155989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0761 w 1560423"/>
                      <a:gd name="connsiteY22" fmla="*/ 126026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0761 w 1560423"/>
                      <a:gd name="connsiteY22" fmla="*/ 126026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560423" h="1667044">
                        <a:moveTo>
                          <a:pt x="714509" y="2"/>
                        </a:moveTo>
                        <a:cubicBezTo>
                          <a:pt x="770510" y="368"/>
                          <a:pt x="814473" y="53078"/>
                          <a:pt x="814473" y="113136"/>
                        </a:cubicBezTo>
                        <a:cubicBezTo>
                          <a:pt x="820495" y="337294"/>
                          <a:pt x="814704" y="764427"/>
                          <a:pt x="850100" y="781220"/>
                        </a:cubicBezTo>
                        <a:cubicBezTo>
                          <a:pt x="885496" y="798013"/>
                          <a:pt x="972321" y="403734"/>
                          <a:pt x="1026847" y="213894"/>
                        </a:cubicBezTo>
                        <a:cubicBezTo>
                          <a:pt x="1042391" y="155882"/>
                          <a:pt x="1092826" y="121399"/>
                          <a:pt x="1146862" y="134805"/>
                        </a:cubicBezTo>
                        <a:cubicBezTo>
                          <a:pt x="1200898" y="148211"/>
                          <a:pt x="1221740" y="209977"/>
                          <a:pt x="1206196" y="267989"/>
                        </a:cubicBezTo>
                        <a:lnTo>
                          <a:pt x="1073700" y="804936"/>
                        </a:lnTo>
                        <a:cubicBezTo>
                          <a:pt x="1070062" y="858332"/>
                          <a:pt x="1056620" y="954759"/>
                          <a:pt x="1072911" y="992192"/>
                        </a:cubicBezTo>
                        <a:cubicBezTo>
                          <a:pt x="1089202" y="1029625"/>
                          <a:pt x="1146911" y="1045164"/>
                          <a:pt x="1171446" y="1029534"/>
                        </a:cubicBezTo>
                        <a:lnTo>
                          <a:pt x="1382283" y="913349"/>
                        </a:lnTo>
                        <a:cubicBezTo>
                          <a:pt x="1445519" y="876839"/>
                          <a:pt x="1525564" y="892209"/>
                          <a:pt x="1550278" y="935590"/>
                        </a:cubicBezTo>
                        <a:cubicBezTo>
                          <a:pt x="1574992" y="978971"/>
                          <a:pt x="1554292" y="1084449"/>
                          <a:pt x="1491056" y="1120958"/>
                        </a:cubicBezTo>
                        <a:lnTo>
                          <a:pt x="1139568" y="1396534"/>
                        </a:lnTo>
                        <a:cubicBezTo>
                          <a:pt x="1072331" y="1555502"/>
                          <a:pt x="914923" y="1667044"/>
                          <a:pt x="731462" y="1667044"/>
                        </a:cubicBezTo>
                        <a:lnTo>
                          <a:pt x="688599" y="1667044"/>
                        </a:lnTo>
                        <a:cubicBezTo>
                          <a:pt x="443985" y="1667044"/>
                          <a:pt x="245687" y="1468746"/>
                          <a:pt x="245687" y="1224132"/>
                        </a:cubicBezTo>
                        <a:lnTo>
                          <a:pt x="245687" y="1081257"/>
                        </a:lnTo>
                        <a:lnTo>
                          <a:pt x="10963" y="615950"/>
                        </a:lnTo>
                        <a:cubicBezTo>
                          <a:pt x="-11936" y="576289"/>
                          <a:pt x="2746" y="515763"/>
                          <a:pt x="39121" y="498284"/>
                        </a:cubicBezTo>
                        <a:cubicBezTo>
                          <a:pt x="75496" y="480805"/>
                          <a:pt x="97773" y="479031"/>
                          <a:pt x="150199" y="537418"/>
                        </a:cubicBezTo>
                        <a:cubicBezTo>
                          <a:pt x="202625" y="595805"/>
                          <a:pt x="332497" y="872295"/>
                          <a:pt x="355870" y="852999"/>
                        </a:cubicBezTo>
                        <a:cubicBezTo>
                          <a:pt x="379243" y="833703"/>
                          <a:pt x="271280" y="458603"/>
                          <a:pt x="224595" y="263600"/>
                        </a:cubicBezTo>
                        <a:cubicBezTo>
                          <a:pt x="209051" y="205588"/>
                          <a:pt x="230627" y="132115"/>
                          <a:pt x="277346" y="119441"/>
                        </a:cubicBezTo>
                        <a:cubicBezTo>
                          <a:pt x="324065" y="106767"/>
                          <a:pt x="363263" y="105063"/>
                          <a:pt x="412723" y="213896"/>
                        </a:cubicBezTo>
                        <a:cubicBezTo>
                          <a:pt x="467249" y="405932"/>
                          <a:pt x="554372" y="804966"/>
                          <a:pt x="589472" y="787807"/>
                        </a:cubicBezTo>
                        <a:cubicBezTo>
                          <a:pt x="624572" y="770648"/>
                          <a:pt x="614967" y="337296"/>
                          <a:pt x="623325" y="110942"/>
                        </a:cubicBezTo>
                        <a:cubicBezTo>
                          <a:pt x="623325" y="50884"/>
                          <a:pt x="658508" y="-364"/>
                          <a:pt x="714509" y="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9D5FD48C-DC5F-C113-AB28-FD63FCA8DBE8}"/>
                      </a:ext>
                    </a:extLst>
                  </p:cNvPr>
                  <p:cNvSpPr/>
                  <p:nvPr/>
                </p:nvSpPr>
                <p:spPr>
                  <a:xfrm rot="2796718" flipH="1">
                    <a:off x="3225605" y="5536916"/>
                    <a:ext cx="982578" cy="1049714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  <a:gd name="connsiteX0" fmla="*/ 723449 w 1674117"/>
                      <a:gd name="connsiteY0" fmla="*/ 0 h 1667042"/>
                      <a:gd name="connsiteX1" fmla="*/ 832193 w 1674117"/>
                      <a:gd name="connsiteY1" fmla="*/ 108744 h 1667042"/>
                      <a:gd name="connsiteX2" fmla="*/ 832193 w 1674117"/>
                      <a:gd name="connsiteY2" fmla="*/ 781218 h 1667042"/>
                      <a:gd name="connsiteX3" fmla="*/ 861235 w 1674117"/>
                      <a:gd name="connsiteY3" fmla="*/ 781218 h 1667042"/>
                      <a:gd name="connsiteX4" fmla="*/ 1013838 w 1674117"/>
                      <a:gd name="connsiteY4" fmla="*/ 211697 h 1667042"/>
                      <a:gd name="connsiteX5" fmla="*/ 1147022 w 1674117"/>
                      <a:gd name="connsiteY5" fmla="*/ 134803 h 1667042"/>
                      <a:gd name="connsiteX6" fmla="*/ 1223916 w 1674117"/>
                      <a:gd name="connsiteY6" fmla="*/ 267987 h 1667042"/>
                      <a:gd name="connsiteX7" fmla="*/ 1054692 w 1674117"/>
                      <a:gd name="connsiteY7" fmla="*/ 899539 h 1667042"/>
                      <a:gd name="connsiteX8" fmla="*/ 1051911 w 1674117"/>
                      <a:gd name="connsiteY8" fmla="*/ 914682 h 1667042"/>
                      <a:gd name="connsiteX9" fmla="*/ 1097255 w 1674117"/>
                      <a:gd name="connsiteY9" fmla="*/ 1056814 h 1667042"/>
                      <a:gd name="connsiteX10" fmla="*/ 1108948 w 1674117"/>
                      <a:gd name="connsiteY10" fmla="*/ 1067074 h 1667042"/>
                      <a:gd name="connsiteX11" fmla="*/ 1397807 w 1674117"/>
                      <a:gd name="connsiteY11" fmla="*/ 900177 h 1667042"/>
                      <a:gd name="connsiteX12" fmla="*/ 1656994 w 1674117"/>
                      <a:gd name="connsiteY12" fmla="*/ 903326 h 1667042"/>
                      <a:gd name="connsiteX13" fmla="*/ 1608601 w 1674117"/>
                      <a:gd name="connsiteY13" fmla="*/ 1083932 h 1667042"/>
                      <a:gd name="connsiteX14" fmla="*/ 1155573 w 1674117"/>
                      <a:gd name="connsiteY14" fmla="*/ 1345488 h 1667042"/>
                      <a:gd name="connsiteX15" fmla="*/ 1139728 w 1674117"/>
                      <a:gd name="connsiteY15" fmla="*/ 1396532 h 1667042"/>
                      <a:gd name="connsiteX16" fmla="*/ 731622 w 1674117"/>
                      <a:gd name="connsiteY16" fmla="*/ 1667042 h 1667042"/>
                      <a:gd name="connsiteX17" fmla="*/ 688759 w 1674117"/>
                      <a:gd name="connsiteY17" fmla="*/ 1667042 h 1667042"/>
                      <a:gd name="connsiteX18" fmla="*/ 245847 w 1674117"/>
                      <a:gd name="connsiteY18" fmla="*/ 1224130 h 1667042"/>
                      <a:gd name="connsiteX19" fmla="*/ 245847 w 1674117"/>
                      <a:gd name="connsiteY19" fmla="*/ 1081255 h 1667042"/>
                      <a:gd name="connsiteX20" fmla="*/ 250890 w 1674117"/>
                      <a:gd name="connsiteY20" fmla="*/ 1031236 h 1667042"/>
                      <a:gd name="connsiteX21" fmla="*/ 11123 w 1674117"/>
                      <a:gd name="connsiteY21" fmla="*/ 615948 h 1667042"/>
                      <a:gd name="connsiteX22" fmla="*/ 41475 w 1674117"/>
                      <a:gd name="connsiteY22" fmla="*/ 502673 h 1667042"/>
                      <a:gd name="connsiteX23" fmla="*/ 72686 w 1674117"/>
                      <a:gd name="connsiteY23" fmla="*/ 492178 h 1667042"/>
                      <a:gd name="connsiteX24" fmla="*/ 154750 w 1674117"/>
                      <a:gd name="connsiteY24" fmla="*/ 533025 h 1667042"/>
                      <a:gd name="connsiteX25" fmla="*/ 343923 w 1674117"/>
                      <a:gd name="connsiteY25" fmla="*/ 860684 h 1667042"/>
                      <a:gd name="connsiteX26" fmla="*/ 369200 w 1674117"/>
                      <a:gd name="connsiteY26" fmla="*/ 839828 h 1667042"/>
                      <a:gd name="connsiteX27" fmla="*/ 215975 w 1674117"/>
                      <a:gd name="connsiteY27" fmla="*/ 267988 h 1667042"/>
                      <a:gd name="connsiteX28" fmla="*/ 292870 w 1674117"/>
                      <a:gd name="connsiteY28" fmla="*/ 134804 h 1667042"/>
                      <a:gd name="connsiteX29" fmla="*/ 335967 w 1674117"/>
                      <a:gd name="connsiteY29" fmla="*/ 132103 h 1667042"/>
                      <a:gd name="connsiteX30" fmla="*/ 426053 w 1674117"/>
                      <a:gd name="connsiteY30" fmla="*/ 211698 h 1667042"/>
                      <a:gd name="connsiteX31" fmla="*/ 578656 w 1674117"/>
                      <a:gd name="connsiteY31" fmla="*/ 781218 h 1667042"/>
                      <a:gd name="connsiteX32" fmla="*/ 614705 w 1674117"/>
                      <a:gd name="connsiteY32" fmla="*/ 781218 h 1667042"/>
                      <a:gd name="connsiteX33" fmla="*/ 614705 w 1674117"/>
                      <a:gd name="connsiteY33" fmla="*/ 108744 h 1667042"/>
                      <a:gd name="connsiteX34" fmla="*/ 723449 w 1674117"/>
                      <a:gd name="connsiteY34" fmla="*/ 0 h 1667042"/>
                      <a:gd name="connsiteX0" fmla="*/ 723449 w 1659290"/>
                      <a:gd name="connsiteY0" fmla="*/ 0 h 1667042"/>
                      <a:gd name="connsiteX1" fmla="*/ 832193 w 1659290"/>
                      <a:gd name="connsiteY1" fmla="*/ 108744 h 1667042"/>
                      <a:gd name="connsiteX2" fmla="*/ 832193 w 1659290"/>
                      <a:gd name="connsiteY2" fmla="*/ 781218 h 1667042"/>
                      <a:gd name="connsiteX3" fmla="*/ 861235 w 1659290"/>
                      <a:gd name="connsiteY3" fmla="*/ 781218 h 1667042"/>
                      <a:gd name="connsiteX4" fmla="*/ 1013838 w 1659290"/>
                      <a:gd name="connsiteY4" fmla="*/ 211697 h 1667042"/>
                      <a:gd name="connsiteX5" fmla="*/ 1147022 w 1659290"/>
                      <a:gd name="connsiteY5" fmla="*/ 134803 h 1667042"/>
                      <a:gd name="connsiteX6" fmla="*/ 1223916 w 1659290"/>
                      <a:gd name="connsiteY6" fmla="*/ 267987 h 1667042"/>
                      <a:gd name="connsiteX7" fmla="*/ 1054692 w 1659290"/>
                      <a:gd name="connsiteY7" fmla="*/ 899539 h 1667042"/>
                      <a:gd name="connsiteX8" fmla="*/ 1051911 w 1659290"/>
                      <a:gd name="connsiteY8" fmla="*/ 914682 h 1667042"/>
                      <a:gd name="connsiteX9" fmla="*/ 1097255 w 1659290"/>
                      <a:gd name="connsiteY9" fmla="*/ 1056814 h 1667042"/>
                      <a:gd name="connsiteX10" fmla="*/ 1108948 w 1659290"/>
                      <a:gd name="connsiteY10" fmla="*/ 1067074 h 1667042"/>
                      <a:gd name="connsiteX11" fmla="*/ 1397807 w 1659290"/>
                      <a:gd name="connsiteY11" fmla="*/ 900177 h 1667042"/>
                      <a:gd name="connsiteX12" fmla="*/ 1656994 w 1659290"/>
                      <a:gd name="connsiteY12" fmla="*/ 903326 h 1667042"/>
                      <a:gd name="connsiteX13" fmla="*/ 1510970 w 1659290"/>
                      <a:gd name="connsiteY13" fmla="*/ 1136320 h 1667042"/>
                      <a:gd name="connsiteX14" fmla="*/ 1155573 w 1659290"/>
                      <a:gd name="connsiteY14" fmla="*/ 1345488 h 1667042"/>
                      <a:gd name="connsiteX15" fmla="*/ 1139728 w 1659290"/>
                      <a:gd name="connsiteY15" fmla="*/ 1396532 h 1667042"/>
                      <a:gd name="connsiteX16" fmla="*/ 731622 w 1659290"/>
                      <a:gd name="connsiteY16" fmla="*/ 1667042 h 1667042"/>
                      <a:gd name="connsiteX17" fmla="*/ 688759 w 1659290"/>
                      <a:gd name="connsiteY17" fmla="*/ 1667042 h 1667042"/>
                      <a:gd name="connsiteX18" fmla="*/ 245847 w 1659290"/>
                      <a:gd name="connsiteY18" fmla="*/ 1224130 h 1667042"/>
                      <a:gd name="connsiteX19" fmla="*/ 245847 w 1659290"/>
                      <a:gd name="connsiteY19" fmla="*/ 1081255 h 1667042"/>
                      <a:gd name="connsiteX20" fmla="*/ 250890 w 1659290"/>
                      <a:gd name="connsiteY20" fmla="*/ 1031236 h 1667042"/>
                      <a:gd name="connsiteX21" fmla="*/ 11123 w 1659290"/>
                      <a:gd name="connsiteY21" fmla="*/ 615948 h 1667042"/>
                      <a:gd name="connsiteX22" fmla="*/ 41475 w 1659290"/>
                      <a:gd name="connsiteY22" fmla="*/ 502673 h 1667042"/>
                      <a:gd name="connsiteX23" fmla="*/ 72686 w 1659290"/>
                      <a:gd name="connsiteY23" fmla="*/ 492178 h 1667042"/>
                      <a:gd name="connsiteX24" fmla="*/ 154750 w 1659290"/>
                      <a:gd name="connsiteY24" fmla="*/ 533025 h 1667042"/>
                      <a:gd name="connsiteX25" fmla="*/ 343923 w 1659290"/>
                      <a:gd name="connsiteY25" fmla="*/ 860684 h 1667042"/>
                      <a:gd name="connsiteX26" fmla="*/ 369200 w 1659290"/>
                      <a:gd name="connsiteY26" fmla="*/ 839828 h 1667042"/>
                      <a:gd name="connsiteX27" fmla="*/ 215975 w 1659290"/>
                      <a:gd name="connsiteY27" fmla="*/ 267988 h 1667042"/>
                      <a:gd name="connsiteX28" fmla="*/ 292870 w 1659290"/>
                      <a:gd name="connsiteY28" fmla="*/ 134804 h 1667042"/>
                      <a:gd name="connsiteX29" fmla="*/ 335967 w 1659290"/>
                      <a:gd name="connsiteY29" fmla="*/ 132103 h 1667042"/>
                      <a:gd name="connsiteX30" fmla="*/ 426053 w 1659290"/>
                      <a:gd name="connsiteY30" fmla="*/ 211698 h 1667042"/>
                      <a:gd name="connsiteX31" fmla="*/ 578656 w 1659290"/>
                      <a:gd name="connsiteY31" fmla="*/ 781218 h 1667042"/>
                      <a:gd name="connsiteX32" fmla="*/ 614705 w 1659290"/>
                      <a:gd name="connsiteY32" fmla="*/ 781218 h 1667042"/>
                      <a:gd name="connsiteX33" fmla="*/ 614705 w 1659290"/>
                      <a:gd name="connsiteY33" fmla="*/ 108744 h 1667042"/>
                      <a:gd name="connsiteX34" fmla="*/ 723449 w 1659290"/>
                      <a:gd name="connsiteY34" fmla="*/ 0 h 1667042"/>
                      <a:gd name="connsiteX0" fmla="*/ 723449 w 1593259"/>
                      <a:gd name="connsiteY0" fmla="*/ 0 h 1667042"/>
                      <a:gd name="connsiteX1" fmla="*/ 832193 w 1593259"/>
                      <a:gd name="connsiteY1" fmla="*/ 108744 h 1667042"/>
                      <a:gd name="connsiteX2" fmla="*/ 832193 w 1593259"/>
                      <a:gd name="connsiteY2" fmla="*/ 781218 h 1667042"/>
                      <a:gd name="connsiteX3" fmla="*/ 861235 w 1593259"/>
                      <a:gd name="connsiteY3" fmla="*/ 781218 h 1667042"/>
                      <a:gd name="connsiteX4" fmla="*/ 1013838 w 1593259"/>
                      <a:gd name="connsiteY4" fmla="*/ 211697 h 1667042"/>
                      <a:gd name="connsiteX5" fmla="*/ 1147022 w 1593259"/>
                      <a:gd name="connsiteY5" fmla="*/ 134803 h 1667042"/>
                      <a:gd name="connsiteX6" fmla="*/ 1223916 w 1593259"/>
                      <a:gd name="connsiteY6" fmla="*/ 267987 h 1667042"/>
                      <a:gd name="connsiteX7" fmla="*/ 1054692 w 1593259"/>
                      <a:gd name="connsiteY7" fmla="*/ 899539 h 1667042"/>
                      <a:gd name="connsiteX8" fmla="*/ 1051911 w 1593259"/>
                      <a:gd name="connsiteY8" fmla="*/ 914682 h 1667042"/>
                      <a:gd name="connsiteX9" fmla="*/ 1097255 w 1593259"/>
                      <a:gd name="connsiteY9" fmla="*/ 1056814 h 1667042"/>
                      <a:gd name="connsiteX10" fmla="*/ 1108948 w 1593259"/>
                      <a:gd name="connsiteY10" fmla="*/ 1067074 h 1667042"/>
                      <a:gd name="connsiteX11" fmla="*/ 1397807 w 1593259"/>
                      <a:gd name="connsiteY11" fmla="*/ 900177 h 1667042"/>
                      <a:gd name="connsiteX12" fmla="*/ 1587938 w 1593259"/>
                      <a:gd name="connsiteY12" fmla="*/ 946189 h 1667042"/>
                      <a:gd name="connsiteX13" fmla="*/ 1510970 w 1593259"/>
                      <a:gd name="connsiteY13" fmla="*/ 1136320 h 1667042"/>
                      <a:gd name="connsiteX14" fmla="*/ 1155573 w 1593259"/>
                      <a:gd name="connsiteY14" fmla="*/ 1345488 h 1667042"/>
                      <a:gd name="connsiteX15" fmla="*/ 1139728 w 1593259"/>
                      <a:gd name="connsiteY15" fmla="*/ 1396532 h 1667042"/>
                      <a:gd name="connsiteX16" fmla="*/ 731622 w 1593259"/>
                      <a:gd name="connsiteY16" fmla="*/ 1667042 h 1667042"/>
                      <a:gd name="connsiteX17" fmla="*/ 688759 w 1593259"/>
                      <a:gd name="connsiteY17" fmla="*/ 1667042 h 1667042"/>
                      <a:gd name="connsiteX18" fmla="*/ 245847 w 1593259"/>
                      <a:gd name="connsiteY18" fmla="*/ 1224130 h 1667042"/>
                      <a:gd name="connsiteX19" fmla="*/ 245847 w 1593259"/>
                      <a:gd name="connsiteY19" fmla="*/ 1081255 h 1667042"/>
                      <a:gd name="connsiteX20" fmla="*/ 250890 w 1593259"/>
                      <a:gd name="connsiteY20" fmla="*/ 1031236 h 1667042"/>
                      <a:gd name="connsiteX21" fmla="*/ 11123 w 1593259"/>
                      <a:gd name="connsiteY21" fmla="*/ 615948 h 1667042"/>
                      <a:gd name="connsiteX22" fmla="*/ 41475 w 1593259"/>
                      <a:gd name="connsiteY22" fmla="*/ 502673 h 1667042"/>
                      <a:gd name="connsiteX23" fmla="*/ 72686 w 1593259"/>
                      <a:gd name="connsiteY23" fmla="*/ 492178 h 1667042"/>
                      <a:gd name="connsiteX24" fmla="*/ 154750 w 1593259"/>
                      <a:gd name="connsiteY24" fmla="*/ 533025 h 1667042"/>
                      <a:gd name="connsiteX25" fmla="*/ 343923 w 1593259"/>
                      <a:gd name="connsiteY25" fmla="*/ 860684 h 1667042"/>
                      <a:gd name="connsiteX26" fmla="*/ 369200 w 1593259"/>
                      <a:gd name="connsiteY26" fmla="*/ 839828 h 1667042"/>
                      <a:gd name="connsiteX27" fmla="*/ 215975 w 1593259"/>
                      <a:gd name="connsiteY27" fmla="*/ 267988 h 1667042"/>
                      <a:gd name="connsiteX28" fmla="*/ 292870 w 1593259"/>
                      <a:gd name="connsiteY28" fmla="*/ 134804 h 1667042"/>
                      <a:gd name="connsiteX29" fmla="*/ 335967 w 1593259"/>
                      <a:gd name="connsiteY29" fmla="*/ 132103 h 1667042"/>
                      <a:gd name="connsiteX30" fmla="*/ 426053 w 1593259"/>
                      <a:gd name="connsiteY30" fmla="*/ 211698 h 1667042"/>
                      <a:gd name="connsiteX31" fmla="*/ 578656 w 1593259"/>
                      <a:gd name="connsiteY31" fmla="*/ 781218 h 1667042"/>
                      <a:gd name="connsiteX32" fmla="*/ 614705 w 1593259"/>
                      <a:gd name="connsiteY32" fmla="*/ 781218 h 1667042"/>
                      <a:gd name="connsiteX33" fmla="*/ 614705 w 1593259"/>
                      <a:gd name="connsiteY33" fmla="*/ 108744 h 1667042"/>
                      <a:gd name="connsiteX34" fmla="*/ 723449 w 1593259"/>
                      <a:gd name="connsiteY34" fmla="*/ 0 h 1667042"/>
                      <a:gd name="connsiteX0" fmla="*/ 723449 w 1594161"/>
                      <a:gd name="connsiteY0" fmla="*/ 0 h 1667042"/>
                      <a:gd name="connsiteX1" fmla="*/ 832193 w 1594161"/>
                      <a:gd name="connsiteY1" fmla="*/ 108744 h 1667042"/>
                      <a:gd name="connsiteX2" fmla="*/ 832193 w 1594161"/>
                      <a:gd name="connsiteY2" fmla="*/ 781218 h 1667042"/>
                      <a:gd name="connsiteX3" fmla="*/ 861235 w 1594161"/>
                      <a:gd name="connsiteY3" fmla="*/ 781218 h 1667042"/>
                      <a:gd name="connsiteX4" fmla="*/ 1013838 w 1594161"/>
                      <a:gd name="connsiteY4" fmla="*/ 211697 h 1667042"/>
                      <a:gd name="connsiteX5" fmla="*/ 1147022 w 1594161"/>
                      <a:gd name="connsiteY5" fmla="*/ 134803 h 1667042"/>
                      <a:gd name="connsiteX6" fmla="*/ 1223916 w 1594161"/>
                      <a:gd name="connsiteY6" fmla="*/ 267987 h 1667042"/>
                      <a:gd name="connsiteX7" fmla="*/ 1054692 w 1594161"/>
                      <a:gd name="connsiteY7" fmla="*/ 899539 h 1667042"/>
                      <a:gd name="connsiteX8" fmla="*/ 1051911 w 1594161"/>
                      <a:gd name="connsiteY8" fmla="*/ 914682 h 1667042"/>
                      <a:gd name="connsiteX9" fmla="*/ 1097255 w 1594161"/>
                      <a:gd name="connsiteY9" fmla="*/ 1056814 h 1667042"/>
                      <a:gd name="connsiteX10" fmla="*/ 1108948 w 1594161"/>
                      <a:gd name="connsiteY10" fmla="*/ 1067074 h 1667042"/>
                      <a:gd name="connsiteX11" fmla="*/ 1397807 w 1594161"/>
                      <a:gd name="connsiteY11" fmla="*/ 900177 h 1667042"/>
                      <a:gd name="connsiteX12" fmla="*/ 1587938 w 1594161"/>
                      <a:gd name="connsiteY12" fmla="*/ 946189 h 1667042"/>
                      <a:gd name="connsiteX13" fmla="*/ 1510970 w 1594161"/>
                      <a:gd name="connsiteY13" fmla="*/ 1136320 h 1667042"/>
                      <a:gd name="connsiteX14" fmla="*/ 1155573 w 1594161"/>
                      <a:gd name="connsiteY14" fmla="*/ 1345488 h 1667042"/>
                      <a:gd name="connsiteX15" fmla="*/ 1139728 w 1594161"/>
                      <a:gd name="connsiteY15" fmla="*/ 1396532 h 1667042"/>
                      <a:gd name="connsiteX16" fmla="*/ 731622 w 1594161"/>
                      <a:gd name="connsiteY16" fmla="*/ 1667042 h 1667042"/>
                      <a:gd name="connsiteX17" fmla="*/ 688759 w 1594161"/>
                      <a:gd name="connsiteY17" fmla="*/ 1667042 h 1667042"/>
                      <a:gd name="connsiteX18" fmla="*/ 245847 w 1594161"/>
                      <a:gd name="connsiteY18" fmla="*/ 1224130 h 1667042"/>
                      <a:gd name="connsiteX19" fmla="*/ 245847 w 1594161"/>
                      <a:gd name="connsiteY19" fmla="*/ 1081255 h 1667042"/>
                      <a:gd name="connsiteX20" fmla="*/ 250890 w 1594161"/>
                      <a:gd name="connsiteY20" fmla="*/ 1031236 h 1667042"/>
                      <a:gd name="connsiteX21" fmla="*/ 11123 w 1594161"/>
                      <a:gd name="connsiteY21" fmla="*/ 615948 h 1667042"/>
                      <a:gd name="connsiteX22" fmla="*/ 41475 w 1594161"/>
                      <a:gd name="connsiteY22" fmla="*/ 502673 h 1667042"/>
                      <a:gd name="connsiteX23" fmla="*/ 72686 w 1594161"/>
                      <a:gd name="connsiteY23" fmla="*/ 492178 h 1667042"/>
                      <a:gd name="connsiteX24" fmla="*/ 154750 w 1594161"/>
                      <a:gd name="connsiteY24" fmla="*/ 533025 h 1667042"/>
                      <a:gd name="connsiteX25" fmla="*/ 343923 w 1594161"/>
                      <a:gd name="connsiteY25" fmla="*/ 860684 h 1667042"/>
                      <a:gd name="connsiteX26" fmla="*/ 369200 w 1594161"/>
                      <a:gd name="connsiteY26" fmla="*/ 839828 h 1667042"/>
                      <a:gd name="connsiteX27" fmla="*/ 215975 w 1594161"/>
                      <a:gd name="connsiteY27" fmla="*/ 267988 h 1667042"/>
                      <a:gd name="connsiteX28" fmla="*/ 292870 w 1594161"/>
                      <a:gd name="connsiteY28" fmla="*/ 134804 h 1667042"/>
                      <a:gd name="connsiteX29" fmla="*/ 335967 w 1594161"/>
                      <a:gd name="connsiteY29" fmla="*/ 132103 h 1667042"/>
                      <a:gd name="connsiteX30" fmla="*/ 426053 w 1594161"/>
                      <a:gd name="connsiteY30" fmla="*/ 211698 h 1667042"/>
                      <a:gd name="connsiteX31" fmla="*/ 578656 w 1594161"/>
                      <a:gd name="connsiteY31" fmla="*/ 781218 h 1667042"/>
                      <a:gd name="connsiteX32" fmla="*/ 614705 w 1594161"/>
                      <a:gd name="connsiteY32" fmla="*/ 781218 h 1667042"/>
                      <a:gd name="connsiteX33" fmla="*/ 614705 w 1594161"/>
                      <a:gd name="connsiteY33" fmla="*/ 108744 h 1667042"/>
                      <a:gd name="connsiteX34" fmla="*/ 723449 w 1594161"/>
                      <a:gd name="connsiteY34" fmla="*/ 0 h 1667042"/>
                      <a:gd name="connsiteX0" fmla="*/ 723449 w 1596962"/>
                      <a:gd name="connsiteY0" fmla="*/ 0 h 1667042"/>
                      <a:gd name="connsiteX1" fmla="*/ 832193 w 1596962"/>
                      <a:gd name="connsiteY1" fmla="*/ 108744 h 1667042"/>
                      <a:gd name="connsiteX2" fmla="*/ 832193 w 1596962"/>
                      <a:gd name="connsiteY2" fmla="*/ 781218 h 1667042"/>
                      <a:gd name="connsiteX3" fmla="*/ 861235 w 1596962"/>
                      <a:gd name="connsiteY3" fmla="*/ 781218 h 1667042"/>
                      <a:gd name="connsiteX4" fmla="*/ 1013838 w 1596962"/>
                      <a:gd name="connsiteY4" fmla="*/ 211697 h 1667042"/>
                      <a:gd name="connsiteX5" fmla="*/ 1147022 w 1596962"/>
                      <a:gd name="connsiteY5" fmla="*/ 134803 h 1667042"/>
                      <a:gd name="connsiteX6" fmla="*/ 1223916 w 1596962"/>
                      <a:gd name="connsiteY6" fmla="*/ 267987 h 1667042"/>
                      <a:gd name="connsiteX7" fmla="*/ 1054692 w 1596962"/>
                      <a:gd name="connsiteY7" fmla="*/ 899539 h 1667042"/>
                      <a:gd name="connsiteX8" fmla="*/ 1051911 w 1596962"/>
                      <a:gd name="connsiteY8" fmla="*/ 914682 h 1667042"/>
                      <a:gd name="connsiteX9" fmla="*/ 1097255 w 1596962"/>
                      <a:gd name="connsiteY9" fmla="*/ 1056814 h 1667042"/>
                      <a:gd name="connsiteX10" fmla="*/ 1108948 w 1596962"/>
                      <a:gd name="connsiteY10" fmla="*/ 1067074 h 1667042"/>
                      <a:gd name="connsiteX11" fmla="*/ 1397807 w 1596962"/>
                      <a:gd name="connsiteY11" fmla="*/ 900177 h 1667042"/>
                      <a:gd name="connsiteX12" fmla="*/ 1587938 w 1596962"/>
                      <a:gd name="connsiteY12" fmla="*/ 946189 h 1667042"/>
                      <a:gd name="connsiteX13" fmla="*/ 1510970 w 1596962"/>
                      <a:gd name="connsiteY13" fmla="*/ 1136320 h 1667042"/>
                      <a:gd name="connsiteX14" fmla="*/ 1155573 w 1596962"/>
                      <a:gd name="connsiteY14" fmla="*/ 1345488 h 1667042"/>
                      <a:gd name="connsiteX15" fmla="*/ 1139728 w 1596962"/>
                      <a:gd name="connsiteY15" fmla="*/ 1396532 h 1667042"/>
                      <a:gd name="connsiteX16" fmla="*/ 731622 w 1596962"/>
                      <a:gd name="connsiteY16" fmla="*/ 1667042 h 1667042"/>
                      <a:gd name="connsiteX17" fmla="*/ 688759 w 1596962"/>
                      <a:gd name="connsiteY17" fmla="*/ 1667042 h 1667042"/>
                      <a:gd name="connsiteX18" fmla="*/ 245847 w 1596962"/>
                      <a:gd name="connsiteY18" fmla="*/ 1224130 h 1667042"/>
                      <a:gd name="connsiteX19" fmla="*/ 245847 w 1596962"/>
                      <a:gd name="connsiteY19" fmla="*/ 1081255 h 1667042"/>
                      <a:gd name="connsiteX20" fmla="*/ 250890 w 1596962"/>
                      <a:gd name="connsiteY20" fmla="*/ 1031236 h 1667042"/>
                      <a:gd name="connsiteX21" fmla="*/ 11123 w 1596962"/>
                      <a:gd name="connsiteY21" fmla="*/ 615948 h 1667042"/>
                      <a:gd name="connsiteX22" fmla="*/ 41475 w 1596962"/>
                      <a:gd name="connsiteY22" fmla="*/ 502673 h 1667042"/>
                      <a:gd name="connsiteX23" fmla="*/ 72686 w 1596962"/>
                      <a:gd name="connsiteY23" fmla="*/ 492178 h 1667042"/>
                      <a:gd name="connsiteX24" fmla="*/ 154750 w 1596962"/>
                      <a:gd name="connsiteY24" fmla="*/ 533025 h 1667042"/>
                      <a:gd name="connsiteX25" fmla="*/ 343923 w 1596962"/>
                      <a:gd name="connsiteY25" fmla="*/ 860684 h 1667042"/>
                      <a:gd name="connsiteX26" fmla="*/ 369200 w 1596962"/>
                      <a:gd name="connsiteY26" fmla="*/ 839828 h 1667042"/>
                      <a:gd name="connsiteX27" fmla="*/ 215975 w 1596962"/>
                      <a:gd name="connsiteY27" fmla="*/ 267988 h 1667042"/>
                      <a:gd name="connsiteX28" fmla="*/ 292870 w 1596962"/>
                      <a:gd name="connsiteY28" fmla="*/ 134804 h 1667042"/>
                      <a:gd name="connsiteX29" fmla="*/ 335967 w 1596962"/>
                      <a:gd name="connsiteY29" fmla="*/ 132103 h 1667042"/>
                      <a:gd name="connsiteX30" fmla="*/ 426053 w 1596962"/>
                      <a:gd name="connsiteY30" fmla="*/ 211698 h 1667042"/>
                      <a:gd name="connsiteX31" fmla="*/ 578656 w 1596962"/>
                      <a:gd name="connsiteY31" fmla="*/ 781218 h 1667042"/>
                      <a:gd name="connsiteX32" fmla="*/ 614705 w 1596962"/>
                      <a:gd name="connsiteY32" fmla="*/ 781218 h 1667042"/>
                      <a:gd name="connsiteX33" fmla="*/ 614705 w 1596962"/>
                      <a:gd name="connsiteY33" fmla="*/ 108744 h 1667042"/>
                      <a:gd name="connsiteX34" fmla="*/ 723449 w 1596962"/>
                      <a:gd name="connsiteY34" fmla="*/ 0 h 1667042"/>
                      <a:gd name="connsiteX0" fmla="*/ 723449 w 1599061"/>
                      <a:gd name="connsiteY0" fmla="*/ 0 h 1667042"/>
                      <a:gd name="connsiteX1" fmla="*/ 832193 w 1599061"/>
                      <a:gd name="connsiteY1" fmla="*/ 108744 h 1667042"/>
                      <a:gd name="connsiteX2" fmla="*/ 832193 w 1599061"/>
                      <a:gd name="connsiteY2" fmla="*/ 781218 h 1667042"/>
                      <a:gd name="connsiteX3" fmla="*/ 861235 w 1599061"/>
                      <a:gd name="connsiteY3" fmla="*/ 781218 h 1667042"/>
                      <a:gd name="connsiteX4" fmla="*/ 1013838 w 1599061"/>
                      <a:gd name="connsiteY4" fmla="*/ 211697 h 1667042"/>
                      <a:gd name="connsiteX5" fmla="*/ 1147022 w 1599061"/>
                      <a:gd name="connsiteY5" fmla="*/ 134803 h 1667042"/>
                      <a:gd name="connsiteX6" fmla="*/ 1223916 w 1599061"/>
                      <a:gd name="connsiteY6" fmla="*/ 267987 h 1667042"/>
                      <a:gd name="connsiteX7" fmla="*/ 1054692 w 1599061"/>
                      <a:gd name="connsiteY7" fmla="*/ 899539 h 1667042"/>
                      <a:gd name="connsiteX8" fmla="*/ 1051911 w 1599061"/>
                      <a:gd name="connsiteY8" fmla="*/ 914682 h 1667042"/>
                      <a:gd name="connsiteX9" fmla="*/ 1097255 w 1599061"/>
                      <a:gd name="connsiteY9" fmla="*/ 1056814 h 1667042"/>
                      <a:gd name="connsiteX10" fmla="*/ 1108948 w 1599061"/>
                      <a:gd name="connsiteY10" fmla="*/ 1067074 h 1667042"/>
                      <a:gd name="connsiteX11" fmla="*/ 1397807 w 1599061"/>
                      <a:gd name="connsiteY11" fmla="*/ 900177 h 1667042"/>
                      <a:gd name="connsiteX12" fmla="*/ 1590319 w 1599061"/>
                      <a:gd name="connsiteY12" fmla="*/ 953333 h 1667042"/>
                      <a:gd name="connsiteX13" fmla="*/ 1510970 w 1599061"/>
                      <a:gd name="connsiteY13" fmla="*/ 1136320 h 1667042"/>
                      <a:gd name="connsiteX14" fmla="*/ 1155573 w 1599061"/>
                      <a:gd name="connsiteY14" fmla="*/ 1345488 h 1667042"/>
                      <a:gd name="connsiteX15" fmla="*/ 1139728 w 1599061"/>
                      <a:gd name="connsiteY15" fmla="*/ 1396532 h 1667042"/>
                      <a:gd name="connsiteX16" fmla="*/ 731622 w 1599061"/>
                      <a:gd name="connsiteY16" fmla="*/ 1667042 h 1667042"/>
                      <a:gd name="connsiteX17" fmla="*/ 688759 w 1599061"/>
                      <a:gd name="connsiteY17" fmla="*/ 1667042 h 1667042"/>
                      <a:gd name="connsiteX18" fmla="*/ 245847 w 1599061"/>
                      <a:gd name="connsiteY18" fmla="*/ 1224130 h 1667042"/>
                      <a:gd name="connsiteX19" fmla="*/ 245847 w 1599061"/>
                      <a:gd name="connsiteY19" fmla="*/ 1081255 h 1667042"/>
                      <a:gd name="connsiteX20" fmla="*/ 250890 w 1599061"/>
                      <a:gd name="connsiteY20" fmla="*/ 1031236 h 1667042"/>
                      <a:gd name="connsiteX21" fmla="*/ 11123 w 1599061"/>
                      <a:gd name="connsiteY21" fmla="*/ 615948 h 1667042"/>
                      <a:gd name="connsiteX22" fmla="*/ 41475 w 1599061"/>
                      <a:gd name="connsiteY22" fmla="*/ 502673 h 1667042"/>
                      <a:gd name="connsiteX23" fmla="*/ 72686 w 1599061"/>
                      <a:gd name="connsiteY23" fmla="*/ 492178 h 1667042"/>
                      <a:gd name="connsiteX24" fmla="*/ 154750 w 1599061"/>
                      <a:gd name="connsiteY24" fmla="*/ 533025 h 1667042"/>
                      <a:gd name="connsiteX25" fmla="*/ 343923 w 1599061"/>
                      <a:gd name="connsiteY25" fmla="*/ 860684 h 1667042"/>
                      <a:gd name="connsiteX26" fmla="*/ 369200 w 1599061"/>
                      <a:gd name="connsiteY26" fmla="*/ 839828 h 1667042"/>
                      <a:gd name="connsiteX27" fmla="*/ 215975 w 1599061"/>
                      <a:gd name="connsiteY27" fmla="*/ 267988 h 1667042"/>
                      <a:gd name="connsiteX28" fmla="*/ 292870 w 1599061"/>
                      <a:gd name="connsiteY28" fmla="*/ 134804 h 1667042"/>
                      <a:gd name="connsiteX29" fmla="*/ 335967 w 1599061"/>
                      <a:gd name="connsiteY29" fmla="*/ 132103 h 1667042"/>
                      <a:gd name="connsiteX30" fmla="*/ 426053 w 1599061"/>
                      <a:gd name="connsiteY30" fmla="*/ 211698 h 1667042"/>
                      <a:gd name="connsiteX31" fmla="*/ 578656 w 1599061"/>
                      <a:gd name="connsiteY31" fmla="*/ 781218 h 1667042"/>
                      <a:gd name="connsiteX32" fmla="*/ 614705 w 1599061"/>
                      <a:gd name="connsiteY32" fmla="*/ 781218 h 1667042"/>
                      <a:gd name="connsiteX33" fmla="*/ 614705 w 1599061"/>
                      <a:gd name="connsiteY33" fmla="*/ 108744 h 1667042"/>
                      <a:gd name="connsiteX34" fmla="*/ 723449 w 1599061"/>
                      <a:gd name="connsiteY34" fmla="*/ 0 h 1667042"/>
                      <a:gd name="connsiteX0" fmla="*/ 723449 w 1602893"/>
                      <a:gd name="connsiteY0" fmla="*/ 0 h 1667042"/>
                      <a:gd name="connsiteX1" fmla="*/ 832193 w 1602893"/>
                      <a:gd name="connsiteY1" fmla="*/ 108744 h 1667042"/>
                      <a:gd name="connsiteX2" fmla="*/ 832193 w 1602893"/>
                      <a:gd name="connsiteY2" fmla="*/ 781218 h 1667042"/>
                      <a:gd name="connsiteX3" fmla="*/ 861235 w 1602893"/>
                      <a:gd name="connsiteY3" fmla="*/ 781218 h 1667042"/>
                      <a:gd name="connsiteX4" fmla="*/ 1013838 w 1602893"/>
                      <a:gd name="connsiteY4" fmla="*/ 211697 h 1667042"/>
                      <a:gd name="connsiteX5" fmla="*/ 1147022 w 1602893"/>
                      <a:gd name="connsiteY5" fmla="*/ 134803 h 1667042"/>
                      <a:gd name="connsiteX6" fmla="*/ 1223916 w 1602893"/>
                      <a:gd name="connsiteY6" fmla="*/ 267987 h 1667042"/>
                      <a:gd name="connsiteX7" fmla="*/ 1054692 w 1602893"/>
                      <a:gd name="connsiteY7" fmla="*/ 899539 h 1667042"/>
                      <a:gd name="connsiteX8" fmla="*/ 1051911 w 1602893"/>
                      <a:gd name="connsiteY8" fmla="*/ 914682 h 1667042"/>
                      <a:gd name="connsiteX9" fmla="*/ 1097255 w 1602893"/>
                      <a:gd name="connsiteY9" fmla="*/ 1056814 h 1667042"/>
                      <a:gd name="connsiteX10" fmla="*/ 1108948 w 1602893"/>
                      <a:gd name="connsiteY10" fmla="*/ 1067074 h 1667042"/>
                      <a:gd name="connsiteX11" fmla="*/ 1397807 w 1602893"/>
                      <a:gd name="connsiteY11" fmla="*/ 900177 h 1667042"/>
                      <a:gd name="connsiteX12" fmla="*/ 1590319 w 1602893"/>
                      <a:gd name="connsiteY12" fmla="*/ 953333 h 1667042"/>
                      <a:gd name="connsiteX13" fmla="*/ 1510970 w 1602893"/>
                      <a:gd name="connsiteY13" fmla="*/ 1136320 h 1667042"/>
                      <a:gd name="connsiteX14" fmla="*/ 1155573 w 1602893"/>
                      <a:gd name="connsiteY14" fmla="*/ 1345488 h 1667042"/>
                      <a:gd name="connsiteX15" fmla="*/ 1139728 w 1602893"/>
                      <a:gd name="connsiteY15" fmla="*/ 1396532 h 1667042"/>
                      <a:gd name="connsiteX16" fmla="*/ 731622 w 1602893"/>
                      <a:gd name="connsiteY16" fmla="*/ 1667042 h 1667042"/>
                      <a:gd name="connsiteX17" fmla="*/ 688759 w 1602893"/>
                      <a:gd name="connsiteY17" fmla="*/ 1667042 h 1667042"/>
                      <a:gd name="connsiteX18" fmla="*/ 245847 w 1602893"/>
                      <a:gd name="connsiteY18" fmla="*/ 1224130 h 1667042"/>
                      <a:gd name="connsiteX19" fmla="*/ 245847 w 1602893"/>
                      <a:gd name="connsiteY19" fmla="*/ 1081255 h 1667042"/>
                      <a:gd name="connsiteX20" fmla="*/ 250890 w 1602893"/>
                      <a:gd name="connsiteY20" fmla="*/ 1031236 h 1667042"/>
                      <a:gd name="connsiteX21" fmla="*/ 11123 w 1602893"/>
                      <a:gd name="connsiteY21" fmla="*/ 615948 h 1667042"/>
                      <a:gd name="connsiteX22" fmla="*/ 41475 w 1602893"/>
                      <a:gd name="connsiteY22" fmla="*/ 502673 h 1667042"/>
                      <a:gd name="connsiteX23" fmla="*/ 72686 w 1602893"/>
                      <a:gd name="connsiteY23" fmla="*/ 492178 h 1667042"/>
                      <a:gd name="connsiteX24" fmla="*/ 154750 w 1602893"/>
                      <a:gd name="connsiteY24" fmla="*/ 533025 h 1667042"/>
                      <a:gd name="connsiteX25" fmla="*/ 343923 w 1602893"/>
                      <a:gd name="connsiteY25" fmla="*/ 860684 h 1667042"/>
                      <a:gd name="connsiteX26" fmla="*/ 369200 w 1602893"/>
                      <a:gd name="connsiteY26" fmla="*/ 839828 h 1667042"/>
                      <a:gd name="connsiteX27" fmla="*/ 215975 w 1602893"/>
                      <a:gd name="connsiteY27" fmla="*/ 267988 h 1667042"/>
                      <a:gd name="connsiteX28" fmla="*/ 292870 w 1602893"/>
                      <a:gd name="connsiteY28" fmla="*/ 134804 h 1667042"/>
                      <a:gd name="connsiteX29" fmla="*/ 335967 w 1602893"/>
                      <a:gd name="connsiteY29" fmla="*/ 132103 h 1667042"/>
                      <a:gd name="connsiteX30" fmla="*/ 426053 w 1602893"/>
                      <a:gd name="connsiteY30" fmla="*/ 211698 h 1667042"/>
                      <a:gd name="connsiteX31" fmla="*/ 578656 w 1602893"/>
                      <a:gd name="connsiteY31" fmla="*/ 781218 h 1667042"/>
                      <a:gd name="connsiteX32" fmla="*/ 614705 w 1602893"/>
                      <a:gd name="connsiteY32" fmla="*/ 781218 h 1667042"/>
                      <a:gd name="connsiteX33" fmla="*/ 614705 w 1602893"/>
                      <a:gd name="connsiteY33" fmla="*/ 108744 h 1667042"/>
                      <a:gd name="connsiteX34" fmla="*/ 723449 w 1602893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08948 w 1598802"/>
                      <a:gd name="connsiteY10" fmla="*/ 1067074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49671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49671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0112 w 1598802"/>
                      <a:gd name="connsiteY9" fmla="*/ 1040146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90112 w 1598802"/>
                      <a:gd name="connsiteY8" fmla="*/ 1040146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80587 w 1598802"/>
                      <a:gd name="connsiteY8" fmla="*/ 1030621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69200 w 1598802"/>
                      <a:gd name="connsiteY23" fmla="*/ 839828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96216 w 1598802"/>
                      <a:gd name="connsiteY28" fmla="*/ 785609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96216 w 1598802"/>
                      <a:gd name="connsiteY28" fmla="*/ 785609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89632 w 1598802"/>
                      <a:gd name="connsiteY28" fmla="*/ 787805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89632 w 1598802"/>
                      <a:gd name="connsiteY28" fmla="*/ 787805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61235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92870 w 1598802"/>
                      <a:gd name="connsiteY23" fmla="*/ 134804 h 1667042"/>
                      <a:gd name="connsiteX24" fmla="*/ 335967 w 1598802"/>
                      <a:gd name="connsiteY24" fmla="*/ 132103 h 1667042"/>
                      <a:gd name="connsiteX25" fmla="*/ 426053 w 1598802"/>
                      <a:gd name="connsiteY25" fmla="*/ 211698 h 1667042"/>
                      <a:gd name="connsiteX26" fmla="*/ 589632 w 1598802"/>
                      <a:gd name="connsiteY26" fmla="*/ 787805 h 1667042"/>
                      <a:gd name="connsiteX27" fmla="*/ 614705 w 1598802"/>
                      <a:gd name="connsiteY27" fmla="*/ 108744 h 1667042"/>
                      <a:gd name="connsiteX28" fmla="*/ 723449 w 1598802"/>
                      <a:gd name="connsiteY28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92870 w 1598802"/>
                      <a:gd name="connsiteY23" fmla="*/ 134804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24755 w 1598802"/>
                      <a:gd name="connsiteY22" fmla="*/ 26359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24755 w 1598802"/>
                      <a:gd name="connsiteY22" fmla="*/ 263598 h 1667042"/>
                      <a:gd name="connsiteX23" fmla="*/ 279700 w 1598802"/>
                      <a:gd name="connsiteY23" fmla="*/ 123829 h 1667042"/>
                      <a:gd name="connsiteX24" fmla="*/ 412883 w 1598802"/>
                      <a:gd name="connsiteY24" fmla="*/ 213894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2 h 1667044"/>
                      <a:gd name="connsiteX1" fmla="*/ 832193 w 1598802"/>
                      <a:gd name="connsiteY1" fmla="*/ 10874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0921 w 1598802"/>
                      <a:gd name="connsiteY23" fmla="*/ 126026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0921 w 1598802"/>
                      <a:gd name="connsiteY23" fmla="*/ 126026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1834 w 1595967"/>
                      <a:gd name="connsiteY0" fmla="*/ 2 h 1667044"/>
                      <a:gd name="connsiteX1" fmla="*/ 811798 w 1595967"/>
                      <a:gd name="connsiteY1" fmla="*/ 113136 h 1667044"/>
                      <a:gd name="connsiteX2" fmla="*/ 847425 w 1595967"/>
                      <a:gd name="connsiteY2" fmla="*/ 781220 h 1667044"/>
                      <a:gd name="connsiteX3" fmla="*/ 1024172 w 1595967"/>
                      <a:gd name="connsiteY3" fmla="*/ 213894 h 1667044"/>
                      <a:gd name="connsiteX4" fmla="*/ 1144187 w 1595967"/>
                      <a:gd name="connsiteY4" fmla="*/ 134805 h 1667044"/>
                      <a:gd name="connsiteX5" fmla="*/ 1203521 w 1595967"/>
                      <a:gd name="connsiteY5" fmla="*/ 267989 h 1667044"/>
                      <a:gd name="connsiteX6" fmla="*/ 1071025 w 1595967"/>
                      <a:gd name="connsiteY6" fmla="*/ 804936 h 1667044"/>
                      <a:gd name="connsiteX7" fmla="*/ 1070236 w 1595967"/>
                      <a:gd name="connsiteY7" fmla="*/ 992192 h 1667044"/>
                      <a:gd name="connsiteX8" fmla="*/ 1177550 w 1595967"/>
                      <a:gd name="connsiteY8" fmla="*/ 1036119 h 1667044"/>
                      <a:gd name="connsiteX9" fmla="*/ 1394972 w 1595967"/>
                      <a:gd name="connsiteY9" fmla="*/ 900179 h 1667044"/>
                      <a:gd name="connsiteX10" fmla="*/ 1582722 w 1595967"/>
                      <a:gd name="connsiteY10" fmla="*/ 950954 h 1667044"/>
                      <a:gd name="connsiteX11" fmla="*/ 1508135 w 1595967"/>
                      <a:gd name="connsiteY11" fmla="*/ 1136322 h 1667044"/>
                      <a:gd name="connsiteX12" fmla="*/ 1136893 w 1595967"/>
                      <a:gd name="connsiteY12" fmla="*/ 1396534 h 1667044"/>
                      <a:gd name="connsiteX13" fmla="*/ 728787 w 1595967"/>
                      <a:gd name="connsiteY13" fmla="*/ 1667044 h 1667044"/>
                      <a:gd name="connsiteX14" fmla="*/ 685924 w 1595967"/>
                      <a:gd name="connsiteY14" fmla="*/ 1667044 h 1667044"/>
                      <a:gd name="connsiteX15" fmla="*/ 243012 w 1595967"/>
                      <a:gd name="connsiteY15" fmla="*/ 1224132 h 1667044"/>
                      <a:gd name="connsiteX16" fmla="*/ 243012 w 1595967"/>
                      <a:gd name="connsiteY16" fmla="*/ 1081257 h 1667044"/>
                      <a:gd name="connsiteX17" fmla="*/ 8288 w 1595967"/>
                      <a:gd name="connsiteY17" fmla="*/ 615950 h 1667044"/>
                      <a:gd name="connsiteX18" fmla="*/ 38640 w 1595967"/>
                      <a:gd name="connsiteY18" fmla="*/ 502675 h 1667044"/>
                      <a:gd name="connsiteX19" fmla="*/ 151915 w 1595967"/>
                      <a:gd name="connsiteY19" fmla="*/ 533027 h 1667044"/>
                      <a:gd name="connsiteX20" fmla="*/ 353195 w 1595967"/>
                      <a:gd name="connsiteY20" fmla="*/ 852999 h 1667044"/>
                      <a:gd name="connsiteX21" fmla="*/ 221920 w 1595967"/>
                      <a:gd name="connsiteY21" fmla="*/ 263600 h 1667044"/>
                      <a:gd name="connsiteX22" fmla="*/ 268086 w 1595967"/>
                      <a:gd name="connsiteY22" fmla="*/ 126026 h 1667044"/>
                      <a:gd name="connsiteX23" fmla="*/ 410048 w 1595967"/>
                      <a:gd name="connsiteY23" fmla="*/ 213896 h 1667044"/>
                      <a:gd name="connsiteX24" fmla="*/ 586797 w 1595967"/>
                      <a:gd name="connsiteY24" fmla="*/ 787807 h 1667044"/>
                      <a:gd name="connsiteX25" fmla="*/ 620650 w 1595967"/>
                      <a:gd name="connsiteY25" fmla="*/ 110942 h 1667044"/>
                      <a:gd name="connsiteX26" fmla="*/ 711834 w 1595967"/>
                      <a:gd name="connsiteY26" fmla="*/ 2 h 1667044"/>
                      <a:gd name="connsiteX0" fmla="*/ 711728 w 1595861"/>
                      <a:gd name="connsiteY0" fmla="*/ 2 h 1667044"/>
                      <a:gd name="connsiteX1" fmla="*/ 811692 w 1595861"/>
                      <a:gd name="connsiteY1" fmla="*/ 113136 h 1667044"/>
                      <a:gd name="connsiteX2" fmla="*/ 847319 w 1595861"/>
                      <a:gd name="connsiteY2" fmla="*/ 781220 h 1667044"/>
                      <a:gd name="connsiteX3" fmla="*/ 1024066 w 1595861"/>
                      <a:gd name="connsiteY3" fmla="*/ 213894 h 1667044"/>
                      <a:gd name="connsiteX4" fmla="*/ 1144081 w 1595861"/>
                      <a:gd name="connsiteY4" fmla="*/ 134805 h 1667044"/>
                      <a:gd name="connsiteX5" fmla="*/ 1203415 w 1595861"/>
                      <a:gd name="connsiteY5" fmla="*/ 267989 h 1667044"/>
                      <a:gd name="connsiteX6" fmla="*/ 1070919 w 1595861"/>
                      <a:gd name="connsiteY6" fmla="*/ 804936 h 1667044"/>
                      <a:gd name="connsiteX7" fmla="*/ 1070130 w 1595861"/>
                      <a:gd name="connsiteY7" fmla="*/ 992192 h 1667044"/>
                      <a:gd name="connsiteX8" fmla="*/ 1177444 w 1595861"/>
                      <a:gd name="connsiteY8" fmla="*/ 1036119 h 1667044"/>
                      <a:gd name="connsiteX9" fmla="*/ 1394866 w 1595861"/>
                      <a:gd name="connsiteY9" fmla="*/ 900179 h 1667044"/>
                      <a:gd name="connsiteX10" fmla="*/ 1582616 w 1595861"/>
                      <a:gd name="connsiteY10" fmla="*/ 950954 h 1667044"/>
                      <a:gd name="connsiteX11" fmla="*/ 1508029 w 1595861"/>
                      <a:gd name="connsiteY11" fmla="*/ 1136322 h 1667044"/>
                      <a:gd name="connsiteX12" fmla="*/ 1136787 w 1595861"/>
                      <a:gd name="connsiteY12" fmla="*/ 1396534 h 1667044"/>
                      <a:gd name="connsiteX13" fmla="*/ 728681 w 1595861"/>
                      <a:gd name="connsiteY13" fmla="*/ 1667044 h 1667044"/>
                      <a:gd name="connsiteX14" fmla="*/ 685818 w 1595861"/>
                      <a:gd name="connsiteY14" fmla="*/ 1667044 h 1667044"/>
                      <a:gd name="connsiteX15" fmla="*/ 242906 w 1595861"/>
                      <a:gd name="connsiteY15" fmla="*/ 1224132 h 1667044"/>
                      <a:gd name="connsiteX16" fmla="*/ 242906 w 1595861"/>
                      <a:gd name="connsiteY16" fmla="*/ 1081257 h 1667044"/>
                      <a:gd name="connsiteX17" fmla="*/ 8182 w 1595861"/>
                      <a:gd name="connsiteY17" fmla="*/ 615950 h 1667044"/>
                      <a:gd name="connsiteX18" fmla="*/ 38534 w 1595861"/>
                      <a:gd name="connsiteY18" fmla="*/ 502675 h 1667044"/>
                      <a:gd name="connsiteX19" fmla="*/ 147418 w 1595861"/>
                      <a:gd name="connsiteY19" fmla="*/ 537418 h 1667044"/>
                      <a:gd name="connsiteX20" fmla="*/ 353089 w 1595861"/>
                      <a:gd name="connsiteY20" fmla="*/ 852999 h 1667044"/>
                      <a:gd name="connsiteX21" fmla="*/ 221814 w 1595861"/>
                      <a:gd name="connsiteY21" fmla="*/ 263600 h 1667044"/>
                      <a:gd name="connsiteX22" fmla="*/ 267980 w 1595861"/>
                      <a:gd name="connsiteY22" fmla="*/ 126026 h 1667044"/>
                      <a:gd name="connsiteX23" fmla="*/ 409942 w 1595861"/>
                      <a:gd name="connsiteY23" fmla="*/ 213896 h 1667044"/>
                      <a:gd name="connsiteX24" fmla="*/ 586691 w 1595861"/>
                      <a:gd name="connsiteY24" fmla="*/ 787807 h 1667044"/>
                      <a:gd name="connsiteX25" fmla="*/ 620544 w 1595861"/>
                      <a:gd name="connsiteY25" fmla="*/ 110942 h 1667044"/>
                      <a:gd name="connsiteX26" fmla="*/ 711728 w 1595861"/>
                      <a:gd name="connsiteY26" fmla="*/ 2 h 1667044"/>
                      <a:gd name="connsiteX0" fmla="*/ 713979 w 1598112"/>
                      <a:gd name="connsiteY0" fmla="*/ 2 h 1667044"/>
                      <a:gd name="connsiteX1" fmla="*/ 813943 w 1598112"/>
                      <a:gd name="connsiteY1" fmla="*/ 113136 h 1667044"/>
                      <a:gd name="connsiteX2" fmla="*/ 849570 w 1598112"/>
                      <a:gd name="connsiteY2" fmla="*/ 781220 h 1667044"/>
                      <a:gd name="connsiteX3" fmla="*/ 1026317 w 1598112"/>
                      <a:gd name="connsiteY3" fmla="*/ 213894 h 1667044"/>
                      <a:gd name="connsiteX4" fmla="*/ 1146332 w 1598112"/>
                      <a:gd name="connsiteY4" fmla="*/ 134805 h 1667044"/>
                      <a:gd name="connsiteX5" fmla="*/ 1205666 w 1598112"/>
                      <a:gd name="connsiteY5" fmla="*/ 267989 h 1667044"/>
                      <a:gd name="connsiteX6" fmla="*/ 1073170 w 1598112"/>
                      <a:gd name="connsiteY6" fmla="*/ 804936 h 1667044"/>
                      <a:gd name="connsiteX7" fmla="*/ 1072381 w 1598112"/>
                      <a:gd name="connsiteY7" fmla="*/ 992192 h 1667044"/>
                      <a:gd name="connsiteX8" fmla="*/ 1179695 w 1598112"/>
                      <a:gd name="connsiteY8" fmla="*/ 1036119 h 1667044"/>
                      <a:gd name="connsiteX9" fmla="*/ 1397117 w 1598112"/>
                      <a:gd name="connsiteY9" fmla="*/ 900179 h 1667044"/>
                      <a:gd name="connsiteX10" fmla="*/ 1584867 w 1598112"/>
                      <a:gd name="connsiteY10" fmla="*/ 950954 h 1667044"/>
                      <a:gd name="connsiteX11" fmla="*/ 1510280 w 1598112"/>
                      <a:gd name="connsiteY11" fmla="*/ 1136322 h 1667044"/>
                      <a:gd name="connsiteX12" fmla="*/ 1139038 w 1598112"/>
                      <a:gd name="connsiteY12" fmla="*/ 1396534 h 1667044"/>
                      <a:gd name="connsiteX13" fmla="*/ 730932 w 1598112"/>
                      <a:gd name="connsiteY13" fmla="*/ 1667044 h 1667044"/>
                      <a:gd name="connsiteX14" fmla="*/ 688069 w 1598112"/>
                      <a:gd name="connsiteY14" fmla="*/ 1667044 h 1667044"/>
                      <a:gd name="connsiteX15" fmla="*/ 245157 w 1598112"/>
                      <a:gd name="connsiteY15" fmla="*/ 1224132 h 1667044"/>
                      <a:gd name="connsiteX16" fmla="*/ 245157 w 1598112"/>
                      <a:gd name="connsiteY16" fmla="*/ 1081257 h 1667044"/>
                      <a:gd name="connsiteX17" fmla="*/ 10433 w 1598112"/>
                      <a:gd name="connsiteY17" fmla="*/ 615950 h 1667044"/>
                      <a:gd name="connsiteX18" fmla="*/ 40785 w 1598112"/>
                      <a:gd name="connsiteY18" fmla="*/ 502675 h 1667044"/>
                      <a:gd name="connsiteX19" fmla="*/ 149669 w 1598112"/>
                      <a:gd name="connsiteY19" fmla="*/ 537418 h 1667044"/>
                      <a:gd name="connsiteX20" fmla="*/ 355340 w 1598112"/>
                      <a:gd name="connsiteY20" fmla="*/ 852999 h 1667044"/>
                      <a:gd name="connsiteX21" fmla="*/ 224065 w 1598112"/>
                      <a:gd name="connsiteY21" fmla="*/ 263600 h 1667044"/>
                      <a:gd name="connsiteX22" fmla="*/ 270231 w 1598112"/>
                      <a:gd name="connsiteY22" fmla="*/ 126026 h 1667044"/>
                      <a:gd name="connsiteX23" fmla="*/ 412193 w 1598112"/>
                      <a:gd name="connsiteY23" fmla="*/ 213896 h 1667044"/>
                      <a:gd name="connsiteX24" fmla="*/ 588942 w 1598112"/>
                      <a:gd name="connsiteY24" fmla="*/ 787807 h 1667044"/>
                      <a:gd name="connsiteX25" fmla="*/ 622795 w 1598112"/>
                      <a:gd name="connsiteY25" fmla="*/ 110942 h 1667044"/>
                      <a:gd name="connsiteX26" fmla="*/ 713979 w 1598112"/>
                      <a:gd name="connsiteY26" fmla="*/ 2 h 1667044"/>
                      <a:gd name="connsiteX0" fmla="*/ 713979 w 1598112"/>
                      <a:gd name="connsiteY0" fmla="*/ 2 h 1667044"/>
                      <a:gd name="connsiteX1" fmla="*/ 813943 w 1598112"/>
                      <a:gd name="connsiteY1" fmla="*/ 113136 h 1667044"/>
                      <a:gd name="connsiteX2" fmla="*/ 849570 w 1598112"/>
                      <a:gd name="connsiteY2" fmla="*/ 781220 h 1667044"/>
                      <a:gd name="connsiteX3" fmla="*/ 1026317 w 1598112"/>
                      <a:gd name="connsiteY3" fmla="*/ 213894 h 1667044"/>
                      <a:gd name="connsiteX4" fmla="*/ 1146332 w 1598112"/>
                      <a:gd name="connsiteY4" fmla="*/ 134805 h 1667044"/>
                      <a:gd name="connsiteX5" fmla="*/ 1205666 w 1598112"/>
                      <a:gd name="connsiteY5" fmla="*/ 267989 h 1667044"/>
                      <a:gd name="connsiteX6" fmla="*/ 1073170 w 1598112"/>
                      <a:gd name="connsiteY6" fmla="*/ 804936 h 1667044"/>
                      <a:gd name="connsiteX7" fmla="*/ 1072381 w 1598112"/>
                      <a:gd name="connsiteY7" fmla="*/ 992192 h 1667044"/>
                      <a:gd name="connsiteX8" fmla="*/ 1170916 w 1598112"/>
                      <a:gd name="connsiteY8" fmla="*/ 1029534 h 1667044"/>
                      <a:gd name="connsiteX9" fmla="*/ 1397117 w 1598112"/>
                      <a:gd name="connsiteY9" fmla="*/ 900179 h 1667044"/>
                      <a:gd name="connsiteX10" fmla="*/ 1584867 w 1598112"/>
                      <a:gd name="connsiteY10" fmla="*/ 950954 h 1667044"/>
                      <a:gd name="connsiteX11" fmla="*/ 1510280 w 1598112"/>
                      <a:gd name="connsiteY11" fmla="*/ 1136322 h 1667044"/>
                      <a:gd name="connsiteX12" fmla="*/ 1139038 w 1598112"/>
                      <a:gd name="connsiteY12" fmla="*/ 1396534 h 1667044"/>
                      <a:gd name="connsiteX13" fmla="*/ 730932 w 1598112"/>
                      <a:gd name="connsiteY13" fmla="*/ 1667044 h 1667044"/>
                      <a:gd name="connsiteX14" fmla="*/ 688069 w 1598112"/>
                      <a:gd name="connsiteY14" fmla="*/ 1667044 h 1667044"/>
                      <a:gd name="connsiteX15" fmla="*/ 245157 w 1598112"/>
                      <a:gd name="connsiteY15" fmla="*/ 1224132 h 1667044"/>
                      <a:gd name="connsiteX16" fmla="*/ 245157 w 1598112"/>
                      <a:gd name="connsiteY16" fmla="*/ 1081257 h 1667044"/>
                      <a:gd name="connsiteX17" fmla="*/ 10433 w 1598112"/>
                      <a:gd name="connsiteY17" fmla="*/ 615950 h 1667044"/>
                      <a:gd name="connsiteX18" fmla="*/ 40785 w 1598112"/>
                      <a:gd name="connsiteY18" fmla="*/ 502675 h 1667044"/>
                      <a:gd name="connsiteX19" fmla="*/ 149669 w 1598112"/>
                      <a:gd name="connsiteY19" fmla="*/ 537418 h 1667044"/>
                      <a:gd name="connsiteX20" fmla="*/ 355340 w 1598112"/>
                      <a:gd name="connsiteY20" fmla="*/ 852999 h 1667044"/>
                      <a:gd name="connsiteX21" fmla="*/ 224065 w 1598112"/>
                      <a:gd name="connsiteY21" fmla="*/ 263600 h 1667044"/>
                      <a:gd name="connsiteX22" fmla="*/ 270231 w 1598112"/>
                      <a:gd name="connsiteY22" fmla="*/ 126026 h 1667044"/>
                      <a:gd name="connsiteX23" fmla="*/ 412193 w 1598112"/>
                      <a:gd name="connsiteY23" fmla="*/ 213896 h 1667044"/>
                      <a:gd name="connsiteX24" fmla="*/ 588942 w 1598112"/>
                      <a:gd name="connsiteY24" fmla="*/ 787807 h 1667044"/>
                      <a:gd name="connsiteX25" fmla="*/ 622795 w 1598112"/>
                      <a:gd name="connsiteY25" fmla="*/ 110942 h 1667044"/>
                      <a:gd name="connsiteX26" fmla="*/ 713979 w 1598112"/>
                      <a:gd name="connsiteY26" fmla="*/ 2 h 1667044"/>
                      <a:gd name="connsiteX0" fmla="*/ 713979 w 1587883"/>
                      <a:gd name="connsiteY0" fmla="*/ 2 h 1667044"/>
                      <a:gd name="connsiteX1" fmla="*/ 813943 w 1587883"/>
                      <a:gd name="connsiteY1" fmla="*/ 113136 h 1667044"/>
                      <a:gd name="connsiteX2" fmla="*/ 849570 w 1587883"/>
                      <a:gd name="connsiteY2" fmla="*/ 781220 h 1667044"/>
                      <a:gd name="connsiteX3" fmla="*/ 1026317 w 1587883"/>
                      <a:gd name="connsiteY3" fmla="*/ 213894 h 1667044"/>
                      <a:gd name="connsiteX4" fmla="*/ 1146332 w 1587883"/>
                      <a:gd name="connsiteY4" fmla="*/ 134805 h 1667044"/>
                      <a:gd name="connsiteX5" fmla="*/ 1205666 w 1587883"/>
                      <a:gd name="connsiteY5" fmla="*/ 267989 h 1667044"/>
                      <a:gd name="connsiteX6" fmla="*/ 1073170 w 1587883"/>
                      <a:gd name="connsiteY6" fmla="*/ 804936 h 1667044"/>
                      <a:gd name="connsiteX7" fmla="*/ 1072381 w 1587883"/>
                      <a:gd name="connsiteY7" fmla="*/ 992192 h 1667044"/>
                      <a:gd name="connsiteX8" fmla="*/ 1170916 w 1587883"/>
                      <a:gd name="connsiteY8" fmla="*/ 1029534 h 1667044"/>
                      <a:gd name="connsiteX9" fmla="*/ 1397117 w 1587883"/>
                      <a:gd name="connsiteY9" fmla="*/ 900179 h 1667044"/>
                      <a:gd name="connsiteX10" fmla="*/ 1584867 w 1587883"/>
                      <a:gd name="connsiteY10" fmla="*/ 950954 h 1667044"/>
                      <a:gd name="connsiteX11" fmla="*/ 1490526 w 1587883"/>
                      <a:gd name="connsiteY11" fmla="*/ 1120958 h 1667044"/>
                      <a:gd name="connsiteX12" fmla="*/ 1139038 w 1587883"/>
                      <a:gd name="connsiteY12" fmla="*/ 1396534 h 1667044"/>
                      <a:gd name="connsiteX13" fmla="*/ 730932 w 1587883"/>
                      <a:gd name="connsiteY13" fmla="*/ 1667044 h 1667044"/>
                      <a:gd name="connsiteX14" fmla="*/ 688069 w 1587883"/>
                      <a:gd name="connsiteY14" fmla="*/ 1667044 h 1667044"/>
                      <a:gd name="connsiteX15" fmla="*/ 245157 w 1587883"/>
                      <a:gd name="connsiteY15" fmla="*/ 1224132 h 1667044"/>
                      <a:gd name="connsiteX16" fmla="*/ 245157 w 1587883"/>
                      <a:gd name="connsiteY16" fmla="*/ 1081257 h 1667044"/>
                      <a:gd name="connsiteX17" fmla="*/ 10433 w 1587883"/>
                      <a:gd name="connsiteY17" fmla="*/ 615950 h 1667044"/>
                      <a:gd name="connsiteX18" fmla="*/ 40785 w 1587883"/>
                      <a:gd name="connsiteY18" fmla="*/ 502675 h 1667044"/>
                      <a:gd name="connsiteX19" fmla="*/ 149669 w 1587883"/>
                      <a:gd name="connsiteY19" fmla="*/ 537418 h 1667044"/>
                      <a:gd name="connsiteX20" fmla="*/ 355340 w 1587883"/>
                      <a:gd name="connsiteY20" fmla="*/ 852999 h 1667044"/>
                      <a:gd name="connsiteX21" fmla="*/ 224065 w 1587883"/>
                      <a:gd name="connsiteY21" fmla="*/ 263600 h 1667044"/>
                      <a:gd name="connsiteX22" fmla="*/ 270231 w 1587883"/>
                      <a:gd name="connsiteY22" fmla="*/ 126026 h 1667044"/>
                      <a:gd name="connsiteX23" fmla="*/ 412193 w 1587883"/>
                      <a:gd name="connsiteY23" fmla="*/ 213896 h 1667044"/>
                      <a:gd name="connsiteX24" fmla="*/ 588942 w 1587883"/>
                      <a:gd name="connsiteY24" fmla="*/ 787807 h 1667044"/>
                      <a:gd name="connsiteX25" fmla="*/ 622795 w 1587883"/>
                      <a:gd name="connsiteY25" fmla="*/ 110942 h 1667044"/>
                      <a:gd name="connsiteX26" fmla="*/ 713979 w 1587883"/>
                      <a:gd name="connsiteY26" fmla="*/ 2 h 1667044"/>
                      <a:gd name="connsiteX0" fmla="*/ 713979 w 1555959"/>
                      <a:gd name="connsiteY0" fmla="*/ 2 h 1667044"/>
                      <a:gd name="connsiteX1" fmla="*/ 813943 w 1555959"/>
                      <a:gd name="connsiteY1" fmla="*/ 113136 h 1667044"/>
                      <a:gd name="connsiteX2" fmla="*/ 849570 w 1555959"/>
                      <a:gd name="connsiteY2" fmla="*/ 781220 h 1667044"/>
                      <a:gd name="connsiteX3" fmla="*/ 1026317 w 1555959"/>
                      <a:gd name="connsiteY3" fmla="*/ 213894 h 1667044"/>
                      <a:gd name="connsiteX4" fmla="*/ 1146332 w 1555959"/>
                      <a:gd name="connsiteY4" fmla="*/ 134805 h 1667044"/>
                      <a:gd name="connsiteX5" fmla="*/ 1205666 w 1555959"/>
                      <a:gd name="connsiteY5" fmla="*/ 267989 h 1667044"/>
                      <a:gd name="connsiteX6" fmla="*/ 1073170 w 1555959"/>
                      <a:gd name="connsiteY6" fmla="*/ 804936 h 1667044"/>
                      <a:gd name="connsiteX7" fmla="*/ 1072381 w 1555959"/>
                      <a:gd name="connsiteY7" fmla="*/ 992192 h 1667044"/>
                      <a:gd name="connsiteX8" fmla="*/ 1170916 w 1555959"/>
                      <a:gd name="connsiteY8" fmla="*/ 1029534 h 1667044"/>
                      <a:gd name="connsiteX9" fmla="*/ 1397117 w 1555959"/>
                      <a:gd name="connsiteY9" fmla="*/ 900179 h 1667044"/>
                      <a:gd name="connsiteX10" fmla="*/ 1549748 w 1555959"/>
                      <a:gd name="connsiteY10" fmla="*/ 935590 h 1667044"/>
                      <a:gd name="connsiteX11" fmla="*/ 1490526 w 1555959"/>
                      <a:gd name="connsiteY11" fmla="*/ 1120958 h 1667044"/>
                      <a:gd name="connsiteX12" fmla="*/ 1139038 w 1555959"/>
                      <a:gd name="connsiteY12" fmla="*/ 1396534 h 1667044"/>
                      <a:gd name="connsiteX13" fmla="*/ 730932 w 1555959"/>
                      <a:gd name="connsiteY13" fmla="*/ 1667044 h 1667044"/>
                      <a:gd name="connsiteX14" fmla="*/ 688069 w 1555959"/>
                      <a:gd name="connsiteY14" fmla="*/ 1667044 h 1667044"/>
                      <a:gd name="connsiteX15" fmla="*/ 245157 w 1555959"/>
                      <a:gd name="connsiteY15" fmla="*/ 1224132 h 1667044"/>
                      <a:gd name="connsiteX16" fmla="*/ 245157 w 1555959"/>
                      <a:gd name="connsiteY16" fmla="*/ 1081257 h 1667044"/>
                      <a:gd name="connsiteX17" fmla="*/ 10433 w 1555959"/>
                      <a:gd name="connsiteY17" fmla="*/ 615950 h 1667044"/>
                      <a:gd name="connsiteX18" fmla="*/ 40785 w 1555959"/>
                      <a:gd name="connsiteY18" fmla="*/ 502675 h 1667044"/>
                      <a:gd name="connsiteX19" fmla="*/ 149669 w 1555959"/>
                      <a:gd name="connsiteY19" fmla="*/ 537418 h 1667044"/>
                      <a:gd name="connsiteX20" fmla="*/ 355340 w 1555959"/>
                      <a:gd name="connsiteY20" fmla="*/ 852999 h 1667044"/>
                      <a:gd name="connsiteX21" fmla="*/ 224065 w 1555959"/>
                      <a:gd name="connsiteY21" fmla="*/ 263600 h 1667044"/>
                      <a:gd name="connsiteX22" fmla="*/ 270231 w 1555959"/>
                      <a:gd name="connsiteY22" fmla="*/ 126026 h 1667044"/>
                      <a:gd name="connsiteX23" fmla="*/ 412193 w 1555959"/>
                      <a:gd name="connsiteY23" fmla="*/ 213896 h 1667044"/>
                      <a:gd name="connsiteX24" fmla="*/ 588942 w 1555959"/>
                      <a:gd name="connsiteY24" fmla="*/ 787807 h 1667044"/>
                      <a:gd name="connsiteX25" fmla="*/ 622795 w 1555959"/>
                      <a:gd name="connsiteY25" fmla="*/ 110942 h 1667044"/>
                      <a:gd name="connsiteX26" fmla="*/ 713979 w 1555959"/>
                      <a:gd name="connsiteY26" fmla="*/ 2 h 1667044"/>
                      <a:gd name="connsiteX0" fmla="*/ 713979 w 1561641"/>
                      <a:gd name="connsiteY0" fmla="*/ 2 h 1667044"/>
                      <a:gd name="connsiteX1" fmla="*/ 813943 w 1561641"/>
                      <a:gd name="connsiteY1" fmla="*/ 113136 h 1667044"/>
                      <a:gd name="connsiteX2" fmla="*/ 849570 w 1561641"/>
                      <a:gd name="connsiteY2" fmla="*/ 781220 h 1667044"/>
                      <a:gd name="connsiteX3" fmla="*/ 1026317 w 1561641"/>
                      <a:gd name="connsiteY3" fmla="*/ 213894 h 1667044"/>
                      <a:gd name="connsiteX4" fmla="*/ 1146332 w 1561641"/>
                      <a:gd name="connsiteY4" fmla="*/ 134805 h 1667044"/>
                      <a:gd name="connsiteX5" fmla="*/ 1205666 w 1561641"/>
                      <a:gd name="connsiteY5" fmla="*/ 267989 h 1667044"/>
                      <a:gd name="connsiteX6" fmla="*/ 1073170 w 1561641"/>
                      <a:gd name="connsiteY6" fmla="*/ 804936 h 1667044"/>
                      <a:gd name="connsiteX7" fmla="*/ 1072381 w 1561641"/>
                      <a:gd name="connsiteY7" fmla="*/ 992192 h 1667044"/>
                      <a:gd name="connsiteX8" fmla="*/ 1170916 w 1561641"/>
                      <a:gd name="connsiteY8" fmla="*/ 1029534 h 1667044"/>
                      <a:gd name="connsiteX9" fmla="*/ 1397117 w 1561641"/>
                      <a:gd name="connsiteY9" fmla="*/ 900179 h 1667044"/>
                      <a:gd name="connsiteX10" fmla="*/ 1549748 w 1561641"/>
                      <a:gd name="connsiteY10" fmla="*/ 935590 h 1667044"/>
                      <a:gd name="connsiteX11" fmla="*/ 1490526 w 1561641"/>
                      <a:gd name="connsiteY11" fmla="*/ 1120958 h 1667044"/>
                      <a:gd name="connsiteX12" fmla="*/ 1139038 w 1561641"/>
                      <a:gd name="connsiteY12" fmla="*/ 1396534 h 1667044"/>
                      <a:gd name="connsiteX13" fmla="*/ 730932 w 1561641"/>
                      <a:gd name="connsiteY13" fmla="*/ 1667044 h 1667044"/>
                      <a:gd name="connsiteX14" fmla="*/ 688069 w 1561641"/>
                      <a:gd name="connsiteY14" fmla="*/ 1667044 h 1667044"/>
                      <a:gd name="connsiteX15" fmla="*/ 245157 w 1561641"/>
                      <a:gd name="connsiteY15" fmla="*/ 1224132 h 1667044"/>
                      <a:gd name="connsiteX16" fmla="*/ 245157 w 1561641"/>
                      <a:gd name="connsiteY16" fmla="*/ 1081257 h 1667044"/>
                      <a:gd name="connsiteX17" fmla="*/ 10433 w 1561641"/>
                      <a:gd name="connsiteY17" fmla="*/ 615950 h 1667044"/>
                      <a:gd name="connsiteX18" fmla="*/ 40785 w 1561641"/>
                      <a:gd name="connsiteY18" fmla="*/ 502675 h 1667044"/>
                      <a:gd name="connsiteX19" fmla="*/ 149669 w 1561641"/>
                      <a:gd name="connsiteY19" fmla="*/ 537418 h 1667044"/>
                      <a:gd name="connsiteX20" fmla="*/ 355340 w 1561641"/>
                      <a:gd name="connsiteY20" fmla="*/ 852999 h 1667044"/>
                      <a:gd name="connsiteX21" fmla="*/ 224065 w 1561641"/>
                      <a:gd name="connsiteY21" fmla="*/ 263600 h 1667044"/>
                      <a:gd name="connsiteX22" fmla="*/ 270231 w 1561641"/>
                      <a:gd name="connsiteY22" fmla="*/ 126026 h 1667044"/>
                      <a:gd name="connsiteX23" fmla="*/ 412193 w 1561641"/>
                      <a:gd name="connsiteY23" fmla="*/ 213896 h 1667044"/>
                      <a:gd name="connsiteX24" fmla="*/ 588942 w 1561641"/>
                      <a:gd name="connsiteY24" fmla="*/ 787807 h 1667044"/>
                      <a:gd name="connsiteX25" fmla="*/ 622795 w 1561641"/>
                      <a:gd name="connsiteY25" fmla="*/ 110942 h 1667044"/>
                      <a:gd name="connsiteX26" fmla="*/ 713979 w 1561641"/>
                      <a:gd name="connsiteY26" fmla="*/ 2 h 1667044"/>
                      <a:gd name="connsiteX0" fmla="*/ 713979 w 1557053"/>
                      <a:gd name="connsiteY0" fmla="*/ 2 h 1667044"/>
                      <a:gd name="connsiteX1" fmla="*/ 813943 w 1557053"/>
                      <a:gd name="connsiteY1" fmla="*/ 113136 h 1667044"/>
                      <a:gd name="connsiteX2" fmla="*/ 849570 w 1557053"/>
                      <a:gd name="connsiteY2" fmla="*/ 781220 h 1667044"/>
                      <a:gd name="connsiteX3" fmla="*/ 1026317 w 1557053"/>
                      <a:gd name="connsiteY3" fmla="*/ 213894 h 1667044"/>
                      <a:gd name="connsiteX4" fmla="*/ 1146332 w 1557053"/>
                      <a:gd name="connsiteY4" fmla="*/ 134805 h 1667044"/>
                      <a:gd name="connsiteX5" fmla="*/ 1205666 w 1557053"/>
                      <a:gd name="connsiteY5" fmla="*/ 267989 h 1667044"/>
                      <a:gd name="connsiteX6" fmla="*/ 1073170 w 1557053"/>
                      <a:gd name="connsiteY6" fmla="*/ 804936 h 1667044"/>
                      <a:gd name="connsiteX7" fmla="*/ 1072381 w 1557053"/>
                      <a:gd name="connsiteY7" fmla="*/ 992192 h 1667044"/>
                      <a:gd name="connsiteX8" fmla="*/ 1170916 w 1557053"/>
                      <a:gd name="connsiteY8" fmla="*/ 1029534 h 1667044"/>
                      <a:gd name="connsiteX9" fmla="*/ 1381753 w 1557053"/>
                      <a:gd name="connsiteY9" fmla="*/ 913349 h 1667044"/>
                      <a:gd name="connsiteX10" fmla="*/ 1549748 w 1557053"/>
                      <a:gd name="connsiteY10" fmla="*/ 935590 h 1667044"/>
                      <a:gd name="connsiteX11" fmla="*/ 1490526 w 1557053"/>
                      <a:gd name="connsiteY11" fmla="*/ 1120958 h 1667044"/>
                      <a:gd name="connsiteX12" fmla="*/ 1139038 w 1557053"/>
                      <a:gd name="connsiteY12" fmla="*/ 1396534 h 1667044"/>
                      <a:gd name="connsiteX13" fmla="*/ 730932 w 1557053"/>
                      <a:gd name="connsiteY13" fmla="*/ 1667044 h 1667044"/>
                      <a:gd name="connsiteX14" fmla="*/ 688069 w 1557053"/>
                      <a:gd name="connsiteY14" fmla="*/ 1667044 h 1667044"/>
                      <a:gd name="connsiteX15" fmla="*/ 245157 w 1557053"/>
                      <a:gd name="connsiteY15" fmla="*/ 1224132 h 1667044"/>
                      <a:gd name="connsiteX16" fmla="*/ 245157 w 1557053"/>
                      <a:gd name="connsiteY16" fmla="*/ 1081257 h 1667044"/>
                      <a:gd name="connsiteX17" fmla="*/ 10433 w 1557053"/>
                      <a:gd name="connsiteY17" fmla="*/ 615950 h 1667044"/>
                      <a:gd name="connsiteX18" fmla="*/ 40785 w 1557053"/>
                      <a:gd name="connsiteY18" fmla="*/ 502675 h 1667044"/>
                      <a:gd name="connsiteX19" fmla="*/ 149669 w 1557053"/>
                      <a:gd name="connsiteY19" fmla="*/ 537418 h 1667044"/>
                      <a:gd name="connsiteX20" fmla="*/ 355340 w 1557053"/>
                      <a:gd name="connsiteY20" fmla="*/ 852999 h 1667044"/>
                      <a:gd name="connsiteX21" fmla="*/ 224065 w 1557053"/>
                      <a:gd name="connsiteY21" fmla="*/ 263600 h 1667044"/>
                      <a:gd name="connsiteX22" fmla="*/ 270231 w 1557053"/>
                      <a:gd name="connsiteY22" fmla="*/ 126026 h 1667044"/>
                      <a:gd name="connsiteX23" fmla="*/ 412193 w 1557053"/>
                      <a:gd name="connsiteY23" fmla="*/ 213896 h 1667044"/>
                      <a:gd name="connsiteX24" fmla="*/ 588942 w 1557053"/>
                      <a:gd name="connsiteY24" fmla="*/ 787807 h 1667044"/>
                      <a:gd name="connsiteX25" fmla="*/ 622795 w 1557053"/>
                      <a:gd name="connsiteY25" fmla="*/ 110942 h 1667044"/>
                      <a:gd name="connsiteX26" fmla="*/ 713979 w 1557053"/>
                      <a:gd name="connsiteY26" fmla="*/ 2 h 1667044"/>
                      <a:gd name="connsiteX0" fmla="*/ 713979 w 1559893"/>
                      <a:gd name="connsiteY0" fmla="*/ 2 h 1667044"/>
                      <a:gd name="connsiteX1" fmla="*/ 813943 w 1559893"/>
                      <a:gd name="connsiteY1" fmla="*/ 113136 h 1667044"/>
                      <a:gd name="connsiteX2" fmla="*/ 849570 w 1559893"/>
                      <a:gd name="connsiteY2" fmla="*/ 781220 h 1667044"/>
                      <a:gd name="connsiteX3" fmla="*/ 1026317 w 1559893"/>
                      <a:gd name="connsiteY3" fmla="*/ 213894 h 1667044"/>
                      <a:gd name="connsiteX4" fmla="*/ 1146332 w 1559893"/>
                      <a:gd name="connsiteY4" fmla="*/ 134805 h 1667044"/>
                      <a:gd name="connsiteX5" fmla="*/ 1205666 w 1559893"/>
                      <a:gd name="connsiteY5" fmla="*/ 267989 h 1667044"/>
                      <a:gd name="connsiteX6" fmla="*/ 1073170 w 1559893"/>
                      <a:gd name="connsiteY6" fmla="*/ 804936 h 1667044"/>
                      <a:gd name="connsiteX7" fmla="*/ 1072381 w 1559893"/>
                      <a:gd name="connsiteY7" fmla="*/ 992192 h 1667044"/>
                      <a:gd name="connsiteX8" fmla="*/ 1170916 w 1559893"/>
                      <a:gd name="connsiteY8" fmla="*/ 1029534 h 1667044"/>
                      <a:gd name="connsiteX9" fmla="*/ 1381753 w 1559893"/>
                      <a:gd name="connsiteY9" fmla="*/ 913349 h 1667044"/>
                      <a:gd name="connsiteX10" fmla="*/ 1549748 w 1559893"/>
                      <a:gd name="connsiteY10" fmla="*/ 935590 h 1667044"/>
                      <a:gd name="connsiteX11" fmla="*/ 1490526 w 1559893"/>
                      <a:gd name="connsiteY11" fmla="*/ 1120958 h 1667044"/>
                      <a:gd name="connsiteX12" fmla="*/ 1139038 w 1559893"/>
                      <a:gd name="connsiteY12" fmla="*/ 1396534 h 1667044"/>
                      <a:gd name="connsiteX13" fmla="*/ 730932 w 1559893"/>
                      <a:gd name="connsiteY13" fmla="*/ 1667044 h 1667044"/>
                      <a:gd name="connsiteX14" fmla="*/ 688069 w 1559893"/>
                      <a:gd name="connsiteY14" fmla="*/ 1667044 h 1667044"/>
                      <a:gd name="connsiteX15" fmla="*/ 245157 w 1559893"/>
                      <a:gd name="connsiteY15" fmla="*/ 1224132 h 1667044"/>
                      <a:gd name="connsiteX16" fmla="*/ 245157 w 1559893"/>
                      <a:gd name="connsiteY16" fmla="*/ 1081257 h 1667044"/>
                      <a:gd name="connsiteX17" fmla="*/ 10433 w 1559893"/>
                      <a:gd name="connsiteY17" fmla="*/ 615950 h 1667044"/>
                      <a:gd name="connsiteX18" fmla="*/ 40785 w 1559893"/>
                      <a:gd name="connsiteY18" fmla="*/ 502675 h 1667044"/>
                      <a:gd name="connsiteX19" fmla="*/ 149669 w 1559893"/>
                      <a:gd name="connsiteY19" fmla="*/ 537418 h 1667044"/>
                      <a:gd name="connsiteX20" fmla="*/ 355340 w 1559893"/>
                      <a:gd name="connsiteY20" fmla="*/ 852999 h 1667044"/>
                      <a:gd name="connsiteX21" fmla="*/ 224065 w 1559893"/>
                      <a:gd name="connsiteY21" fmla="*/ 263600 h 1667044"/>
                      <a:gd name="connsiteX22" fmla="*/ 270231 w 1559893"/>
                      <a:gd name="connsiteY22" fmla="*/ 126026 h 1667044"/>
                      <a:gd name="connsiteX23" fmla="*/ 412193 w 1559893"/>
                      <a:gd name="connsiteY23" fmla="*/ 213896 h 1667044"/>
                      <a:gd name="connsiteX24" fmla="*/ 588942 w 1559893"/>
                      <a:gd name="connsiteY24" fmla="*/ 787807 h 1667044"/>
                      <a:gd name="connsiteX25" fmla="*/ 622795 w 1559893"/>
                      <a:gd name="connsiteY25" fmla="*/ 110942 h 1667044"/>
                      <a:gd name="connsiteX26" fmla="*/ 713979 w 155989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0761 w 1560423"/>
                      <a:gd name="connsiteY22" fmla="*/ 126026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0761 w 1560423"/>
                      <a:gd name="connsiteY22" fmla="*/ 126026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560423" h="1667044">
                        <a:moveTo>
                          <a:pt x="714509" y="2"/>
                        </a:moveTo>
                        <a:cubicBezTo>
                          <a:pt x="770510" y="368"/>
                          <a:pt x="814473" y="53078"/>
                          <a:pt x="814473" y="113136"/>
                        </a:cubicBezTo>
                        <a:cubicBezTo>
                          <a:pt x="820495" y="337294"/>
                          <a:pt x="814704" y="764427"/>
                          <a:pt x="850100" y="781220"/>
                        </a:cubicBezTo>
                        <a:cubicBezTo>
                          <a:pt x="885496" y="798013"/>
                          <a:pt x="972321" y="403734"/>
                          <a:pt x="1026847" y="213894"/>
                        </a:cubicBezTo>
                        <a:cubicBezTo>
                          <a:pt x="1042391" y="155882"/>
                          <a:pt x="1092826" y="121399"/>
                          <a:pt x="1146862" y="134805"/>
                        </a:cubicBezTo>
                        <a:cubicBezTo>
                          <a:pt x="1200898" y="148211"/>
                          <a:pt x="1221740" y="209977"/>
                          <a:pt x="1206196" y="267989"/>
                        </a:cubicBezTo>
                        <a:lnTo>
                          <a:pt x="1073700" y="804936"/>
                        </a:lnTo>
                        <a:cubicBezTo>
                          <a:pt x="1070062" y="858332"/>
                          <a:pt x="1056620" y="954759"/>
                          <a:pt x="1072911" y="992192"/>
                        </a:cubicBezTo>
                        <a:cubicBezTo>
                          <a:pt x="1089202" y="1029625"/>
                          <a:pt x="1146911" y="1045164"/>
                          <a:pt x="1171446" y="1029534"/>
                        </a:cubicBezTo>
                        <a:lnTo>
                          <a:pt x="1382283" y="913349"/>
                        </a:lnTo>
                        <a:cubicBezTo>
                          <a:pt x="1445519" y="876839"/>
                          <a:pt x="1525564" y="892209"/>
                          <a:pt x="1550278" y="935590"/>
                        </a:cubicBezTo>
                        <a:cubicBezTo>
                          <a:pt x="1574992" y="978971"/>
                          <a:pt x="1554292" y="1084449"/>
                          <a:pt x="1491056" y="1120958"/>
                        </a:cubicBezTo>
                        <a:lnTo>
                          <a:pt x="1139568" y="1396534"/>
                        </a:lnTo>
                        <a:cubicBezTo>
                          <a:pt x="1072331" y="1555502"/>
                          <a:pt x="914923" y="1667044"/>
                          <a:pt x="731462" y="1667044"/>
                        </a:cubicBezTo>
                        <a:lnTo>
                          <a:pt x="688599" y="1667044"/>
                        </a:lnTo>
                        <a:cubicBezTo>
                          <a:pt x="443985" y="1667044"/>
                          <a:pt x="245687" y="1468746"/>
                          <a:pt x="245687" y="1224132"/>
                        </a:cubicBezTo>
                        <a:lnTo>
                          <a:pt x="245687" y="1081257"/>
                        </a:lnTo>
                        <a:lnTo>
                          <a:pt x="10963" y="615950"/>
                        </a:lnTo>
                        <a:cubicBezTo>
                          <a:pt x="-11936" y="576289"/>
                          <a:pt x="2746" y="515763"/>
                          <a:pt x="39121" y="498284"/>
                        </a:cubicBezTo>
                        <a:cubicBezTo>
                          <a:pt x="75496" y="480805"/>
                          <a:pt x="97773" y="479031"/>
                          <a:pt x="150199" y="537418"/>
                        </a:cubicBezTo>
                        <a:cubicBezTo>
                          <a:pt x="202625" y="595805"/>
                          <a:pt x="332497" y="872295"/>
                          <a:pt x="355870" y="852999"/>
                        </a:cubicBezTo>
                        <a:cubicBezTo>
                          <a:pt x="379243" y="833703"/>
                          <a:pt x="271280" y="458603"/>
                          <a:pt x="224595" y="263600"/>
                        </a:cubicBezTo>
                        <a:cubicBezTo>
                          <a:pt x="209051" y="205588"/>
                          <a:pt x="230627" y="132115"/>
                          <a:pt x="277346" y="119441"/>
                        </a:cubicBezTo>
                        <a:cubicBezTo>
                          <a:pt x="324065" y="106767"/>
                          <a:pt x="363263" y="105063"/>
                          <a:pt x="412723" y="213896"/>
                        </a:cubicBezTo>
                        <a:cubicBezTo>
                          <a:pt x="467249" y="405932"/>
                          <a:pt x="554372" y="804966"/>
                          <a:pt x="589472" y="787807"/>
                        </a:cubicBezTo>
                        <a:cubicBezTo>
                          <a:pt x="624572" y="770648"/>
                          <a:pt x="614967" y="337296"/>
                          <a:pt x="623325" y="110942"/>
                        </a:cubicBezTo>
                        <a:cubicBezTo>
                          <a:pt x="623325" y="50884"/>
                          <a:pt x="658508" y="-364"/>
                          <a:pt x="714509" y="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2AD0D6F3-5247-2913-A810-F9026CC88887}"/>
              </a:ext>
            </a:extLst>
          </p:cNvPr>
          <p:cNvGrpSpPr/>
          <p:nvPr/>
        </p:nvGrpSpPr>
        <p:grpSpPr>
          <a:xfrm>
            <a:off x="5676341" y="3980080"/>
            <a:ext cx="2562024" cy="2598520"/>
            <a:chOff x="6213140" y="4231859"/>
            <a:chExt cx="2179744" cy="2210795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E961BE36-F345-2B4F-73BC-CEC107675486}"/>
                </a:ext>
              </a:extLst>
            </p:cNvPr>
            <p:cNvSpPr/>
            <p:nvPr/>
          </p:nvSpPr>
          <p:spPr bwMode="auto">
            <a:xfrm rot="13500000" flipH="1">
              <a:off x="6273792" y="5575459"/>
              <a:ext cx="193438" cy="24051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6D2FF6B0-7CCE-54D6-E760-C65941529205}"/>
                </a:ext>
              </a:extLst>
            </p:cNvPr>
            <p:cNvSpPr/>
            <p:nvPr/>
          </p:nvSpPr>
          <p:spPr bwMode="auto">
            <a:xfrm rot="1800000">
              <a:off x="6506004" y="5145756"/>
              <a:ext cx="114706" cy="55231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25469698-CCAD-3872-997A-8720EFA45C2C}"/>
                </a:ext>
              </a:extLst>
            </p:cNvPr>
            <p:cNvSpPr/>
            <p:nvPr/>
          </p:nvSpPr>
          <p:spPr bwMode="auto">
            <a:xfrm rot="9000000">
              <a:off x="6708720" y="5669584"/>
              <a:ext cx="257966" cy="661910"/>
            </a:xfrm>
            <a:prstGeom prst="trapezoid">
              <a:avLst>
                <a:gd name="adj" fmla="val 26405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BD3332E-C08B-44E6-F5E3-D00BB091231D}"/>
                </a:ext>
              </a:extLst>
            </p:cNvPr>
            <p:cNvSpPr/>
            <p:nvPr/>
          </p:nvSpPr>
          <p:spPr bwMode="auto">
            <a:xfrm>
              <a:off x="6343306" y="5613546"/>
              <a:ext cx="510777" cy="735834"/>
            </a:xfrm>
            <a:custGeom>
              <a:avLst/>
              <a:gdLst>
                <a:gd name="csX0" fmla="*/ 166266 w 510777"/>
                <a:gd name="csY0" fmla="*/ 0 h 735834"/>
                <a:gd name="csX1" fmla="*/ 510777 w 510777"/>
                <a:gd name="csY1" fmla="*/ 0 h 735834"/>
                <a:gd name="csX2" fmla="*/ 510777 w 510777"/>
                <a:gd name="csY2" fmla="*/ 137537 h 735834"/>
                <a:gd name="csX3" fmla="*/ 470494 w 510777"/>
                <a:gd name="csY3" fmla="*/ 234791 h 735834"/>
                <a:gd name="csX4" fmla="*/ 465225 w 510777"/>
                <a:gd name="csY4" fmla="*/ 238343 h 735834"/>
                <a:gd name="csX5" fmla="*/ 105425 w 510777"/>
                <a:gd name="csY5" fmla="*/ 735834 h 735834"/>
                <a:gd name="csX6" fmla="*/ 0 w 510777"/>
                <a:gd name="csY6" fmla="*/ 674967 h 735834"/>
                <a:gd name="csX7" fmla="*/ 200888 w 510777"/>
                <a:gd name="csY7" fmla="*/ 226392 h 735834"/>
                <a:gd name="csX8" fmla="*/ 177075 w 510777"/>
                <a:gd name="csY8" fmla="*/ 191072 h 735834"/>
                <a:gd name="csX9" fmla="*/ 166266 w 510777"/>
                <a:gd name="csY9" fmla="*/ 137536 h 7358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510777" h="735834">
                  <a:moveTo>
                    <a:pt x="166266" y="0"/>
                  </a:moveTo>
                  <a:lnTo>
                    <a:pt x="510777" y="0"/>
                  </a:lnTo>
                  <a:lnTo>
                    <a:pt x="510777" y="137537"/>
                  </a:lnTo>
                  <a:cubicBezTo>
                    <a:pt x="510777" y="175517"/>
                    <a:pt x="495383" y="209902"/>
                    <a:pt x="470494" y="234791"/>
                  </a:cubicBezTo>
                  <a:lnTo>
                    <a:pt x="465225" y="238343"/>
                  </a:lnTo>
                  <a:lnTo>
                    <a:pt x="105425" y="735834"/>
                  </a:lnTo>
                  <a:lnTo>
                    <a:pt x="0" y="674967"/>
                  </a:lnTo>
                  <a:lnTo>
                    <a:pt x="200888" y="226392"/>
                  </a:lnTo>
                  <a:lnTo>
                    <a:pt x="177075" y="191072"/>
                  </a:lnTo>
                  <a:cubicBezTo>
                    <a:pt x="170115" y="174617"/>
                    <a:pt x="166266" y="156526"/>
                    <a:pt x="166266" y="13753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台形 24">
              <a:extLst>
                <a:ext uri="{FF2B5EF4-FFF2-40B4-BE49-F238E27FC236}">
                  <a16:creationId xmlns:a16="http://schemas.microsoft.com/office/drawing/2014/main" id="{3E71532C-D94B-EF6D-E264-9D9866E2B931}"/>
                </a:ext>
              </a:extLst>
            </p:cNvPr>
            <p:cNvSpPr/>
            <p:nvPr/>
          </p:nvSpPr>
          <p:spPr bwMode="auto">
            <a:xfrm>
              <a:off x="6633784" y="5029582"/>
              <a:ext cx="108100" cy="92390"/>
            </a:xfrm>
            <a:prstGeom prst="trapezoid">
              <a:avLst>
                <a:gd name="adj" fmla="val 7432"/>
              </a:avLst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196">
              <a:extLst>
                <a:ext uri="{FF2B5EF4-FFF2-40B4-BE49-F238E27FC236}">
                  <a16:creationId xmlns:a16="http://schemas.microsoft.com/office/drawing/2014/main" id="{BA312FF4-004D-1993-51F2-8A4EE2CB4147}"/>
                </a:ext>
              </a:extLst>
            </p:cNvPr>
            <p:cNvSpPr/>
            <p:nvPr/>
          </p:nvSpPr>
          <p:spPr bwMode="auto">
            <a:xfrm rot="882530">
              <a:off x="6292337" y="4674337"/>
              <a:ext cx="118751" cy="135536"/>
            </a:xfrm>
            <a:custGeom>
              <a:avLst/>
              <a:gdLst>
                <a:gd name="csX0" fmla="*/ 0 w 112447"/>
                <a:gd name="csY0" fmla="*/ 32225 h 135536"/>
                <a:gd name="csX1" fmla="*/ 32225 w 112447"/>
                <a:gd name="csY1" fmla="*/ 0 h 135536"/>
                <a:gd name="csX2" fmla="*/ 80222 w 112447"/>
                <a:gd name="csY2" fmla="*/ 0 h 135536"/>
                <a:gd name="csX3" fmla="*/ 112447 w 112447"/>
                <a:gd name="csY3" fmla="*/ 32225 h 135536"/>
                <a:gd name="csX4" fmla="*/ 112447 w 112447"/>
                <a:gd name="csY4" fmla="*/ 103311 h 135536"/>
                <a:gd name="csX5" fmla="*/ 80222 w 112447"/>
                <a:gd name="csY5" fmla="*/ 135536 h 135536"/>
                <a:gd name="csX6" fmla="*/ 32225 w 112447"/>
                <a:gd name="csY6" fmla="*/ 135536 h 135536"/>
                <a:gd name="csX7" fmla="*/ 0 w 112447"/>
                <a:gd name="csY7" fmla="*/ 103311 h 135536"/>
                <a:gd name="csX8" fmla="*/ 0 w 112447"/>
                <a:gd name="csY8" fmla="*/ 32225 h 135536"/>
                <a:gd name="csX0" fmla="*/ 0 w 112447"/>
                <a:gd name="csY0" fmla="*/ 103311 h 135536"/>
                <a:gd name="csX1" fmla="*/ 32225 w 112447"/>
                <a:gd name="csY1" fmla="*/ 0 h 135536"/>
                <a:gd name="csX2" fmla="*/ 80222 w 112447"/>
                <a:gd name="csY2" fmla="*/ 0 h 135536"/>
                <a:gd name="csX3" fmla="*/ 112447 w 112447"/>
                <a:gd name="csY3" fmla="*/ 32225 h 135536"/>
                <a:gd name="csX4" fmla="*/ 112447 w 112447"/>
                <a:gd name="csY4" fmla="*/ 103311 h 135536"/>
                <a:gd name="csX5" fmla="*/ 80222 w 112447"/>
                <a:gd name="csY5" fmla="*/ 135536 h 135536"/>
                <a:gd name="csX6" fmla="*/ 32225 w 112447"/>
                <a:gd name="csY6" fmla="*/ 135536 h 135536"/>
                <a:gd name="csX7" fmla="*/ 0 w 112447"/>
                <a:gd name="csY7" fmla="*/ 103311 h 135536"/>
                <a:gd name="csX0" fmla="*/ 0 w 118751"/>
                <a:gd name="csY0" fmla="*/ 107428 h 135536"/>
                <a:gd name="csX1" fmla="*/ 38529 w 118751"/>
                <a:gd name="csY1" fmla="*/ 0 h 135536"/>
                <a:gd name="csX2" fmla="*/ 86526 w 118751"/>
                <a:gd name="csY2" fmla="*/ 0 h 135536"/>
                <a:gd name="csX3" fmla="*/ 118751 w 118751"/>
                <a:gd name="csY3" fmla="*/ 32225 h 135536"/>
                <a:gd name="csX4" fmla="*/ 118751 w 118751"/>
                <a:gd name="csY4" fmla="*/ 103311 h 135536"/>
                <a:gd name="csX5" fmla="*/ 86526 w 118751"/>
                <a:gd name="csY5" fmla="*/ 135536 h 135536"/>
                <a:gd name="csX6" fmla="*/ 38529 w 118751"/>
                <a:gd name="csY6" fmla="*/ 135536 h 135536"/>
                <a:gd name="csX7" fmla="*/ 0 w 118751"/>
                <a:gd name="csY7" fmla="*/ 107428 h 13553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18751" h="135536">
                  <a:moveTo>
                    <a:pt x="0" y="107428"/>
                  </a:moveTo>
                  <a:lnTo>
                    <a:pt x="38529" y="0"/>
                  </a:lnTo>
                  <a:lnTo>
                    <a:pt x="86526" y="0"/>
                  </a:lnTo>
                  <a:cubicBezTo>
                    <a:pt x="104323" y="0"/>
                    <a:pt x="118751" y="14428"/>
                    <a:pt x="118751" y="32225"/>
                  </a:cubicBezTo>
                  <a:lnTo>
                    <a:pt x="118751" y="103311"/>
                  </a:lnTo>
                  <a:cubicBezTo>
                    <a:pt x="118751" y="121108"/>
                    <a:pt x="104323" y="135536"/>
                    <a:pt x="86526" y="135536"/>
                  </a:cubicBezTo>
                  <a:lnTo>
                    <a:pt x="38529" y="135536"/>
                  </a:lnTo>
                  <a:cubicBezTo>
                    <a:pt x="20732" y="135536"/>
                    <a:pt x="0" y="125225"/>
                    <a:pt x="0" y="107428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BDE9A05-59CF-DB5C-8375-1970C1EC5AD4}"/>
                </a:ext>
              </a:extLst>
            </p:cNvPr>
            <p:cNvSpPr/>
            <p:nvPr/>
          </p:nvSpPr>
          <p:spPr bwMode="auto">
            <a:xfrm rot="866750">
              <a:off x="6323380" y="4301234"/>
              <a:ext cx="707036" cy="751838"/>
            </a:xfrm>
            <a:custGeom>
              <a:avLst/>
              <a:gdLst>
                <a:gd name="connsiteX0" fmla="*/ 282272 w 707036"/>
                <a:gd name="connsiteY0" fmla="*/ 7637 h 751838"/>
                <a:gd name="connsiteX1" fmla="*/ 353518 w 707036"/>
                <a:gd name="connsiteY1" fmla="*/ 0 h 751838"/>
                <a:gd name="connsiteX2" fmla="*/ 707036 w 707036"/>
                <a:gd name="connsiteY2" fmla="*/ 375919 h 751838"/>
                <a:gd name="connsiteX3" fmla="*/ 353518 w 707036"/>
                <a:gd name="connsiteY3" fmla="*/ 751838 h 751838"/>
                <a:gd name="connsiteX4" fmla="*/ 282272 w 707036"/>
                <a:gd name="connsiteY4" fmla="*/ 744201 h 751838"/>
                <a:gd name="connsiteX5" fmla="*/ 241807 w 707036"/>
                <a:gd name="connsiteY5" fmla="*/ 730844 h 751838"/>
                <a:gd name="connsiteX6" fmla="*/ 241930 w 707036"/>
                <a:gd name="connsiteY6" fmla="*/ 730795 h 751838"/>
                <a:gd name="connsiteX7" fmla="*/ 310138 w 707036"/>
                <a:gd name="connsiteY7" fmla="*/ 626569 h 751838"/>
                <a:gd name="connsiteX8" fmla="*/ 141465 w 707036"/>
                <a:gd name="connsiteY8" fmla="*/ 575976 h 751838"/>
                <a:gd name="connsiteX9" fmla="*/ 86438 w 707036"/>
                <a:gd name="connsiteY9" fmla="*/ 597542 h 751838"/>
                <a:gd name="connsiteX10" fmla="*/ 75538 w 707036"/>
                <a:gd name="connsiteY10" fmla="*/ 605640 h 751838"/>
                <a:gd name="connsiteX11" fmla="*/ 60375 w 707036"/>
                <a:gd name="connsiteY11" fmla="*/ 586099 h 751838"/>
                <a:gd name="connsiteX12" fmla="*/ 0 w 707036"/>
                <a:gd name="connsiteY12" fmla="*/ 375919 h 751838"/>
                <a:gd name="connsiteX13" fmla="*/ 282272 w 707036"/>
                <a:gd name="connsiteY13" fmla="*/ 7637 h 751838"/>
                <a:gd name="csX0" fmla="*/ 282272 w 707036"/>
                <a:gd name="csY0" fmla="*/ 7637 h 751838"/>
                <a:gd name="csX1" fmla="*/ 353518 w 707036"/>
                <a:gd name="csY1" fmla="*/ 0 h 751838"/>
                <a:gd name="csX2" fmla="*/ 707036 w 707036"/>
                <a:gd name="csY2" fmla="*/ 375919 h 751838"/>
                <a:gd name="csX3" fmla="*/ 353518 w 707036"/>
                <a:gd name="csY3" fmla="*/ 751838 h 751838"/>
                <a:gd name="csX4" fmla="*/ 282272 w 707036"/>
                <a:gd name="csY4" fmla="*/ 744201 h 751838"/>
                <a:gd name="csX5" fmla="*/ 241807 w 707036"/>
                <a:gd name="csY5" fmla="*/ 730844 h 751838"/>
                <a:gd name="csX6" fmla="*/ 241930 w 707036"/>
                <a:gd name="csY6" fmla="*/ 730795 h 751838"/>
                <a:gd name="csX7" fmla="*/ 267830 w 707036"/>
                <a:gd name="csY7" fmla="*/ 569007 h 751838"/>
                <a:gd name="csX8" fmla="*/ 141465 w 707036"/>
                <a:gd name="csY8" fmla="*/ 575976 h 751838"/>
                <a:gd name="csX9" fmla="*/ 86438 w 707036"/>
                <a:gd name="csY9" fmla="*/ 597542 h 751838"/>
                <a:gd name="csX10" fmla="*/ 75538 w 707036"/>
                <a:gd name="csY10" fmla="*/ 605640 h 751838"/>
                <a:gd name="csX11" fmla="*/ 60375 w 707036"/>
                <a:gd name="csY11" fmla="*/ 586099 h 751838"/>
                <a:gd name="csX12" fmla="*/ 0 w 707036"/>
                <a:gd name="csY12" fmla="*/ 375919 h 751838"/>
                <a:gd name="csX13" fmla="*/ 282272 w 707036"/>
                <a:gd name="csY13" fmla="*/ 7637 h 751838"/>
                <a:gd name="csX0" fmla="*/ 282272 w 707036"/>
                <a:gd name="csY0" fmla="*/ 7637 h 751838"/>
                <a:gd name="csX1" fmla="*/ 353518 w 707036"/>
                <a:gd name="csY1" fmla="*/ 0 h 751838"/>
                <a:gd name="csX2" fmla="*/ 707036 w 707036"/>
                <a:gd name="csY2" fmla="*/ 375919 h 751838"/>
                <a:gd name="csX3" fmla="*/ 353518 w 707036"/>
                <a:gd name="csY3" fmla="*/ 751838 h 751838"/>
                <a:gd name="csX4" fmla="*/ 282272 w 707036"/>
                <a:gd name="csY4" fmla="*/ 744201 h 751838"/>
                <a:gd name="csX5" fmla="*/ 241807 w 707036"/>
                <a:gd name="csY5" fmla="*/ 730844 h 751838"/>
                <a:gd name="csX6" fmla="*/ 241930 w 707036"/>
                <a:gd name="csY6" fmla="*/ 730795 h 751838"/>
                <a:gd name="csX7" fmla="*/ 267830 w 707036"/>
                <a:gd name="csY7" fmla="*/ 569007 h 751838"/>
                <a:gd name="csX8" fmla="*/ 141465 w 707036"/>
                <a:gd name="csY8" fmla="*/ 575976 h 751838"/>
                <a:gd name="csX9" fmla="*/ 86438 w 707036"/>
                <a:gd name="csY9" fmla="*/ 597542 h 751838"/>
                <a:gd name="csX10" fmla="*/ 75538 w 707036"/>
                <a:gd name="csY10" fmla="*/ 605640 h 751838"/>
                <a:gd name="csX11" fmla="*/ 60375 w 707036"/>
                <a:gd name="csY11" fmla="*/ 586099 h 751838"/>
                <a:gd name="csX12" fmla="*/ 0 w 707036"/>
                <a:gd name="csY12" fmla="*/ 375919 h 751838"/>
                <a:gd name="csX13" fmla="*/ 282272 w 707036"/>
                <a:gd name="csY13" fmla="*/ 7637 h 751838"/>
                <a:gd name="csX0" fmla="*/ 282272 w 707036"/>
                <a:gd name="csY0" fmla="*/ 7637 h 751838"/>
                <a:gd name="csX1" fmla="*/ 353518 w 707036"/>
                <a:gd name="csY1" fmla="*/ 0 h 751838"/>
                <a:gd name="csX2" fmla="*/ 707036 w 707036"/>
                <a:gd name="csY2" fmla="*/ 375919 h 751838"/>
                <a:gd name="csX3" fmla="*/ 353518 w 707036"/>
                <a:gd name="csY3" fmla="*/ 751838 h 751838"/>
                <a:gd name="csX4" fmla="*/ 282272 w 707036"/>
                <a:gd name="csY4" fmla="*/ 744201 h 751838"/>
                <a:gd name="csX5" fmla="*/ 241807 w 707036"/>
                <a:gd name="csY5" fmla="*/ 730844 h 751838"/>
                <a:gd name="csX6" fmla="*/ 241930 w 707036"/>
                <a:gd name="csY6" fmla="*/ 730795 h 751838"/>
                <a:gd name="csX7" fmla="*/ 267830 w 707036"/>
                <a:gd name="csY7" fmla="*/ 569007 h 751838"/>
                <a:gd name="csX8" fmla="*/ 86438 w 707036"/>
                <a:gd name="csY8" fmla="*/ 597542 h 751838"/>
                <a:gd name="csX9" fmla="*/ 75538 w 707036"/>
                <a:gd name="csY9" fmla="*/ 605640 h 751838"/>
                <a:gd name="csX10" fmla="*/ 60375 w 707036"/>
                <a:gd name="csY10" fmla="*/ 586099 h 751838"/>
                <a:gd name="csX11" fmla="*/ 0 w 707036"/>
                <a:gd name="csY11" fmla="*/ 375919 h 751838"/>
                <a:gd name="csX12" fmla="*/ 282272 w 707036"/>
                <a:gd name="csY12" fmla="*/ 7637 h 751838"/>
                <a:gd name="csX0" fmla="*/ 282272 w 707036"/>
                <a:gd name="csY0" fmla="*/ 7637 h 751838"/>
                <a:gd name="csX1" fmla="*/ 353518 w 707036"/>
                <a:gd name="csY1" fmla="*/ 0 h 751838"/>
                <a:gd name="csX2" fmla="*/ 707036 w 707036"/>
                <a:gd name="csY2" fmla="*/ 375919 h 751838"/>
                <a:gd name="csX3" fmla="*/ 353518 w 707036"/>
                <a:gd name="csY3" fmla="*/ 751838 h 751838"/>
                <a:gd name="csX4" fmla="*/ 282272 w 707036"/>
                <a:gd name="csY4" fmla="*/ 744201 h 751838"/>
                <a:gd name="csX5" fmla="*/ 241807 w 707036"/>
                <a:gd name="csY5" fmla="*/ 730844 h 751838"/>
                <a:gd name="csX6" fmla="*/ 241930 w 707036"/>
                <a:gd name="csY6" fmla="*/ 730795 h 751838"/>
                <a:gd name="csX7" fmla="*/ 267830 w 707036"/>
                <a:gd name="csY7" fmla="*/ 569007 h 751838"/>
                <a:gd name="csX8" fmla="*/ 75538 w 707036"/>
                <a:gd name="csY8" fmla="*/ 605640 h 751838"/>
                <a:gd name="csX9" fmla="*/ 60375 w 707036"/>
                <a:gd name="csY9" fmla="*/ 586099 h 751838"/>
                <a:gd name="csX10" fmla="*/ 0 w 707036"/>
                <a:gd name="csY10" fmla="*/ 375919 h 751838"/>
                <a:gd name="csX11" fmla="*/ 282272 w 707036"/>
                <a:gd name="csY11" fmla="*/ 7637 h 7518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707036" h="751838">
                  <a:moveTo>
                    <a:pt x="282272" y="7637"/>
                  </a:moveTo>
                  <a:cubicBezTo>
                    <a:pt x="305285" y="2630"/>
                    <a:pt x="329113" y="0"/>
                    <a:pt x="353518" y="0"/>
                  </a:cubicBezTo>
                  <a:cubicBezTo>
                    <a:pt x="548761" y="0"/>
                    <a:pt x="707036" y="168305"/>
                    <a:pt x="707036" y="375919"/>
                  </a:cubicBezTo>
                  <a:cubicBezTo>
                    <a:pt x="707036" y="583533"/>
                    <a:pt x="548761" y="751838"/>
                    <a:pt x="353518" y="751838"/>
                  </a:cubicBezTo>
                  <a:cubicBezTo>
                    <a:pt x="329113" y="751838"/>
                    <a:pt x="305285" y="749208"/>
                    <a:pt x="282272" y="744201"/>
                  </a:cubicBezTo>
                  <a:lnTo>
                    <a:pt x="241807" y="730844"/>
                  </a:lnTo>
                  <a:lnTo>
                    <a:pt x="241930" y="730795"/>
                  </a:lnTo>
                  <a:cubicBezTo>
                    <a:pt x="269621" y="684656"/>
                    <a:pt x="295562" y="589866"/>
                    <a:pt x="267830" y="569007"/>
                  </a:cubicBezTo>
                  <a:cubicBezTo>
                    <a:pt x="240098" y="548148"/>
                    <a:pt x="110114" y="602791"/>
                    <a:pt x="75538" y="605640"/>
                  </a:cubicBezTo>
                  <a:lnTo>
                    <a:pt x="60375" y="586099"/>
                  </a:lnTo>
                  <a:cubicBezTo>
                    <a:pt x="22257" y="526102"/>
                    <a:pt x="0" y="453774"/>
                    <a:pt x="0" y="375919"/>
                  </a:cubicBezTo>
                  <a:cubicBezTo>
                    <a:pt x="0" y="194257"/>
                    <a:pt x="121179" y="42690"/>
                    <a:pt x="282272" y="7637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706B0EDD-FEF4-7C21-1C10-C10215ADE068}"/>
                </a:ext>
              </a:extLst>
            </p:cNvPr>
            <p:cNvSpPr/>
            <p:nvPr/>
          </p:nvSpPr>
          <p:spPr bwMode="auto">
            <a:xfrm>
              <a:off x="6373951" y="4606616"/>
              <a:ext cx="45719" cy="1089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ECA17755-91E9-5CE2-C0DD-FF08147618D6}"/>
                </a:ext>
              </a:extLst>
            </p:cNvPr>
            <p:cNvSpPr/>
            <p:nvPr/>
          </p:nvSpPr>
          <p:spPr bwMode="auto">
            <a:xfrm>
              <a:off x="6509572" y="5104761"/>
              <a:ext cx="344511" cy="590957"/>
            </a:xfrm>
            <a:prstGeom prst="round2SameRect">
              <a:avLst>
                <a:gd name="adj1" fmla="val 36942"/>
                <a:gd name="adj2" fmla="val 0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173009D4-EAB3-F4A0-D4B8-48D78404F929}"/>
                </a:ext>
              </a:extLst>
            </p:cNvPr>
            <p:cNvSpPr/>
            <p:nvPr/>
          </p:nvSpPr>
          <p:spPr bwMode="auto">
            <a:xfrm rot="2648006" flipH="1">
              <a:off x="6856733" y="5804247"/>
              <a:ext cx="104793" cy="50343"/>
            </a:xfrm>
            <a:prstGeom prst="round2Same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05D84E2-A464-1961-2F28-C2E292799C3F}"/>
                </a:ext>
              </a:extLst>
            </p:cNvPr>
            <p:cNvSpPr/>
            <p:nvPr/>
          </p:nvSpPr>
          <p:spPr bwMode="auto">
            <a:xfrm rot="1800000">
              <a:off x="6213140" y="6298615"/>
              <a:ext cx="225265" cy="100649"/>
            </a:xfrm>
            <a:custGeom>
              <a:avLst/>
              <a:gdLst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35804 w 267239"/>
                <a:gd name="connsiteY8" fmla="*/ 119403 h 119403"/>
                <a:gd name="connsiteX9" fmla="*/ 16669 w 267239"/>
                <a:gd name="connsiteY9" fmla="*/ 119403 h 119403"/>
                <a:gd name="connsiteX10" fmla="*/ 0 w 267239"/>
                <a:gd name="connsiteY10" fmla="*/ 102734 h 119403"/>
                <a:gd name="connsiteX11" fmla="*/ 0 w 267239"/>
                <a:gd name="connsiteY11" fmla="*/ 59702 h 119403"/>
                <a:gd name="connsiteX12" fmla="*/ 59702 w 267239"/>
                <a:gd name="connsiteY12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6669 w 267239"/>
                <a:gd name="connsiteY8" fmla="*/ 119403 h 119403"/>
                <a:gd name="connsiteX9" fmla="*/ 0 w 267239"/>
                <a:gd name="connsiteY9" fmla="*/ 102734 h 119403"/>
                <a:gd name="connsiteX10" fmla="*/ 0 w 267239"/>
                <a:gd name="connsiteY10" fmla="*/ 59702 h 119403"/>
                <a:gd name="connsiteX11" fmla="*/ 59702 w 267239"/>
                <a:gd name="connsiteY11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16669 w 267239"/>
                <a:gd name="connsiteY7" fmla="*/ 119403 h 119403"/>
                <a:gd name="connsiteX8" fmla="*/ 0 w 267239"/>
                <a:gd name="connsiteY8" fmla="*/ 102734 h 119403"/>
                <a:gd name="connsiteX9" fmla="*/ 0 w 267239"/>
                <a:gd name="connsiteY9" fmla="*/ 59702 h 119403"/>
                <a:gd name="connsiteX10" fmla="*/ 59702 w 267239"/>
                <a:gd name="connsiteY10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236226 w 267239"/>
                <a:gd name="connsiteY3" fmla="*/ 0 h 119403"/>
                <a:gd name="connsiteX4" fmla="*/ 267239 w 267239"/>
                <a:gd name="connsiteY4" fmla="*/ 31013 h 119403"/>
                <a:gd name="connsiteX5" fmla="*/ 267239 w 267239"/>
                <a:gd name="connsiteY5" fmla="*/ 119403 h 119403"/>
                <a:gd name="connsiteX6" fmla="*/ 16669 w 267239"/>
                <a:gd name="connsiteY6" fmla="*/ 119403 h 119403"/>
                <a:gd name="connsiteX7" fmla="*/ 0 w 267239"/>
                <a:gd name="connsiteY7" fmla="*/ 102734 h 119403"/>
                <a:gd name="connsiteX8" fmla="*/ 0 w 267239"/>
                <a:gd name="connsiteY8" fmla="*/ 59702 h 119403"/>
                <a:gd name="connsiteX9" fmla="*/ 59702 w 267239"/>
                <a:gd name="connsiteY9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236226 w 267239"/>
                <a:gd name="connsiteY2" fmla="*/ 0 h 119403"/>
                <a:gd name="connsiteX3" fmla="*/ 267239 w 267239"/>
                <a:gd name="connsiteY3" fmla="*/ 31013 h 119403"/>
                <a:gd name="connsiteX4" fmla="*/ 267239 w 267239"/>
                <a:gd name="connsiteY4" fmla="*/ 119403 h 119403"/>
                <a:gd name="connsiteX5" fmla="*/ 16669 w 267239"/>
                <a:gd name="connsiteY5" fmla="*/ 119403 h 119403"/>
                <a:gd name="connsiteX6" fmla="*/ 0 w 267239"/>
                <a:gd name="connsiteY6" fmla="*/ 102734 h 119403"/>
                <a:gd name="connsiteX7" fmla="*/ 0 w 267239"/>
                <a:gd name="connsiteY7" fmla="*/ 59702 h 119403"/>
                <a:gd name="connsiteX8" fmla="*/ 59702 w 267239"/>
                <a:gd name="connsiteY8" fmla="*/ 0 h 119403"/>
                <a:gd name="connsiteX0" fmla="*/ 59702 w 267239"/>
                <a:gd name="connsiteY0" fmla="*/ 0 h 119403"/>
                <a:gd name="connsiteX1" fmla="*/ 236226 w 267239"/>
                <a:gd name="connsiteY1" fmla="*/ 0 h 119403"/>
                <a:gd name="connsiteX2" fmla="*/ 267239 w 267239"/>
                <a:gd name="connsiteY2" fmla="*/ 31013 h 119403"/>
                <a:gd name="connsiteX3" fmla="*/ 267239 w 267239"/>
                <a:gd name="connsiteY3" fmla="*/ 119403 h 119403"/>
                <a:gd name="connsiteX4" fmla="*/ 16669 w 267239"/>
                <a:gd name="connsiteY4" fmla="*/ 119403 h 119403"/>
                <a:gd name="connsiteX5" fmla="*/ 0 w 267239"/>
                <a:gd name="connsiteY5" fmla="*/ 102734 h 119403"/>
                <a:gd name="connsiteX6" fmla="*/ 0 w 267239"/>
                <a:gd name="connsiteY6" fmla="*/ 59702 h 119403"/>
                <a:gd name="connsiteX7" fmla="*/ 59702 w 267239"/>
                <a:gd name="connsiteY7" fmla="*/ 0 h 11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239" h="119403">
                  <a:moveTo>
                    <a:pt x="59702" y="0"/>
                  </a:moveTo>
                  <a:lnTo>
                    <a:pt x="236226" y="0"/>
                  </a:lnTo>
                  <a:cubicBezTo>
                    <a:pt x="253354" y="0"/>
                    <a:pt x="267239" y="13885"/>
                    <a:pt x="267239" y="31013"/>
                  </a:cubicBezTo>
                  <a:lnTo>
                    <a:pt x="267239" y="119403"/>
                  </a:lnTo>
                  <a:lnTo>
                    <a:pt x="16669" y="119403"/>
                  </a:lnTo>
                  <a:cubicBezTo>
                    <a:pt x="7463" y="119403"/>
                    <a:pt x="0" y="111940"/>
                    <a:pt x="0" y="102734"/>
                  </a:cubicBezTo>
                  <a:lnTo>
                    <a:pt x="0" y="59702"/>
                  </a:lnTo>
                  <a:cubicBezTo>
                    <a:pt x="0" y="26729"/>
                    <a:pt x="26729" y="0"/>
                    <a:pt x="5970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2784E89-039A-5505-1C98-6E3FD96EA662}"/>
                </a:ext>
              </a:extLst>
            </p:cNvPr>
            <p:cNvSpPr/>
            <p:nvPr/>
          </p:nvSpPr>
          <p:spPr bwMode="auto">
            <a:xfrm rot="20700000">
              <a:off x="6883836" y="6295738"/>
              <a:ext cx="225265" cy="100649"/>
            </a:xfrm>
            <a:custGeom>
              <a:avLst/>
              <a:gdLst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35804 w 267239"/>
                <a:gd name="connsiteY8" fmla="*/ 119403 h 119403"/>
                <a:gd name="connsiteX9" fmla="*/ 16669 w 267239"/>
                <a:gd name="connsiteY9" fmla="*/ 119403 h 119403"/>
                <a:gd name="connsiteX10" fmla="*/ 0 w 267239"/>
                <a:gd name="connsiteY10" fmla="*/ 102734 h 119403"/>
                <a:gd name="connsiteX11" fmla="*/ 0 w 267239"/>
                <a:gd name="connsiteY11" fmla="*/ 59702 h 119403"/>
                <a:gd name="connsiteX12" fmla="*/ 59702 w 267239"/>
                <a:gd name="connsiteY12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6669 w 267239"/>
                <a:gd name="connsiteY8" fmla="*/ 119403 h 119403"/>
                <a:gd name="connsiteX9" fmla="*/ 0 w 267239"/>
                <a:gd name="connsiteY9" fmla="*/ 102734 h 119403"/>
                <a:gd name="connsiteX10" fmla="*/ 0 w 267239"/>
                <a:gd name="connsiteY10" fmla="*/ 59702 h 119403"/>
                <a:gd name="connsiteX11" fmla="*/ 59702 w 267239"/>
                <a:gd name="connsiteY11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16669 w 267239"/>
                <a:gd name="connsiteY7" fmla="*/ 119403 h 119403"/>
                <a:gd name="connsiteX8" fmla="*/ 0 w 267239"/>
                <a:gd name="connsiteY8" fmla="*/ 102734 h 119403"/>
                <a:gd name="connsiteX9" fmla="*/ 0 w 267239"/>
                <a:gd name="connsiteY9" fmla="*/ 59702 h 119403"/>
                <a:gd name="connsiteX10" fmla="*/ 59702 w 267239"/>
                <a:gd name="connsiteY10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236226 w 267239"/>
                <a:gd name="connsiteY3" fmla="*/ 0 h 119403"/>
                <a:gd name="connsiteX4" fmla="*/ 267239 w 267239"/>
                <a:gd name="connsiteY4" fmla="*/ 31013 h 119403"/>
                <a:gd name="connsiteX5" fmla="*/ 267239 w 267239"/>
                <a:gd name="connsiteY5" fmla="*/ 119403 h 119403"/>
                <a:gd name="connsiteX6" fmla="*/ 16669 w 267239"/>
                <a:gd name="connsiteY6" fmla="*/ 119403 h 119403"/>
                <a:gd name="connsiteX7" fmla="*/ 0 w 267239"/>
                <a:gd name="connsiteY7" fmla="*/ 102734 h 119403"/>
                <a:gd name="connsiteX8" fmla="*/ 0 w 267239"/>
                <a:gd name="connsiteY8" fmla="*/ 59702 h 119403"/>
                <a:gd name="connsiteX9" fmla="*/ 59702 w 267239"/>
                <a:gd name="connsiteY9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236226 w 267239"/>
                <a:gd name="connsiteY2" fmla="*/ 0 h 119403"/>
                <a:gd name="connsiteX3" fmla="*/ 267239 w 267239"/>
                <a:gd name="connsiteY3" fmla="*/ 31013 h 119403"/>
                <a:gd name="connsiteX4" fmla="*/ 267239 w 267239"/>
                <a:gd name="connsiteY4" fmla="*/ 119403 h 119403"/>
                <a:gd name="connsiteX5" fmla="*/ 16669 w 267239"/>
                <a:gd name="connsiteY5" fmla="*/ 119403 h 119403"/>
                <a:gd name="connsiteX6" fmla="*/ 0 w 267239"/>
                <a:gd name="connsiteY6" fmla="*/ 102734 h 119403"/>
                <a:gd name="connsiteX7" fmla="*/ 0 w 267239"/>
                <a:gd name="connsiteY7" fmla="*/ 59702 h 119403"/>
                <a:gd name="connsiteX8" fmla="*/ 59702 w 267239"/>
                <a:gd name="connsiteY8" fmla="*/ 0 h 119403"/>
                <a:gd name="connsiteX0" fmla="*/ 59702 w 267239"/>
                <a:gd name="connsiteY0" fmla="*/ 0 h 119403"/>
                <a:gd name="connsiteX1" fmla="*/ 236226 w 267239"/>
                <a:gd name="connsiteY1" fmla="*/ 0 h 119403"/>
                <a:gd name="connsiteX2" fmla="*/ 267239 w 267239"/>
                <a:gd name="connsiteY2" fmla="*/ 31013 h 119403"/>
                <a:gd name="connsiteX3" fmla="*/ 267239 w 267239"/>
                <a:gd name="connsiteY3" fmla="*/ 119403 h 119403"/>
                <a:gd name="connsiteX4" fmla="*/ 16669 w 267239"/>
                <a:gd name="connsiteY4" fmla="*/ 119403 h 119403"/>
                <a:gd name="connsiteX5" fmla="*/ 0 w 267239"/>
                <a:gd name="connsiteY5" fmla="*/ 102734 h 119403"/>
                <a:gd name="connsiteX6" fmla="*/ 0 w 267239"/>
                <a:gd name="connsiteY6" fmla="*/ 59702 h 119403"/>
                <a:gd name="connsiteX7" fmla="*/ 59702 w 267239"/>
                <a:gd name="connsiteY7" fmla="*/ 0 h 11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239" h="119403">
                  <a:moveTo>
                    <a:pt x="59702" y="0"/>
                  </a:moveTo>
                  <a:lnTo>
                    <a:pt x="236226" y="0"/>
                  </a:lnTo>
                  <a:cubicBezTo>
                    <a:pt x="253354" y="0"/>
                    <a:pt x="267239" y="13885"/>
                    <a:pt x="267239" y="31013"/>
                  </a:cubicBezTo>
                  <a:lnTo>
                    <a:pt x="267239" y="119403"/>
                  </a:lnTo>
                  <a:lnTo>
                    <a:pt x="16669" y="119403"/>
                  </a:lnTo>
                  <a:cubicBezTo>
                    <a:pt x="7463" y="119403"/>
                    <a:pt x="0" y="111940"/>
                    <a:pt x="0" y="102734"/>
                  </a:cubicBezTo>
                  <a:lnTo>
                    <a:pt x="0" y="59702"/>
                  </a:lnTo>
                  <a:cubicBezTo>
                    <a:pt x="0" y="26729"/>
                    <a:pt x="26729" y="0"/>
                    <a:pt x="5970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C08E454-8FB3-8F0F-D7AC-7B14E91648C4}"/>
                </a:ext>
              </a:extLst>
            </p:cNvPr>
            <p:cNvGrpSpPr/>
            <p:nvPr/>
          </p:nvGrpSpPr>
          <p:grpSpPr>
            <a:xfrm flipH="1">
              <a:off x="6382950" y="5695718"/>
              <a:ext cx="593931" cy="681866"/>
              <a:chOff x="6370191" y="4869522"/>
              <a:chExt cx="666492" cy="765170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3A8306B6-B2DA-85C5-5538-AB172088DE70}"/>
                  </a:ext>
                </a:extLst>
              </p:cNvPr>
              <p:cNvGrpSpPr/>
              <p:nvPr/>
            </p:nvGrpSpPr>
            <p:grpSpPr>
              <a:xfrm>
                <a:off x="6871079" y="4872471"/>
                <a:ext cx="125205" cy="83611"/>
                <a:chOff x="5242859" y="2668427"/>
                <a:chExt cx="464998" cy="310523"/>
              </a:xfrm>
            </p:grpSpPr>
            <p:sp>
              <p:nvSpPr>
                <p:cNvPr id="116" name="四角形: 上の 2 つの角を丸める 115">
                  <a:extLst>
                    <a:ext uri="{FF2B5EF4-FFF2-40B4-BE49-F238E27FC236}">
                      <a16:creationId xmlns:a16="http://schemas.microsoft.com/office/drawing/2014/main" id="{222F76D4-6780-378A-B329-66B2BBDA5FA6}"/>
                    </a:ext>
                  </a:extLst>
                </p:cNvPr>
                <p:cNvSpPr/>
                <p:nvPr/>
              </p:nvSpPr>
              <p:spPr bwMode="auto">
                <a:xfrm>
                  <a:off x="5252384" y="2839405"/>
                  <a:ext cx="445948" cy="139545"/>
                </a:xfrm>
                <a:prstGeom prst="round2Same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AB61F0A5-D285-8D5A-8AA9-4A8363C4627C}"/>
                    </a:ext>
                  </a:extLst>
                </p:cNvPr>
                <p:cNvGrpSpPr/>
                <p:nvPr/>
              </p:nvGrpSpPr>
              <p:grpSpPr>
                <a:xfrm>
                  <a:off x="5242859" y="2668427"/>
                  <a:ext cx="464998" cy="241999"/>
                  <a:chOff x="5242859" y="2668427"/>
                  <a:chExt cx="464998" cy="241999"/>
                </a:xfrm>
              </p:grpSpPr>
              <p:sp>
                <p:nvSpPr>
                  <p:cNvPr id="118" name="四角形: 上の 2 つの角を丸める 117">
                    <a:extLst>
                      <a:ext uri="{FF2B5EF4-FFF2-40B4-BE49-F238E27FC236}">
                        <a16:creationId xmlns:a16="http://schemas.microsoft.com/office/drawing/2014/main" id="{6E1FBF32-CE9B-58CD-CC9A-F6B1FF5783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0010" y="2668427"/>
                    <a:ext cx="350696" cy="130496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20000">
                        <a:schemeClr val="bg1"/>
                      </a:gs>
                      <a:gs pos="80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四角形: 上の 2 つの角を丸める 118">
                    <a:extLst>
                      <a:ext uri="{FF2B5EF4-FFF2-40B4-BE49-F238E27FC236}">
                        <a16:creationId xmlns:a16="http://schemas.microsoft.com/office/drawing/2014/main" id="{99CC2B32-4087-55D5-B829-623DC41EF4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42859" y="2692184"/>
                    <a:ext cx="464998" cy="218242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20000">
                        <a:schemeClr val="bg1"/>
                      </a:gs>
                      <a:gs pos="80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四角形: 上の 2 つの角を丸める 119">
                    <a:extLst>
                      <a:ext uri="{FF2B5EF4-FFF2-40B4-BE49-F238E27FC236}">
                        <a16:creationId xmlns:a16="http://schemas.microsoft.com/office/drawing/2014/main" id="{F0B60BC9-EF45-4E9B-512B-52922AA512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76988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四角形: 上の 2 つの角を丸める 120">
                    <a:extLst>
                      <a:ext uri="{FF2B5EF4-FFF2-40B4-BE49-F238E27FC236}">
                        <a16:creationId xmlns:a16="http://schemas.microsoft.com/office/drawing/2014/main" id="{92E69501-67DF-B913-9768-D4D1ECBA7F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64886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四角形: 上の 2 つの角を丸める 121">
                    <a:extLst>
                      <a:ext uri="{FF2B5EF4-FFF2-40B4-BE49-F238E27FC236}">
                        <a16:creationId xmlns:a16="http://schemas.microsoft.com/office/drawing/2014/main" id="{4DD2F061-151F-3194-0709-485897015D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784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四角形: 上の 2 つの角を丸める 122">
                    <a:extLst>
                      <a:ext uri="{FF2B5EF4-FFF2-40B4-BE49-F238E27FC236}">
                        <a16:creationId xmlns:a16="http://schemas.microsoft.com/office/drawing/2014/main" id="{DEBC0D0A-4748-55F9-8C49-FB25AFA183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40682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四角形: 上の 2 つの角を丸める 123">
                    <a:extLst>
                      <a:ext uri="{FF2B5EF4-FFF2-40B4-BE49-F238E27FC236}">
                        <a16:creationId xmlns:a16="http://schemas.microsoft.com/office/drawing/2014/main" id="{EEDA51CB-A3BF-0E7F-5472-D09C36411B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28580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6FFB669-387D-5347-D9E3-0E8BBFE2C8DB}"/>
                  </a:ext>
                </a:extLst>
              </p:cNvPr>
              <p:cNvSpPr/>
              <p:nvPr/>
            </p:nvSpPr>
            <p:spPr bwMode="auto">
              <a:xfrm>
                <a:off x="6370191" y="4869522"/>
                <a:ext cx="666492" cy="765170"/>
              </a:xfrm>
              <a:custGeom>
                <a:avLst/>
                <a:gdLst>
                  <a:gd name="connsiteX0" fmla="*/ 851996 w 2475276"/>
                  <a:gd name="connsiteY0" fmla="*/ 76200 h 2841755"/>
                  <a:gd name="connsiteX1" fmla="*/ 828702 w 2475276"/>
                  <a:gd name="connsiteY1" fmla="*/ 99494 h 2841755"/>
                  <a:gd name="connsiteX2" fmla="*/ 828702 w 2475276"/>
                  <a:gd name="connsiteY2" fmla="*/ 264366 h 2841755"/>
                  <a:gd name="connsiteX3" fmla="*/ 851996 w 2475276"/>
                  <a:gd name="connsiteY3" fmla="*/ 287660 h 2841755"/>
                  <a:gd name="connsiteX4" fmla="*/ 1623282 w 2475276"/>
                  <a:gd name="connsiteY4" fmla="*/ 287660 h 2841755"/>
                  <a:gd name="connsiteX5" fmla="*/ 1646576 w 2475276"/>
                  <a:gd name="connsiteY5" fmla="*/ 264366 h 2841755"/>
                  <a:gd name="connsiteX6" fmla="*/ 1646576 w 2475276"/>
                  <a:gd name="connsiteY6" fmla="*/ 99494 h 2841755"/>
                  <a:gd name="connsiteX7" fmla="*/ 1623282 w 2475276"/>
                  <a:gd name="connsiteY7" fmla="*/ 76200 h 2841755"/>
                  <a:gd name="connsiteX8" fmla="*/ 786082 w 2475276"/>
                  <a:gd name="connsiteY8" fmla="*/ 0 h 2841755"/>
                  <a:gd name="connsiteX9" fmla="*/ 1689196 w 2475276"/>
                  <a:gd name="connsiteY9" fmla="*/ 0 h 2841755"/>
                  <a:gd name="connsiteX10" fmla="*/ 1798976 w 2475276"/>
                  <a:gd name="connsiteY10" fmla="*/ 109780 h 2841755"/>
                  <a:gd name="connsiteX11" fmla="*/ 1798976 w 2475276"/>
                  <a:gd name="connsiteY11" fmla="*/ 287660 h 2841755"/>
                  <a:gd name="connsiteX12" fmla="*/ 2294664 w 2475276"/>
                  <a:gd name="connsiteY12" fmla="*/ 287660 h 2841755"/>
                  <a:gd name="connsiteX13" fmla="*/ 2475275 w 2475276"/>
                  <a:gd name="connsiteY13" fmla="*/ 468271 h 2841755"/>
                  <a:gd name="connsiteX14" fmla="*/ 2475275 w 2475276"/>
                  <a:gd name="connsiteY14" fmla="*/ 1177199 h 2841755"/>
                  <a:gd name="connsiteX15" fmla="*/ 2475276 w 2475276"/>
                  <a:gd name="connsiteY15" fmla="*/ 1177219 h 2841755"/>
                  <a:gd name="connsiteX16" fmla="*/ 2475275 w 2475276"/>
                  <a:gd name="connsiteY16" fmla="*/ 1177219 h 2841755"/>
                  <a:gd name="connsiteX17" fmla="*/ 2475275 w 2475276"/>
                  <a:gd name="connsiteY17" fmla="*/ 1249367 h 2841755"/>
                  <a:gd name="connsiteX18" fmla="*/ 2475275 w 2475276"/>
                  <a:gd name="connsiteY18" fmla="*/ 2665138 h 2841755"/>
                  <a:gd name="connsiteX19" fmla="*/ 2298658 w 2475276"/>
                  <a:gd name="connsiteY19" fmla="*/ 2841755 h 2841755"/>
                  <a:gd name="connsiteX20" fmla="*/ 176617 w 2475276"/>
                  <a:gd name="connsiteY20" fmla="*/ 2841755 h 2841755"/>
                  <a:gd name="connsiteX21" fmla="*/ 0 w 2475276"/>
                  <a:gd name="connsiteY21" fmla="*/ 2665138 h 2841755"/>
                  <a:gd name="connsiteX22" fmla="*/ 0 w 2475276"/>
                  <a:gd name="connsiteY22" fmla="*/ 1177219 h 2841755"/>
                  <a:gd name="connsiteX23" fmla="*/ 4593 w 2475276"/>
                  <a:gd name="connsiteY23" fmla="*/ 1086267 h 2841755"/>
                  <a:gd name="connsiteX24" fmla="*/ 563380 w 2475276"/>
                  <a:gd name="connsiteY24" fmla="*/ 349363 h 2841755"/>
                  <a:gd name="connsiteX25" fmla="*/ 676302 w 2475276"/>
                  <a:gd name="connsiteY25" fmla="*/ 316595 h 2841755"/>
                  <a:gd name="connsiteX26" fmla="*/ 676302 w 2475276"/>
                  <a:gd name="connsiteY26" fmla="*/ 109780 h 2841755"/>
                  <a:gd name="connsiteX27" fmla="*/ 786082 w 2475276"/>
                  <a:gd name="connsiteY27" fmla="*/ 0 h 2841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475276" h="2841755">
                    <a:moveTo>
                      <a:pt x="851996" y="76200"/>
                    </a:moveTo>
                    <a:cubicBezTo>
                      <a:pt x="839131" y="76200"/>
                      <a:pt x="828702" y="86629"/>
                      <a:pt x="828702" y="99494"/>
                    </a:cubicBezTo>
                    <a:lnTo>
                      <a:pt x="828702" y="264366"/>
                    </a:lnTo>
                    <a:cubicBezTo>
                      <a:pt x="828702" y="277231"/>
                      <a:pt x="839131" y="287660"/>
                      <a:pt x="851996" y="287660"/>
                    </a:cubicBezTo>
                    <a:lnTo>
                      <a:pt x="1623282" y="287660"/>
                    </a:lnTo>
                    <a:cubicBezTo>
                      <a:pt x="1636147" y="287660"/>
                      <a:pt x="1646576" y="277231"/>
                      <a:pt x="1646576" y="264366"/>
                    </a:cubicBezTo>
                    <a:lnTo>
                      <a:pt x="1646576" y="99494"/>
                    </a:lnTo>
                    <a:cubicBezTo>
                      <a:pt x="1646576" y="86629"/>
                      <a:pt x="1636147" y="76200"/>
                      <a:pt x="1623282" y="76200"/>
                    </a:cubicBezTo>
                    <a:close/>
                    <a:moveTo>
                      <a:pt x="786082" y="0"/>
                    </a:moveTo>
                    <a:lnTo>
                      <a:pt x="1689196" y="0"/>
                    </a:lnTo>
                    <a:cubicBezTo>
                      <a:pt x="1749826" y="0"/>
                      <a:pt x="1798976" y="49150"/>
                      <a:pt x="1798976" y="109780"/>
                    </a:cubicBezTo>
                    <a:lnTo>
                      <a:pt x="1798976" y="287660"/>
                    </a:lnTo>
                    <a:lnTo>
                      <a:pt x="2294664" y="287660"/>
                    </a:lnTo>
                    <a:cubicBezTo>
                      <a:pt x="2394413" y="287660"/>
                      <a:pt x="2475275" y="368522"/>
                      <a:pt x="2475275" y="468271"/>
                    </a:cubicBezTo>
                    <a:lnTo>
                      <a:pt x="2475275" y="1177199"/>
                    </a:lnTo>
                    <a:cubicBezTo>
                      <a:pt x="2475275" y="1177206"/>
                      <a:pt x="2475276" y="1177212"/>
                      <a:pt x="2475276" y="1177219"/>
                    </a:cubicBezTo>
                    <a:lnTo>
                      <a:pt x="2475275" y="1177219"/>
                    </a:lnTo>
                    <a:lnTo>
                      <a:pt x="2475275" y="1249367"/>
                    </a:lnTo>
                    <a:lnTo>
                      <a:pt x="2475275" y="2665138"/>
                    </a:lnTo>
                    <a:cubicBezTo>
                      <a:pt x="2475275" y="2762681"/>
                      <a:pt x="2396201" y="2841755"/>
                      <a:pt x="2298658" y="2841755"/>
                    </a:cubicBezTo>
                    <a:lnTo>
                      <a:pt x="176617" y="2841755"/>
                    </a:lnTo>
                    <a:cubicBezTo>
                      <a:pt x="79074" y="2841755"/>
                      <a:pt x="0" y="2762681"/>
                      <a:pt x="0" y="2665138"/>
                    </a:cubicBezTo>
                    <a:lnTo>
                      <a:pt x="0" y="1177219"/>
                    </a:lnTo>
                    <a:lnTo>
                      <a:pt x="4593" y="1086267"/>
                    </a:lnTo>
                    <a:cubicBezTo>
                      <a:pt x="38758" y="749843"/>
                      <a:pt x="260391" y="468838"/>
                      <a:pt x="563380" y="349363"/>
                    </a:cubicBezTo>
                    <a:lnTo>
                      <a:pt x="676302" y="316595"/>
                    </a:lnTo>
                    <a:lnTo>
                      <a:pt x="676302" y="109780"/>
                    </a:lnTo>
                    <a:cubicBezTo>
                      <a:pt x="676302" y="49150"/>
                      <a:pt x="725452" y="0"/>
                      <a:pt x="7860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5A9C7951-0A6E-D1D3-E2DC-631BB2264DFC}"/>
                  </a:ext>
                </a:extLst>
              </p:cNvPr>
              <p:cNvSpPr/>
              <p:nvPr/>
            </p:nvSpPr>
            <p:spPr bwMode="auto">
              <a:xfrm>
                <a:off x="6484987" y="5113616"/>
                <a:ext cx="436902" cy="436903"/>
              </a:xfrm>
              <a:custGeom>
                <a:avLst/>
                <a:gdLst>
                  <a:gd name="connsiteX0" fmla="*/ 132390 w 1622606"/>
                  <a:gd name="connsiteY0" fmla="*/ 0 h 1622606"/>
                  <a:gd name="connsiteX1" fmla="*/ 811304 w 1622606"/>
                  <a:gd name="connsiteY1" fmla="*/ 568128 h 1622606"/>
                  <a:gd name="connsiteX2" fmla="*/ 1490217 w 1622606"/>
                  <a:gd name="connsiteY2" fmla="*/ 0 h 1622606"/>
                  <a:gd name="connsiteX3" fmla="*/ 1622606 w 1622606"/>
                  <a:gd name="connsiteY3" fmla="*/ 132389 h 1622606"/>
                  <a:gd name="connsiteX4" fmla="*/ 1054478 w 1622606"/>
                  <a:gd name="connsiteY4" fmla="*/ 811302 h 1622606"/>
                  <a:gd name="connsiteX5" fmla="*/ 1622606 w 1622606"/>
                  <a:gd name="connsiteY5" fmla="*/ 1490216 h 1622606"/>
                  <a:gd name="connsiteX6" fmla="*/ 1490218 w 1622606"/>
                  <a:gd name="connsiteY6" fmla="*/ 1622605 h 1622606"/>
                  <a:gd name="connsiteX7" fmla="*/ 811304 w 1622606"/>
                  <a:gd name="connsiteY7" fmla="*/ 1054476 h 1622606"/>
                  <a:gd name="connsiteX8" fmla="*/ 132389 w 1622606"/>
                  <a:gd name="connsiteY8" fmla="*/ 1622606 h 1622606"/>
                  <a:gd name="connsiteX9" fmla="*/ 0 w 1622606"/>
                  <a:gd name="connsiteY9" fmla="*/ 1490217 h 1622606"/>
                  <a:gd name="connsiteX10" fmla="*/ 568129 w 1622606"/>
                  <a:gd name="connsiteY10" fmla="*/ 811302 h 1622606"/>
                  <a:gd name="connsiteX11" fmla="*/ 1 w 1622606"/>
                  <a:gd name="connsiteY11" fmla="*/ 132388 h 162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22606" h="1622606">
                    <a:moveTo>
                      <a:pt x="132390" y="0"/>
                    </a:moveTo>
                    <a:lnTo>
                      <a:pt x="811304" y="568128"/>
                    </a:lnTo>
                    <a:lnTo>
                      <a:pt x="1490217" y="0"/>
                    </a:lnTo>
                    <a:lnTo>
                      <a:pt x="1622606" y="132389"/>
                    </a:lnTo>
                    <a:lnTo>
                      <a:pt x="1054478" y="811302"/>
                    </a:lnTo>
                    <a:lnTo>
                      <a:pt x="1622606" y="1490216"/>
                    </a:lnTo>
                    <a:lnTo>
                      <a:pt x="1490218" y="1622605"/>
                    </a:lnTo>
                    <a:lnTo>
                      <a:pt x="811304" y="1054476"/>
                    </a:lnTo>
                    <a:lnTo>
                      <a:pt x="132389" y="1622606"/>
                    </a:lnTo>
                    <a:lnTo>
                      <a:pt x="0" y="1490217"/>
                    </a:lnTo>
                    <a:lnTo>
                      <a:pt x="568129" y="811302"/>
                    </a:lnTo>
                    <a:lnTo>
                      <a:pt x="1" y="132388"/>
                    </a:lnTo>
                    <a:close/>
                  </a:path>
                </a:pathLst>
              </a:custGeom>
              <a:solidFill>
                <a:srgbClr val="C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CD0828F0-5BD5-4C44-5573-31203118970E}"/>
                  </a:ext>
                </a:extLst>
              </p:cNvPr>
              <p:cNvSpPr/>
              <p:nvPr/>
            </p:nvSpPr>
            <p:spPr bwMode="auto">
              <a:xfrm>
                <a:off x="6655223" y="5283853"/>
                <a:ext cx="96430" cy="96430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04F2F59F-B494-81F4-5457-84F487B03678}"/>
                </a:ext>
              </a:extLst>
            </p:cNvPr>
            <p:cNvSpPr/>
            <p:nvPr/>
          </p:nvSpPr>
          <p:spPr bwMode="auto">
            <a:xfrm>
              <a:off x="6619545" y="5644459"/>
              <a:ext cx="126589" cy="106679"/>
            </a:xfrm>
            <a:prstGeom prst="roundRect">
              <a:avLst>
                <a:gd name="adj" fmla="val 43727"/>
              </a:avLst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20F1968E-53CE-F59A-2D69-FB3C8467ED61}"/>
                </a:ext>
              </a:extLst>
            </p:cNvPr>
            <p:cNvSpPr/>
            <p:nvPr/>
          </p:nvSpPr>
          <p:spPr bwMode="auto">
            <a:xfrm>
              <a:off x="6625565" y="5114531"/>
              <a:ext cx="114706" cy="55231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楕円 522">
              <a:extLst>
                <a:ext uri="{FF2B5EF4-FFF2-40B4-BE49-F238E27FC236}">
                  <a16:creationId xmlns:a16="http://schemas.microsoft.com/office/drawing/2014/main" id="{DC7CD823-B0E1-F946-A4C6-58A4E53CCF65}"/>
                </a:ext>
              </a:extLst>
            </p:cNvPr>
            <p:cNvSpPr/>
            <p:nvPr/>
          </p:nvSpPr>
          <p:spPr bwMode="auto">
            <a:xfrm rot="2700000">
              <a:off x="6976447" y="5685608"/>
              <a:ext cx="54873" cy="76706"/>
            </a:xfrm>
            <a:custGeom>
              <a:avLst/>
              <a:gdLst>
                <a:gd name="csX0" fmla="*/ 0 w 271249"/>
                <a:gd name="csY0" fmla="*/ 135625 h 271249"/>
                <a:gd name="csX1" fmla="*/ 135625 w 271249"/>
                <a:gd name="csY1" fmla="*/ 0 h 271249"/>
                <a:gd name="csX2" fmla="*/ 271250 w 271249"/>
                <a:gd name="csY2" fmla="*/ 135625 h 271249"/>
                <a:gd name="csX3" fmla="*/ 135625 w 271249"/>
                <a:gd name="csY3" fmla="*/ 271250 h 271249"/>
                <a:gd name="csX4" fmla="*/ 0 w 271249"/>
                <a:gd name="csY4" fmla="*/ 135625 h 271249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6 w 271266"/>
                <a:gd name="csY0" fmla="*/ 135625 h 379200"/>
                <a:gd name="csX1" fmla="*/ 135641 w 271266"/>
                <a:gd name="csY1" fmla="*/ 0 h 379200"/>
                <a:gd name="csX2" fmla="*/ 271266 w 271266"/>
                <a:gd name="csY2" fmla="*/ 135625 h 379200"/>
                <a:gd name="csX3" fmla="*/ 129291 w 271266"/>
                <a:gd name="csY3" fmla="*/ 379200 h 379200"/>
                <a:gd name="csX4" fmla="*/ 16 w 271266"/>
                <a:gd name="csY4" fmla="*/ 135625 h 379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1266" h="379200">
                  <a:moveTo>
                    <a:pt x="16" y="135625"/>
                  </a:moveTo>
                  <a:cubicBezTo>
                    <a:pt x="1074" y="72425"/>
                    <a:pt x="60737" y="0"/>
                    <a:pt x="135641" y="0"/>
                  </a:cubicBezTo>
                  <a:cubicBezTo>
                    <a:pt x="210545" y="0"/>
                    <a:pt x="271266" y="60721"/>
                    <a:pt x="271266" y="135625"/>
                  </a:cubicBezTo>
                  <a:cubicBezTo>
                    <a:pt x="271266" y="210529"/>
                    <a:pt x="185145" y="312525"/>
                    <a:pt x="129291" y="379200"/>
                  </a:cubicBezTo>
                  <a:cubicBezTo>
                    <a:pt x="48037" y="325225"/>
                    <a:pt x="-1042" y="198825"/>
                    <a:pt x="16" y="135625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楕円 522">
              <a:extLst>
                <a:ext uri="{FF2B5EF4-FFF2-40B4-BE49-F238E27FC236}">
                  <a16:creationId xmlns:a16="http://schemas.microsoft.com/office/drawing/2014/main" id="{0FA65988-CA5A-D16D-802B-AA6F2C37C1B3}"/>
                </a:ext>
              </a:extLst>
            </p:cNvPr>
            <p:cNvSpPr/>
            <p:nvPr/>
          </p:nvSpPr>
          <p:spPr bwMode="auto">
            <a:xfrm rot="2700000">
              <a:off x="7105970" y="5668751"/>
              <a:ext cx="54873" cy="76706"/>
            </a:xfrm>
            <a:custGeom>
              <a:avLst/>
              <a:gdLst>
                <a:gd name="csX0" fmla="*/ 0 w 271249"/>
                <a:gd name="csY0" fmla="*/ 135625 h 271249"/>
                <a:gd name="csX1" fmla="*/ 135625 w 271249"/>
                <a:gd name="csY1" fmla="*/ 0 h 271249"/>
                <a:gd name="csX2" fmla="*/ 271250 w 271249"/>
                <a:gd name="csY2" fmla="*/ 135625 h 271249"/>
                <a:gd name="csX3" fmla="*/ 135625 w 271249"/>
                <a:gd name="csY3" fmla="*/ 271250 h 271249"/>
                <a:gd name="csX4" fmla="*/ 0 w 271249"/>
                <a:gd name="csY4" fmla="*/ 135625 h 271249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6 w 271266"/>
                <a:gd name="csY0" fmla="*/ 135625 h 379200"/>
                <a:gd name="csX1" fmla="*/ 135641 w 271266"/>
                <a:gd name="csY1" fmla="*/ 0 h 379200"/>
                <a:gd name="csX2" fmla="*/ 271266 w 271266"/>
                <a:gd name="csY2" fmla="*/ 135625 h 379200"/>
                <a:gd name="csX3" fmla="*/ 129291 w 271266"/>
                <a:gd name="csY3" fmla="*/ 379200 h 379200"/>
                <a:gd name="csX4" fmla="*/ 16 w 271266"/>
                <a:gd name="csY4" fmla="*/ 135625 h 379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1266" h="379200">
                  <a:moveTo>
                    <a:pt x="16" y="135625"/>
                  </a:moveTo>
                  <a:cubicBezTo>
                    <a:pt x="1074" y="72425"/>
                    <a:pt x="60737" y="0"/>
                    <a:pt x="135641" y="0"/>
                  </a:cubicBezTo>
                  <a:cubicBezTo>
                    <a:pt x="210545" y="0"/>
                    <a:pt x="271266" y="60721"/>
                    <a:pt x="271266" y="135625"/>
                  </a:cubicBezTo>
                  <a:cubicBezTo>
                    <a:pt x="271266" y="210529"/>
                    <a:pt x="185145" y="312525"/>
                    <a:pt x="129291" y="379200"/>
                  </a:cubicBezTo>
                  <a:cubicBezTo>
                    <a:pt x="48037" y="325225"/>
                    <a:pt x="-1042" y="198825"/>
                    <a:pt x="16" y="135625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35080436-6345-E957-453C-0F023486D602}"/>
                </a:ext>
              </a:extLst>
            </p:cNvPr>
            <p:cNvSpPr/>
            <p:nvPr/>
          </p:nvSpPr>
          <p:spPr bwMode="auto">
            <a:xfrm>
              <a:off x="7239447" y="6296891"/>
              <a:ext cx="603214" cy="145763"/>
            </a:xfrm>
            <a:custGeom>
              <a:avLst/>
              <a:gdLst>
                <a:gd name="csX0" fmla="*/ 58798 w 591851"/>
                <a:gd name="csY0" fmla="*/ 5204 h 205421"/>
                <a:gd name="csX1" fmla="*/ 14348 w 591851"/>
                <a:gd name="csY1" fmla="*/ 103629 h 205421"/>
                <a:gd name="csX2" fmla="*/ 233423 w 591851"/>
                <a:gd name="csY2" fmla="*/ 116329 h 205421"/>
                <a:gd name="csX3" fmla="*/ 150873 w 591851"/>
                <a:gd name="csY3" fmla="*/ 205229 h 205421"/>
                <a:gd name="csX4" fmla="*/ 585848 w 591851"/>
                <a:gd name="csY4" fmla="*/ 138554 h 205421"/>
                <a:gd name="csX5" fmla="*/ 401698 w 591851"/>
                <a:gd name="csY5" fmla="*/ 87754 h 205421"/>
                <a:gd name="csX6" fmla="*/ 363598 w 591851"/>
                <a:gd name="csY6" fmla="*/ 21079 h 205421"/>
                <a:gd name="csX7" fmla="*/ 58798 w 591851"/>
                <a:gd name="csY7" fmla="*/ 5204 h 205421"/>
                <a:gd name="csX0" fmla="*/ 59503 w 592556"/>
                <a:gd name="csY0" fmla="*/ 5204 h 205330"/>
                <a:gd name="csX1" fmla="*/ 15053 w 592556"/>
                <a:gd name="csY1" fmla="*/ 103629 h 205330"/>
                <a:gd name="csX2" fmla="*/ 243653 w 592556"/>
                <a:gd name="csY2" fmla="*/ 122679 h 205330"/>
                <a:gd name="csX3" fmla="*/ 151578 w 592556"/>
                <a:gd name="csY3" fmla="*/ 205229 h 205330"/>
                <a:gd name="csX4" fmla="*/ 586553 w 592556"/>
                <a:gd name="csY4" fmla="*/ 138554 h 205330"/>
                <a:gd name="csX5" fmla="*/ 402403 w 592556"/>
                <a:gd name="csY5" fmla="*/ 87754 h 205330"/>
                <a:gd name="csX6" fmla="*/ 364303 w 592556"/>
                <a:gd name="csY6" fmla="*/ 21079 h 205330"/>
                <a:gd name="csX7" fmla="*/ 59503 w 592556"/>
                <a:gd name="csY7" fmla="*/ 5204 h 205330"/>
                <a:gd name="csX0" fmla="*/ 178201 w 577904"/>
                <a:gd name="csY0" fmla="*/ 4837 h 208138"/>
                <a:gd name="csX1" fmla="*/ 401 w 577904"/>
                <a:gd name="csY1" fmla="*/ 106437 h 208138"/>
                <a:gd name="csX2" fmla="*/ 229001 w 577904"/>
                <a:gd name="csY2" fmla="*/ 125487 h 208138"/>
                <a:gd name="csX3" fmla="*/ 136926 w 577904"/>
                <a:gd name="csY3" fmla="*/ 208037 h 208138"/>
                <a:gd name="csX4" fmla="*/ 571901 w 577904"/>
                <a:gd name="csY4" fmla="*/ 141362 h 208138"/>
                <a:gd name="csX5" fmla="*/ 387751 w 577904"/>
                <a:gd name="csY5" fmla="*/ 90562 h 208138"/>
                <a:gd name="csX6" fmla="*/ 349651 w 577904"/>
                <a:gd name="csY6" fmla="*/ 23887 h 208138"/>
                <a:gd name="csX7" fmla="*/ 178201 w 577904"/>
                <a:gd name="csY7" fmla="*/ 4837 h 208138"/>
                <a:gd name="csX0" fmla="*/ 178264 w 577967"/>
                <a:gd name="csY0" fmla="*/ 21386 h 224687"/>
                <a:gd name="csX1" fmla="*/ 464 w 577967"/>
                <a:gd name="csY1" fmla="*/ 122986 h 224687"/>
                <a:gd name="csX2" fmla="*/ 229064 w 577967"/>
                <a:gd name="csY2" fmla="*/ 142036 h 224687"/>
                <a:gd name="csX3" fmla="*/ 136989 w 577967"/>
                <a:gd name="csY3" fmla="*/ 224586 h 224687"/>
                <a:gd name="csX4" fmla="*/ 571964 w 577967"/>
                <a:gd name="csY4" fmla="*/ 157911 h 224687"/>
                <a:gd name="csX5" fmla="*/ 387814 w 577967"/>
                <a:gd name="csY5" fmla="*/ 107111 h 224687"/>
                <a:gd name="csX6" fmla="*/ 464014 w 577967"/>
                <a:gd name="csY6" fmla="*/ 6891 h 224687"/>
                <a:gd name="csX7" fmla="*/ 178264 w 577967"/>
                <a:gd name="csY7" fmla="*/ 21386 h 224687"/>
                <a:gd name="csX0" fmla="*/ 178264 w 577967"/>
                <a:gd name="csY0" fmla="*/ 19814 h 223115"/>
                <a:gd name="csX1" fmla="*/ 464 w 577967"/>
                <a:gd name="csY1" fmla="*/ 71098 h 223115"/>
                <a:gd name="csX2" fmla="*/ 229064 w 577967"/>
                <a:gd name="csY2" fmla="*/ 140464 h 223115"/>
                <a:gd name="csX3" fmla="*/ 136989 w 577967"/>
                <a:gd name="csY3" fmla="*/ 223014 h 223115"/>
                <a:gd name="csX4" fmla="*/ 571964 w 577967"/>
                <a:gd name="csY4" fmla="*/ 156339 h 223115"/>
                <a:gd name="csX5" fmla="*/ 387814 w 577967"/>
                <a:gd name="csY5" fmla="*/ 105539 h 223115"/>
                <a:gd name="csX6" fmla="*/ 464014 w 577967"/>
                <a:gd name="csY6" fmla="*/ 5319 h 223115"/>
                <a:gd name="csX7" fmla="*/ 178264 w 577967"/>
                <a:gd name="csY7" fmla="*/ 19814 h 223115"/>
                <a:gd name="csX0" fmla="*/ 203593 w 603296"/>
                <a:gd name="csY0" fmla="*/ 19222 h 222523"/>
                <a:gd name="csX1" fmla="*/ 393 w 603296"/>
                <a:gd name="csY1" fmla="*/ 45348 h 222523"/>
                <a:gd name="csX2" fmla="*/ 254393 w 603296"/>
                <a:gd name="csY2" fmla="*/ 139872 h 222523"/>
                <a:gd name="csX3" fmla="*/ 162318 w 603296"/>
                <a:gd name="csY3" fmla="*/ 222422 h 222523"/>
                <a:gd name="csX4" fmla="*/ 597293 w 603296"/>
                <a:gd name="csY4" fmla="*/ 155747 h 222523"/>
                <a:gd name="csX5" fmla="*/ 413143 w 603296"/>
                <a:gd name="csY5" fmla="*/ 104947 h 222523"/>
                <a:gd name="csX6" fmla="*/ 489343 w 603296"/>
                <a:gd name="csY6" fmla="*/ 4727 h 222523"/>
                <a:gd name="csX7" fmla="*/ 203593 w 603296"/>
                <a:gd name="csY7" fmla="*/ 19222 h 222523"/>
                <a:gd name="csX0" fmla="*/ 212094 w 611797"/>
                <a:gd name="csY0" fmla="*/ 19222 h 222523"/>
                <a:gd name="csX1" fmla="*/ 8894 w 611797"/>
                <a:gd name="csY1" fmla="*/ 45348 h 222523"/>
                <a:gd name="csX2" fmla="*/ 262894 w 611797"/>
                <a:gd name="csY2" fmla="*/ 139872 h 222523"/>
                <a:gd name="csX3" fmla="*/ 170819 w 611797"/>
                <a:gd name="csY3" fmla="*/ 222422 h 222523"/>
                <a:gd name="csX4" fmla="*/ 605794 w 611797"/>
                <a:gd name="csY4" fmla="*/ 155747 h 222523"/>
                <a:gd name="csX5" fmla="*/ 421644 w 611797"/>
                <a:gd name="csY5" fmla="*/ 104947 h 222523"/>
                <a:gd name="csX6" fmla="*/ 497844 w 611797"/>
                <a:gd name="csY6" fmla="*/ 4727 h 222523"/>
                <a:gd name="csX7" fmla="*/ 212094 w 611797"/>
                <a:gd name="csY7" fmla="*/ 19222 h 222523"/>
                <a:gd name="csX0" fmla="*/ 222390 w 603043"/>
                <a:gd name="csY0" fmla="*/ 1185 h 258995"/>
                <a:gd name="csX1" fmla="*/ 140 w 603043"/>
                <a:gd name="csY1" fmla="*/ 81820 h 258995"/>
                <a:gd name="csX2" fmla="*/ 254140 w 603043"/>
                <a:gd name="csY2" fmla="*/ 176344 h 258995"/>
                <a:gd name="csX3" fmla="*/ 162065 w 603043"/>
                <a:gd name="csY3" fmla="*/ 258894 h 258995"/>
                <a:gd name="csX4" fmla="*/ 597040 w 603043"/>
                <a:gd name="csY4" fmla="*/ 192219 h 258995"/>
                <a:gd name="csX5" fmla="*/ 412890 w 603043"/>
                <a:gd name="csY5" fmla="*/ 141419 h 258995"/>
                <a:gd name="csX6" fmla="*/ 489090 w 603043"/>
                <a:gd name="csY6" fmla="*/ 41199 h 258995"/>
                <a:gd name="csX7" fmla="*/ 222390 w 603043"/>
                <a:gd name="csY7" fmla="*/ 1185 h 258995"/>
                <a:gd name="csX0" fmla="*/ 222250 w 602903"/>
                <a:gd name="csY0" fmla="*/ 1185 h 259723"/>
                <a:gd name="csX1" fmla="*/ 0 w 602903"/>
                <a:gd name="csY1" fmla="*/ 81820 h 259723"/>
                <a:gd name="csX2" fmla="*/ 222250 w 602903"/>
                <a:gd name="csY2" fmla="*/ 142800 h 259723"/>
                <a:gd name="csX3" fmla="*/ 161925 w 602903"/>
                <a:gd name="csY3" fmla="*/ 258894 h 259723"/>
                <a:gd name="csX4" fmla="*/ 596900 w 602903"/>
                <a:gd name="csY4" fmla="*/ 192219 h 259723"/>
                <a:gd name="csX5" fmla="*/ 412750 w 602903"/>
                <a:gd name="csY5" fmla="*/ 141419 h 259723"/>
                <a:gd name="csX6" fmla="*/ 488950 w 602903"/>
                <a:gd name="csY6" fmla="*/ 41199 h 259723"/>
                <a:gd name="csX7" fmla="*/ 222250 w 602903"/>
                <a:gd name="csY7" fmla="*/ 1185 h 259723"/>
                <a:gd name="csX0" fmla="*/ 230696 w 611349"/>
                <a:gd name="csY0" fmla="*/ 1185 h 259723"/>
                <a:gd name="csX1" fmla="*/ 8446 w 611349"/>
                <a:gd name="csY1" fmla="*/ 81820 h 259723"/>
                <a:gd name="csX2" fmla="*/ 230696 w 611349"/>
                <a:gd name="csY2" fmla="*/ 142800 h 259723"/>
                <a:gd name="csX3" fmla="*/ 170371 w 611349"/>
                <a:gd name="csY3" fmla="*/ 258894 h 259723"/>
                <a:gd name="csX4" fmla="*/ 605346 w 611349"/>
                <a:gd name="csY4" fmla="*/ 192219 h 259723"/>
                <a:gd name="csX5" fmla="*/ 421196 w 611349"/>
                <a:gd name="csY5" fmla="*/ 141419 h 259723"/>
                <a:gd name="csX6" fmla="*/ 497396 w 611349"/>
                <a:gd name="csY6" fmla="*/ 41199 h 259723"/>
                <a:gd name="csX7" fmla="*/ 230696 w 611349"/>
                <a:gd name="csY7" fmla="*/ 1185 h 259723"/>
                <a:gd name="csX0" fmla="*/ 235250 w 615903"/>
                <a:gd name="csY0" fmla="*/ 1185 h 259723"/>
                <a:gd name="csX1" fmla="*/ 13000 w 615903"/>
                <a:gd name="csY1" fmla="*/ 81820 h 259723"/>
                <a:gd name="csX2" fmla="*/ 235250 w 615903"/>
                <a:gd name="csY2" fmla="*/ 142800 h 259723"/>
                <a:gd name="csX3" fmla="*/ 174925 w 615903"/>
                <a:gd name="csY3" fmla="*/ 258894 h 259723"/>
                <a:gd name="csX4" fmla="*/ 609900 w 615903"/>
                <a:gd name="csY4" fmla="*/ 192219 h 259723"/>
                <a:gd name="csX5" fmla="*/ 425750 w 615903"/>
                <a:gd name="csY5" fmla="*/ 141419 h 259723"/>
                <a:gd name="csX6" fmla="*/ 501950 w 615903"/>
                <a:gd name="csY6" fmla="*/ 41199 h 259723"/>
                <a:gd name="csX7" fmla="*/ 235250 w 615903"/>
                <a:gd name="csY7" fmla="*/ 1185 h 259723"/>
                <a:gd name="csX0" fmla="*/ 235250 w 615903"/>
                <a:gd name="csY0" fmla="*/ 3519 h 262057"/>
                <a:gd name="csX1" fmla="*/ 13000 w 615903"/>
                <a:gd name="csY1" fmla="*/ 84154 h 262057"/>
                <a:gd name="csX2" fmla="*/ 235250 w 615903"/>
                <a:gd name="csY2" fmla="*/ 145134 h 262057"/>
                <a:gd name="csX3" fmla="*/ 174925 w 615903"/>
                <a:gd name="csY3" fmla="*/ 261228 h 262057"/>
                <a:gd name="csX4" fmla="*/ 609900 w 615903"/>
                <a:gd name="csY4" fmla="*/ 194553 h 262057"/>
                <a:gd name="csX5" fmla="*/ 425750 w 615903"/>
                <a:gd name="csY5" fmla="*/ 143753 h 262057"/>
                <a:gd name="csX6" fmla="*/ 501950 w 615903"/>
                <a:gd name="csY6" fmla="*/ 43533 h 262057"/>
                <a:gd name="csX7" fmla="*/ 235250 w 615903"/>
                <a:gd name="csY7" fmla="*/ 3519 h 262057"/>
                <a:gd name="csX0" fmla="*/ 235250 w 610673"/>
                <a:gd name="csY0" fmla="*/ 3519 h 262919"/>
                <a:gd name="csX1" fmla="*/ 13000 w 610673"/>
                <a:gd name="csY1" fmla="*/ 84154 h 262919"/>
                <a:gd name="csX2" fmla="*/ 235250 w 610673"/>
                <a:gd name="csY2" fmla="*/ 145134 h 262919"/>
                <a:gd name="csX3" fmla="*/ 174925 w 610673"/>
                <a:gd name="csY3" fmla="*/ 261228 h 262919"/>
                <a:gd name="csX4" fmla="*/ 609900 w 610673"/>
                <a:gd name="csY4" fmla="*/ 194553 h 262919"/>
                <a:gd name="csX5" fmla="*/ 425750 w 610673"/>
                <a:gd name="csY5" fmla="*/ 143753 h 262919"/>
                <a:gd name="csX6" fmla="*/ 501950 w 610673"/>
                <a:gd name="csY6" fmla="*/ 43533 h 262919"/>
                <a:gd name="csX7" fmla="*/ 235250 w 610673"/>
                <a:gd name="csY7" fmla="*/ 3519 h 262919"/>
                <a:gd name="csX0" fmla="*/ 235250 w 610673"/>
                <a:gd name="csY0" fmla="*/ 3519 h 274158"/>
                <a:gd name="csX1" fmla="*/ 13000 w 610673"/>
                <a:gd name="csY1" fmla="*/ 84154 h 274158"/>
                <a:gd name="csX2" fmla="*/ 235250 w 610673"/>
                <a:gd name="csY2" fmla="*/ 145134 h 274158"/>
                <a:gd name="csX3" fmla="*/ 174925 w 610673"/>
                <a:gd name="csY3" fmla="*/ 261228 h 274158"/>
                <a:gd name="csX4" fmla="*/ 609900 w 610673"/>
                <a:gd name="csY4" fmla="*/ 194553 h 274158"/>
                <a:gd name="csX5" fmla="*/ 425750 w 610673"/>
                <a:gd name="csY5" fmla="*/ 143753 h 274158"/>
                <a:gd name="csX6" fmla="*/ 501950 w 610673"/>
                <a:gd name="csY6" fmla="*/ 43533 h 274158"/>
                <a:gd name="csX7" fmla="*/ 235250 w 610673"/>
                <a:gd name="csY7" fmla="*/ 3519 h 274158"/>
                <a:gd name="csX0" fmla="*/ 235250 w 610688"/>
                <a:gd name="csY0" fmla="*/ 3519 h 274158"/>
                <a:gd name="csX1" fmla="*/ 13000 w 610688"/>
                <a:gd name="csY1" fmla="*/ 84154 h 274158"/>
                <a:gd name="csX2" fmla="*/ 235250 w 610688"/>
                <a:gd name="csY2" fmla="*/ 145134 h 274158"/>
                <a:gd name="csX3" fmla="*/ 174925 w 610688"/>
                <a:gd name="csY3" fmla="*/ 261228 h 274158"/>
                <a:gd name="csX4" fmla="*/ 609900 w 610688"/>
                <a:gd name="csY4" fmla="*/ 194553 h 274158"/>
                <a:gd name="csX5" fmla="*/ 425750 w 610688"/>
                <a:gd name="csY5" fmla="*/ 143753 h 274158"/>
                <a:gd name="csX6" fmla="*/ 501950 w 610688"/>
                <a:gd name="csY6" fmla="*/ 43533 h 274158"/>
                <a:gd name="csX7" fmla="*/ 235250 w 610688"/>
                <a:gd name="csY7" fmla="*/ 3519 h 274158"/>
                <a:gd name="csX0" fmla="*/ 235250 w 614437"/>
                <a:gd name="csY0" fmla="*/ 1026 h 268636"/>
                <a:gd name="csX1" fmla="*/ 13000 w 614437"/>
                <a:gd name="csY1" fmla="*/ 81661 h 268636"/>
                <a:gd name="csX2" fmla="*/ 235250 w 614437"/>
                <a:gd name="csY2" fmla="*/ 142641 h 268636"/>
                <a:gd name="csX3" fmla="*/ 174925 w 614437"/>
                <a:gd name="csY3" fmla="*/ 258735 h 268636"/>
                <a:gd name="csX4" fmla="*/ 609900 w 614437"/>
                <a:gd name="csY4" fmla="*/ 192060 h 268636"/>
                <a:gd name="csX5" fmla="*/ 400350 w 614437"/>
                <a:gd name="csY5" fmla="*/ 111909 h 268636"/>
                <a:gd name="csX6" fmla="*/ 501950 w 614437"/>
                <a:gd name="csY6" fmla="*/ 41040 h 268636"/>
                <a:gd name="csX7" fmla="*/ 235250 w 614437"/>
                <a:gd name="csY7" fmla="*/ 1026 h 26863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614437" h="268636">
                  <a:moveTo>
                    <a:pt x="235250" y="1026"/>
                  </a:moveTo>
                  <a:cubicBezTo>
                    <a:pt x="153759" y="7796"/>
                    <a:pt x="-53675" y="28707"/>
                    <a:pt x="13000" y="81661"/>
                  </a:cubicBezTo>
                  <a:cubicBezTo>
                    <a:pt x="79675" y="134615"/>
                    <a:pt x="208263" y="113129"/>
                    <a:pt x="235250" y="142641"/>
                  </a:cubicBezTo>
                  <a:cubicBezTo>
                    <a:pt x="262237" y="172153"/>
                    <a:pt x="112483" y="221148"/>
                    <a:pt x="174925" y="258735"/>
                  </a:cubicBezTo>
                  <a:cubicBezTo>
                    <a:pt x="237367" y="296322"/>
                    <a:pt x="572329" y="216531"/>
                    <a:pt x="609900" y="192060"/>
                  </a:cubicBezTo>
                  <a:cubicBezTo>
                    <a:pt x="647471" y="167589"/>
                    <a:pt x="440567" y="144068"/>
                    <a:pt x="400350" y="111909"/>
                  </a:cubicBezTo>
                  <a:cubicBezTo>
                    <a:pt x="360133" y="79750"/>
                    <a:pt x="529467" y="59520"/>
                    <a:pt x="501950" y="41040"/>
                  </a:cubicBezTo>
                  <a:cubicBezTo>
                    <a:pt x="474433" y="22560"/>
                    <a:pt x="316741" y="-5744"/>
                    <a:pt x="235250" y="1026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1E6D16B8-AB91-67A8-A14C-FFE6BAE4FB64}"/>
                </a:ext>
              </a:extLst>
            </p:cNvPr>
            <p:cNvSpPr/>
            <p:nvPr/>
          </p:nvSpPr>
          <p:spPr bwMode="auto">
            <a:xfrm>
              <a:off x="7983068" y="6355933"/>
              <a:ext cx="197092" cy="45719"/>
            </a:xfrm>
            <a:custGeom>
              <a:avLst/>
              <a:gdLst>
                <a:gd name="csX0" fmla="*/ 126008 w 322791"/>
                <a:gd name="csY0" fmla="*/ 807 h 81972"/>
                <a:gd name="csX1" fmla="*/ 5358 w 322791"/>
                <a:gd name="csY1" fmla="*/ 77007 h 81972"/>
                <a:gd name="csX2" fmla="*/ 313333 w 322791"/>
                <a:gd name="csY2" fmla="*/ 70657 h 81972"/>
                <a:gd name="csX3" fmla="*/ 233958 w 322791"/>
                <a:gd name="csY3" fmla="*/ 38907 h 81972"/>
                <a:gd name="csX4" fmla="*/ 126008 w 322791"/>
                <a:gd name="csY4" fmla="*/ 807 h 81972"/>
                <a:gd name="csX0" fmla="*/ 126008 w 315110"/>
                <a:gd name="csY0" fmla="*/ 15 h 81180"/>
                <a:gd name="csX1" fmla="*/ 5358 w 315110"/>
                <a:gd name="csY1" fmla="*/ 76215 h 81180"/>
                <a:gd name="csX2" fmla="*/ 313333 w 315110"/>
                <a:gd name="csY2" fmla="*/ 69865 h 81180"/>
                <a:gd name="csX3" fmla="*/ 126008 w 315110"/>
                <a:gd name="csY3" fmla="*/ 15 h 81180"/>
                <a:gd name="csX0" fmla="*/ 126008 w 318989"/>
                <a:gd name="csY0" fmla="*/ 27 h 93370"/>
                <a:gd name="csX1" fmla="*/ 5358 w 318989"/>
                <a:gd name="csY1" fmla="*/ 76227 h 93370"/>
                <a:gd name="csX2" fmla="*/ 313333 w 318989"/>
                <a:gd name="csY2" fmla="*/ 69877 h 93370"/>
                <a:gd name="csX3" fmla="*/ 126008 w 318989"/>
                <a:gd name="csY3" fmla="*/ 27 h 93370"/>
                <a:gd name="csX0" fmla="*/ 132932 w 325913"/>
                <a:gd name="csY0" fmla="*/ 27 h 103766"/>
                <a:gd name="csX1" fmla="*/ 12282 w 325913"/>
                <a:gd name="csY1" fmla="*/ 76227 h 103766"/>
                <a:gd name="csX2" fmla="*/ 320257 w 325913"/>
                <a:gd name="csY2" fmla="*/ 69877 h 103766"/>
                <a:gd name="csX3" fmla="*/ 132932 w 325913"/>
                <a:gd name="csY3" fmla="*/ 27 h 103766"/>
                <a:gd name="csX0" fmla="*/ 146610 w 314454"/>
                <a:gd name="csY0" fmla="*/ 26 h 47309"/>
                <a:gd name="csX1" fmla="*/ 3735 w 314454"/>
                <a:gd name="csY1" fmla="*/ 44476 h 47309"/>
                <a:gd name="csX2" fmla="*/ 311710 w 314454"/>
                <a:gd name="csY2" fmla="*/ 38126 h 47309"/>
                <a:gd name="csX3" fmla="*/ 146610 w 314454"/>
                <a:gd name="csY3" fmla="*/ 26 h 47309"/>
                <a:gd name="csX0" fmla="*/ 152642 w 320486"/>
                <a:gd name="csY0" fmla="*/ 26 h 69877"/>
                <a:gd name="csX1" fmla="*/ 9767 w 320486"/>
                <a:gd name="csY1" fmla="*/ 44476 h 69877"/>
                <a:gd name="csX2" fmla="*/ 317742 w 320486"/>
                <a:gd name="csY2" fmla="*/ 38126 h 69877"/>
                <a:gd name="csX3" fmla="*/ 152642 w 320486"/>
                <a:gd name="csY3" fmla="*/ 26 h 69877"/>
                <a:gd name="csX0" fmla="*/ 152642 w 317805"/>
                <a:gd name="csY0" fmla="*/ 107 h 76464"/>
                <a:gd name="csX1" fmla="*/ 9767 w 317805"/>
                <a:gd name="csY1" fmla="*/ 44557 h 76464"/>
                <a:gd name="csX2" fmla="*/ 317742 w 317805"/>
                <a:gd name="csY2" fmla="*/ 38207 h 76464"/>
                <a:gd name="csX3" fmla="*/ 152642 w 317805"/>
                <a:gd name="csY3" fmla="*/ 107 h 764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317805" h="76464">
                  <a:moveTo>
                    <a:pt x="152642" y="107"/>
                  </a:moveTo>
                  <a:cubicBezTo>
                    <a:pt x="114542" y="6457"/>
                    <a:pt x="-39975" y="-12593"/>
                    <a:pt x="9767" y="44557"/>
                  </a:cubicBezTo>
                  <a:cubicBezTo>
                    <a:pt x="59509" y="101707"/>
                    <a:pt x="322505" y="71015"/>
                    <a:pt x="317742" y="38207"/>
                  </a:cubicBezTo>
                  <a:cubicBezTo>
                    <a:pt x="312979" y="5399"/>
                    <a:pt x="203971" y="-951"/>
                    <a:pt x="152642" y="107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898ECE7-5CB2-4D63-58C6-97238C365E70}"/>
                </a:ext>
              </a:extLst>
            </p:cNvPr>
            <p:cNvSpPr/>
            <p:nvPr/>
          </p:nvSpPr>
          <p:spPr bwMode="auto">
            <a:xfrm>
              <a:off x="8300987" y="6351646"/>
              <a:ext cx="91897" cy="45719"/>
            </a:xfrm>
            <a:custGeom>
              <a:avLst/>
              <a:gdLst>
                <a:gd name="csX0" fmla="*/ 126008 w 322791"/>
                <a:gd name="csY0" fmla="*/ 807 h 81972"/>
                <a:gd name="csX1" fmla="*/ 5358 w 322791"/>
                <a:gd name="csY1" fmla="*/ 77007 h 81972"/>
                <a:gd name="csX2" fmla="*/ 313333 w 322791"/>
                <a:gd name="csY2" fmla="*/ 70657 h 81972"/>
                <a:gd name="csX3" fmla="*/ 233958 w 322791"/>
                <a:gd name="csY3" fmla="*/ 38907 h 81972"/>
                <a:gd name="csX4" fmla="*/ 126008 w 322791"/>
                <a:gd name="csY4" fmla="*/ 807 h 81972"/>
                <a:gd name="csX0" fmla="*/ 126008 w 315110"/>
                <a:gd name="csY0" fmla="*/ 15 h 81180"/>
                <a:gd name="csX1" fmla="*/ 5358 w 315110"/>
                <a:gd name="csY1" fmla="*/ 76215 h 81180"/>
                <a:gd name="csX2" fmla="*/ 313333 w 315110"/>
                <a:gd name="csY2" fmla="*/ 69865 h 81180"/>
                <a:gd name="csX3" fmla="*/ 126008 w 315110"/>
                <a:gd name="csY3" fmla="*/ 15 h 81180"/>
                <a:gd name="csX0" fmla="*/ 126008 w 318989"/>
                <a:gd name="csY0" fmla="*/ 27 h 93370"/>
                <a:gd name="csX1" fmla="*/ 5358 w 318989"/>
                <a:gd name="csY1" fmla="*/ 76227 h 93370"/>
                <a:gd name="csX2" fmla="*/ 313333 w 318989"/>
                <a:gd name="csY2" fmla="*/ 69877 h 93370"/>
                <a:gd name="csX3" fmla="*/ 126008 w 318989"/>
                <a:gd name="csY3" fmla="*/ 27 h 93370"/>
                <a:gd name="csX0" fmla="*/ 132932 w 325913"/>
                <a:gd name="csY0" fmla="*/ 27 h 103766"/>
                <a:gd name="csX1" fmla="*/ 12282 w 325913"/>
                <a:gd name="csY1" fmla="*/ 76227 h 103766"/>
                <a:gd name="csX2" fmla="*/ 320257 w 325913"/>
                <a:gd name="csY2" fmla="*/ 69877 h 103766"/>
                <a:gd name="csX3" fmla="*/ 132932 w 325913"/>
                <a:gd name="csY3" fmla="*/ 27 h 103766"/>
                <a:gd name="csX0" fmla="*/ 146610 w 314454"/>
                <a:gd name="csY0" fmla="*/ 26 h 47309"/>
                <a:gd name="csX1" fmla="*/ 3735 w 314454"/>
                <a:gd name="csY1" fmla="*/ 44476 h 47309"/>
                <a:gd name="csX2" fmla="*/ 311710 w 314454"/>
                <a:gd name="csY2" fmla="*/ 38126 h 47309"/>
                <a:gd name="csX3" fmla="*/ 146610 w 314454"/>
                <a:gd name="csY3" fmla="*/ 26 h 47309"/>
                <a:gd name="csX0" fmla="*/ 152642 w 320486"/>
                <a:gd name="csY0" fmla="*/ 26 h 69877"/>
                <a:gd name="csX1" fmla="*/ 9767 w 320486"/>
                <a:gd name="csY1" fmla="*/ 44476 h 69877"/>
                <a:gd name="csX2" fmla="*/ 317742 w 320486"/>
                <a:gd name="csY2" fmla="*/ 38126 h 69877"/>
                <a:gd name="csX3" fmla="*/ 152642 w 320486"/>
                <a:gd name="csY3" fmla="*/ 26 h 69877"/>
                <a:gd name="csX0" fmla="*/ 152642 w 317805"/>
                <a:gd name="csY0" fmla="*/ 107 h 76464"/>
                <a:gd name="csX1" fmla="*/ 9767 w 317805"/>
                <a:gd name="csY1" fmla="*/ 44557 h 76464"/>
                <a:gd name="csX2" fmla="*/ 317742 w 317805"/>
                <a:gd name="csY2" fmla="*/ 38207 h 76464"/>
                <a:gd name="csX3" fmla="*/ 152642 w 317805"/>
                <a:gd name="csY3" fmla="*/ 107 h 764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317805" h="76464">
                  <a:moveTo>
                    <a:pt x="152642" y="107"/>
                  </a:moveTo>
                  <a:cubicBezTo>
                    <a:pt x="114542" y="6457"/>
                    <a:pt x="-39975" y="-12593"/>
                    <a:pt x="9767" y="44557"/>
                  </a:cubicBezTo>
                  <a:cubicBezTo>
                    <a:pt x="59509" y="101707"/>
                    <a:pt x="322505" y="71015"/>
                    <a:pt x="317742" y="38207"/>
                  </a:cubicBezTo>
                  <a:cubicBezTo>
                    <a:pt x="312979" y="5399"/>
                    <a:pt x="203971" y="-951"/>
                    <a:pt x="152642" y="107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楕円 522">
              <a:extLst>
                <a:ext uri="{FF2B5EF4-FFF2-40B4-BE49-F238E27FC236}">
                  <a16:creationId xmlns:a16="http://schemas.microsoft.com/office/drawing/2014/main" id="{631C2B9F-D64C-D02A-B918-FC4ED71F5D30}"/>
                </a:ext>
              </a:extLst>
            </p:cNvPr>
            <p:cNvSpPr/>
            <p:nvPr/>
          </p:nvSpPr>
          <p:spPr bwMode="auto">
            <a:xfrm rot="5400000">
              <a:off x="7255195" y="5859251"/>
              <a:ext cx="54873" cy="76706"/>
            </a:xfrm>
            <a:custGeom>
              <a:avLst/>
              <a:gdLst>
                <a:gd name="csX0" fmla="*/ 0 w 271249"/>
                <a:gd name="csY0" fmla="*/ 135625 h 271249"/>
                <a:gd name="csX1" fmla="*/ 135625 w 271249"/>
                <a:gd name="csY1" fmla="*/ 0 h 271249"/>
                <a:gd name="csX2" fmla="*/ 271250 w 271249"/>
                <a:gd name="csY2" fmla="*/ 135625 h 271249"/>
                <a:gd name="csX3" fmla="*/ 135625 w 271249"/>
                <a:gd name="csY3" fmla="*/ 271250 h 271249"/>
                <a:gd name="csX4" fmla="*/ 0 w 271249"/>
                <a:gd name="csY4" fmla="*/ 135625 h 271249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6 w 271266"/>
                <a:gd name="csY0" fmla="*/ 135625 h 379200"/>
                <a:gd name="csX1" fmla="*/ 135641 w 271266"/>
                <a:gd name="csY1" fmla="*/ 0 h 379200"/>
                <a:gd name="csX2" fmla="*/ 271266 w 271266"/>
                <a:gd name="csY2" fmla="*/ 135625 h 379200"/>
                <a:gd name="csX3" fmla="*/ 129291 w 271266"/>
                <a:gd name="csY3" fmla="*/ 379200 h 379200"/>
                <a:gd name="csX4" fmla="*/ 16 w 271266"/>
                <a:gd name="csY4" fmla="*/ 135625 h 379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1266" h="379200">
                  <a:moveTo>
                    <a:pt x="16" y="135625"/>
                  </a:moveTo>
                  <a:cubicBezTo>
                    <a:pt x="1074" y="72425"/>
                    <a:pt x="60737" y="0"/>
                    <a:pt x="135641" y="0"/>
                  </a:cubicBezTo>
                  <a:cubicBezTo>
                    <a:pt x="210545" y="0"/>
                    <a:pt x="271266" y="60721"/>
                    <a:pt x="271266" y="135625"/>
                  </a:cubicBezTo>
                  <a:cubicBezTo>
                    <a:pt x="271266" y="210529"/>
                    <a:pt x="185145" y="312525"/>
                    <a:pt x="129291" y="379200"/>
                  </a:cubicBezTo>
                  <a:cubicBezTo>
                    <a:pt x="48037" y="325225"/>
                    <a:pt x="-1042" y="198825"/>
                    <a:pt x="16" y="135625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F2ED5FB8-54FB-8E70-4B8A-0DAC319D1156}"/>
                </a:ext>
              </a:extLst>
            </p:cNvPr>
            <p:cNvGrpSpPr/>
            <p:nvPr/>
          </p:nvGrpSpPr>
          <p:grpSpPr>
            <a:xfrm rot="10800000" flipH="1">
              <a:off x="7830736" y="6284232"/>
              <a:ext cx="125205" cy="65160"/>
              <a:chOff x="5242859" y="2668427"/>
              <a:chExt cx="464998" cy="241999"/>
            </a:xfrm>
          </p:grpSpPr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A6CCAA7F-CA16-3E0B-A5BE-3A7C22FB698D}"/>
                  </a:ext>
                </a:extLst>
              </p:cNvPr>
              <p:cNvSpPr/>
              <p:nvPr/>
            </p:nvSpPr>
            <p:spPr bwMode="auto">
              <a:xfrm>
                <a:off x="5300010" y="2668427"/>
                <a:ext cx="350696" cy="130496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0000">
                    <a:schemeClr val="bg1"/>
                  </a:gs>
                  <a:gs pos="8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6C4800FE-3322-2EBE-A02E-7EE6193D7137}"/>
                  </a:ext>
                </a:extLst>
              </p:cNvPr>
              <p:cNvSpPr/>
              <p:nvPr/>
            </p:nvSpPr>
            <p:spPr bwMode="auto">
              <a:xfrm>
                <a:off x="5242859" y="2692184"/>
                <a:ext cx="464998" cy="218242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0000">
                    <a:schemeClr val="bg1"/>
                  </a:gs>
                  <a:gs pos="8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18A87C5E-4B2B-D528-C1D2-05238AA388FC}"/>
                  </a:ext>
                </a:extLst>
              </p:cNvPr>
              <p:cNvSpPr/>
              <p:nvPr/>
            </p:nvSpPr>
            <p:spPr bwMode="auto">
              <a:xfrm>
                <a:off x="5276988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B7B309DC-5FCD-EC34-01DB-B1AE13003022}"/>
                  </a:ext>
                </a:extLst>
              </p:cNvPr>
              <p:cNvSpPr/>
              <p:nvPr/>
            </p:nvSpPr>
            <p:spPr bwMode="auto">
              <a:xfrm>
                <a:off x="5364886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5C13E3CB-779F-7B99-3E44-E1D6DC794F75}"/>
                  </a:ext>
                </a:extLst>
              </p:cNvPr>
              <p:cNvSpPr/>
              <p:nvPr/>
            </p:nvSpPr>
            <p:spPr bwMode="auto">
              <a:xfrm>
                <a:off x="5452784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6DB30AE8-FC8B-7860-FDC3-017C838AE80F}"/>
                  </a:ext>
                </a:extLst>
              </p:cNvPr>
              <p:cNvSpPr/>
              <p:nvPr/>
            </p:nvSpPr>
            <p:spPr bwMode="auto">
              <a:xfrm>
                <a:off x="5540682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1B7A7AF4-3ED6-1C68-ED35-C8F040462F68}"/>
                  </a:ext>
                </a:extLst>
              </p:cNvPr>
              <p:cNvSpPr/>
              <p:nvPr/>
            </p:nvSpPr>
            <p:spPr bwMode="auto">
              <a:xfrm>
                <a:off x="5628580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CECB6F64-C976-B006-735C-BBD535BDC755}"/>
                </a:ext>
              </a:extLst>
            </p:cNvPr>
            <p:cNvSpPr/>
            <p:nvPr/>
          </p:nvSpPr>
          <p:spPr bwMode="auto">
            <a:xfrm rot="5400000">
              <a:off x="6498099" y="4034269"/>
              <a:ext cx="344898" cy="740078"/>
            </a:xfrm>
            <a:prstGeom prst="moon">
              <a:avLst>
                <a:gd name="adj" fmla="val 7921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DB0E3D7-50E8-746A-437E-E70071464EB4}"/>
                </a:ext>
              </a:extLst>
            </p:cNvPr>
            <p:cNvSpPr/>
            <p:nvPr/>
          </p:nvSpPr>
          <p:spPr bwMode="auto">
            <a:xfrm rot="9900000">
              <a:off x="6665439" y="4241383"/>
              <a:ext cx="417671" cy="701722"/>
            </a:xfrm>
            <a:custGeom>
              <a:avLst/>
              <a:gdLst>
                <a:gd name="csX0" fmla="*/ 333496 w 417671"/>
                <a:gd name="csY0" fmla="*/ 694204 h 701722"/>
                <a:gd name="csX1" fmla="*/ 0 w 417671"/>
                <a:gd name="csY1" fmla="*/ 331683 h 701722"/>
                <a:gd name="csX2" fmla="*/ 184147 w 417671"/>
                <a:gd name="csY2" fmla="*/ 24841 h 701722"/>
                <a:gd name="csX3" fmla="*/ 235805 w 417671"/>
                <a:gd name="csY3" fmla="*/ 0 h 701722"/>
                <a:gd name="csX4" fmla="*/ 246888 w 417671"/>
                <a:gd name="csY4" fmla="*/ 12889 h 701722"/>
                <a:gd name="csX5" fmla="*/ 307230 w 417671"/>
                <a:gd name="csY5" fmla="*/ 57525 h 701722"/>
                <a:gd name="csX6" fmla="*/ 358585 w 417671"/>
                <a:gd name="csY6" fmla="*/ 79864 h 701722"/>
                <a:gd name="csX7" fmla="*/ 335474 w 417671"/>
                <a:gd name="csY7" fmla="*/ 141886 h 701722"/>
                <a:gd name="csX8" fmla="*/ 417671 w 417671"/>
                <a:gd name="csY8" fmla="*/ 701722 h 701722"/>
                <a:gd name="csX9" fmla="*/ 333496 w 417671"/>
                <a:gd name="csY9" fmla="*/ 694204 h 7017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17671" h="701722">
                  <a:moveTo>
                    <a:pt x="333496" y="694204"/>
                  </a:moveTo>
                  <a:cubicBezTo>
                    <a:pt x="143170" y="659699"/>
                    <a:pt x="0" y="510504"/>
                    <a:pt x="0" y="331683"/>
                  </a:cubicBezTo>
                  <a:cubicBezTo>
                    <a:pt x="0" y="203954"/>
                    <a:pt x="73046" y="91339"/>
                    <a:pt x="184147" y="24841"/>
                  </a:cubicBezTo>
                  <a:lnTo>
                    <a:pt x="235805" y="0"/>
                  </a:lnTo>
                  <a:lnTo>
                    <a:pt x="246888" y="12889"/>
                  </a:lnTo>
                  <a:cubicBezTo>
                    <a:pt x="264968" y="29751"/>
                    <a:pt x="285107" y="44752"/>
                    <a:pt x="307230" y="57525"/>
                  </a:cubicBezTo>
                  <a:lnTo>
                    <a:pt x="358585" y="79864"/>
                  </a:lnTo>
                  <a:lnTo>
                    <a:pt x="335474" y="141886"/>
                  </a:lnTo>
                  <a:cubicBezTo>
                    <a:pt x="280675" y="328498"/>
                    <a:pt x="308074" y="529442"/>
                    <a:pt x="417671" y="701722"/>
                  </a:cubicBezTo>
                  <a:cubicBezTo>
                    <a:pt x="388837" y="701722"/>
                    <a:pt x="360685" y="699133"/>
                    <a:pt x="333496" y="69420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26C97C7-E3B2-77C3-EDD3-04EACFAA7172}"/>
                </a:ext>
              </a:extLst>
            </p:cNvPr>
            <p:cNvSpPr/>
            <p:nvPr/>
          </p:nvSpPr>
          <p:spPr bwMode="auto">
            <a:xfrm rot="866750">
              <a:off x="6742569" y="4680414"/>
              <a:ext cx="156663" cy="237318"/>
            </a:xfrm>
            <a:custGeom>
              <a:avLst/>
              <a:gdLst>
                <a:gd name="connsiteX0" fmla="*/ 65683 w 185854"/>
                <a:gd name="connsiteY0" fmla="*/ 0 h 281538"/>
                <a:gd name="connsiteX1" fmla="*/ 185854 w 185854"/>
                <a:gd name="connsiteY1" fmla="*/ 140769 h 281538"/>
                <a:gd name="connsiteX2" fmla="*/ 65683 w 185854"/>
                <a:gd name="connsiteY2" fmla="*/ 281538 h 281538"/>
                <a:gd name="connsiteX3" fmla="*/ 29956 w 185854"/>
                <a:gd name="connsiteY3" fmla="*/ 273089 h 281538"/>
                <a:gd name="connsiteX4" fmla="*/ 16397 w 185854"/>
                <a:gd name="connsiteY4" fmla="*/ 216354 h 281538"/>
                <a:gd name="connsiteX5" fmla="*/ 0 w 185854"/>
                <a:gd name="connsiteY5" fmla="*/ 31903 h 281538"/>
                <a:gd name="connsiteX6" fmla="*/ 489 w 185854"/>
                <a:gd name="connsiteY6" fmla="*/ 25608 h 281538"/>
                <a:gd name="connsiteX7" fmla="*/ 18907 w 185854"/>
                <a:gd name="connsiteY7" fmla="*/ 11062 h 281538"/>
                <a:gd name="connsiteX8" fmla="*/ 65683 w 185854"/>
                <a:gd name="connsiteY8" fmla="*/ 0 h 281538"/>
                <a:gd name="connsiteX0" fmla="*/ 16397 w 185854"/>
                <a:gd name="connsiteY0" fmla="*/ 216354 h 307794"/>
                <a:gd name="connsiteX1" fmla="*/ 0 w 185854"/>
                <a:gd name="connsiteY1" fmla="*/ 31903 h 307794"/>
                <a:gd name="connsiteX2" fmla="*/ 489 w 185854"/>
                <a:gd name="connsiteY2" fmla="*/ 25608 h 307794"/>
                <a:gd name="connsiteX3" fmla="*/ 18907 w 185854"/>
                <a:gd name="connsiteY3" fmla="*/ 11062 h 307794"/>
                <a:gd name="connsiteX4" fmla="*/ 65683 w 185854"/>
                <a:gd name="connsiteY4" fmla="*/ 0 h 307794"/>
                <a:gd name="connsiteX5" fmla="*/ 185854 w 185854"/>
                <a:gd name="connsiteY5" fmla="*/ 140769 h 307794"/>
                <a:gd name="connsiteX6" fmla="*/ 65683 w 185854"/>
                <a:gd name="connsiteY6" fmla="*/ 281538 h 307794"/>
                <a:gd name="connsiteX7" fmla="*/ 29956 w 185854"/>
                <a:gd name="connsiteY7" fmla="*/ 273089 h 307794"/>
                <a:gd name="connsiteX8" fmla="*/ 107837 w 185854"/>
                <a:gd name="connsiteY8" fmla="*/ 307794 h 307794"/>
                <a:gd name="connsiteX0" fmla="*/ 16397 w 185854"/>
                <a:gd name="connsiteY0" fmla="*/ 216354 h 281538"/>
                <a:gd name="connsiteX1" fmla="*/ 0 w 185854"/>
                <a:gd name="connsiteY1" fmla="*/ 31903 h 281538"/>
                <a:gd name="connsiteX2" fmla="*/ 489 w 185854"/>
                <a:gd name="connsiteY2" fmla="*/ 25608 h 281538"/>
                <a:gd name="connsiteX3" fmla="*/ 18907 w 185854"/>
                <a:gd name="connsiteY3" fmla="*/ 11062 h 281538"/>
                <a:gd name="connsiteX4" fmla="*/ 65683 w 185854"/>
                <a:gd name="connsiteY4" fmla="*/ 0 h 281538"/>
                <a:gd name="connsiteX5" fmla="*/ 185854 w 185854"/>
                <a:gd name="connsiteY5" fmla="*/ 140769 h 281538"/>
                <a:gd name="connsiteX6" fmla="*/ 65683 w 185854"/>
                <a:gd name="connsiteY6" fmla="*/ 281538 h 281538"/>
                <a:gd name="connsiteX7" fmla="*/ 29956 w 185854"/>
                <a:gd name="connsiteY7" fmla="*/ 273089 h 281538"/>
                <a:gd name="connsiteX0" fmla="*/ 0 w 185854"/>
                <a:gd name="connsiteY0" fmla="*/ 31903 h 281538"/>
                <a:gd name="connsiteX1" fmla="*/ 489 w 185854"/>
                <a:gd name="connsiteY1" fmla="*/ 25608 h 281538"/>
                <a:gd name="connsiteX2" fmla="*/ 18907 w 185854"/>
                <a:gd name="connsiteY2" fmla="*/ 11062 h 281538"/>
                <a:gd name="connsiteX3" fmla="*/ 65683 w 185854"/>
                <a:gd name="connsiteY3" fmla="*/ 0 h 281538"/>
                <a:gd name="connsiteX4" fmla="*/ 185854 w 185854"/>
                <a:gd name="connsiteY4" fmla="*/ 140769 h 281538"/>
                <a:gd name="connsiteX5" fmla="*/ 65683 w 185854"/>
                <a:gd name="connsiteY5" fmla="*/ 281538 h 281538"/>
                <a:gd name="connsiteX6" fmla="*/ 29956 w 185854"/>
                <a:gd name="connsiteY6" fmla="*/ 273089 h 28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5854" h="281538">
                  <a:moveTo>
                    <a:pt x="0" y="31903"/>
                  </a:moveTo>
                  <a:lnTo>
                    <a:pt x="489" y="25608"/>
                  </a:lnTo>
                  <a:lnTo>
                    <a:pt x="18907" y="11062"/>
                  </a:lnTo>
                  <a:cubicBezTo>
                    <a:pt x="33284" y="3939"/>
                    <a:pt x="49091" y="0"/>
                    <a:pt x="65683" y="0"/>
                  </a:cubicBezTo>
                  <a:cubicBezTo>
                    <a:pt x="132052" y="0"/>
                    <a:pt x="185854" y="63024"/>
                    <a:pt x="185854" y="140769"/>
                  </a:cubicBezTo>
                  <a:cubicBezTo>
                    <a:pt x="185854" y="218514"/>
                    <a:pt x="132052" y="281538"/>
                    <a:pt x="65683" y="281538"/>
                  </a:cubicBezTo>
                  <a:lnTo>
                    <a:pt x="29956" y="273089"/>
                  </a:lnTo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3683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AA325-1C2E-DD9C-C0C8-7624D30E9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528C026-43EE-5189-9F5D-470C7BFC6C06}"/>
              </a:ext>
            </a:extLst>
          </p:cNvPr>
          <p:cNvSpPr/>
          <p:nvPr/>
        </p:nvSpPr>
        <p:spPr>
          <a:xfrm>
            <a:off x="272481" y="536988"/>
            <a:ext cx="9361040" cy="6017439"/>
          </a:xfrm>
          <a:prstGeom prst="roundRect">
            <a:avLst>
              <a:gd name="adj" fmla="val 6181"/>
            </a:avLst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C45009-0645-36BB-8BF0-FE9BDEF340F3}"/>
              </a:ext>
            </a:extLst>
          </p:cNvPr>
          <p:cNvSpPr txBox="1"/>
          <p:nvPr/>
        </p:nvSpPr>
        <p:spPr>
          <a:xfrm>
            <a:off x="1596646" y="304798"/>
            <a:ext cx="6712710" cy="46437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　灯油の持ち出しに関するお願い　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" name="星: 16 pt 4">
            <a:extLst>
              <a:ext uri="{FF2B5EF4-FFF2-40B4-BE49-F238E27FC236}">
                <a16:creationId xmlns:a16="http://schemas.microsoft.com/office/drawing/2014/main" id="{FC8C59CB-044A-E2C7-BF16-7BB563E30220}"/>
              </a:ext>
            </a:extLst>
          </p:cNvPr>
          <p:cNvSpPr/>
          <p:nvPr/>
        </p:nvSpPr>
        <p:spPr>
          <a:xfrm>
            <a:off x="626058" y="4135369"/>
            <a:ext cx="4021462" cy="2118418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D8A416-35C2-F2F5-1BD1-EBF7A359B210}"/>
              </a:ext>
            </a:extLst>
          </p:cNvPr>
          <p:cNvSpPr txBox="1"/>
          <p:nvPr/>
        </p:nvSpPr>
        <p:spPr>
          <a:xfrm>
            <a:off x="504568" y="2668369"/>
            <a:ext cx="89037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キャップが緩んでいると、運搬中に灯油が漏れ出し、廊下や階段を汚してしまいます。 校内の安全と美化のため、持ち出す前に必ずチェックをお願いします！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7105CED-3684-7FA8-78B2-02A82EC01BEE}"/>
              </a:ext>
            </a:extLst>
          </p:cNvPr>
          <p:cNvGrpSpPr/>
          <p:nvPr/>
        </p:nvGrpSpPr>
        <p:grpSpPr>
          <a:xfrm>
            <a:off x="628108" y="1053916"/>
            <a:ext cx="8706392" cy="1393509"/>
            <a:chOff x="419098" y="1284209"/>
            <a:chExt cx="9124411" cy="1559988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0D76083-5A1C-8F46-9565-8DF5DFF4CA87}"/>
                </a:ext>
              </a:extLst>
            </p:cNvPr>
            <p:cNvSpPr txBox="1"/>
            <p:nvPr/>
          </p:nvSpPr>
          <p:spPr>
            <a:xfrm>
              <a:off x="1824318" y="1284209"/>
              <a:ext cx="6257364" cy="6706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ポリタンクのキャップは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52A2683-38B2-D661-4D0A-93D2294DF95D}"/>
                </a:ext>
              </a:extLst>
            </p:cNvPr>
            <p:cNvSpPr txBox="1"/>
            <p:nvPr/>
          </p:nvSpPr>
          <p:spPr>
            <a:xfrm>
              <a:off x="419098" y="2101867"/>
              <a:ext cx="9124411" cy="7423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最後までしっかり閉まっていますか？</a:t>
              </a:r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6841729-655B-08F3-32A8-ED271D20E225}"/>
              </a:ext>
            </a:extLst>
          </p:cNvPr>
          <p:cNvSpPr txBox="1"/>
          <p:nvPr/>
        </p:nvSpPr>
        <p:spPr>
          <a:xfrm rot="21313033">
            <a:off x="737973" y="4653083"/>
            <a:ext cx="3903078" cy="11689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運ぶ前にもう一度、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ギュッと確認！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03F56F5-C5FC-6D95-85F4-C8FD084FE608}"/>
              </a:ext>
            </a:extLst>
          </p:cNvPr>
          <p:cNvGrpSpPr/>
          <p:nvPr/>
        </p:nvGrpSpPr>
        <p:grpSpPr>
          <a:xfrm>
            <a:off x="7555000" y="3759256"/>
            <a:ext cx="1470622" cy="2018442"/>
            <a:chOff x="7401718" y="4120111"/>
            <a:chExt cx="1143624" cy="1569634"/>
          </a:xfrm>
        </p:grpSpPr>
        <p:sp>
          <p:nvSpPr>
            <p:cNvPr id="17" name="星: 12 pt 16">
              <a:extLst>
                <a:ext uri="{FF2B5EF4-FFF2-40B4-BE49-F238E27FC236}">
                  <a16:creationId xmlns:a16="http://schemas.microsoft.com/office/drawing/2014/main" id="{C0660681-6346-5EDF-4393-D3D2F790FA50}"/>
                </a:ext>
              </a:extLst>
            </p:cNvPr>
            <p:cNvSpPr/>
            <p:nvPr/>
          </p:nvSpPr>
          <p:spPr bwMode="auto">
            <a:xfrm>
              <a:off x="7401718" y="4120111"/>
              <a:ext cx="693638" cy="693638"/>
            </a:xfrm>
            <a:prstGeom prst="star12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5935EF4-0DAA-F1FD-C23E-C074D871E73E}"/>
                </a:ext>
              </a:extLst>
            </p:cNvPr>
            <p:cNvGrpSpPr/>
            <p:nvPr/>
          </p:nvGrpSpPr>
          <p:grpSpPr>
            <a:xfrm>
              <a:off x="7632822" y="4242516"/>
              <a:ext cx="912520" cy="1447229"/>
              <a:chOff x="6437663" y="3416320"/>
              <a:chExt cx="1170130" cy="1855791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CD7DAC0C-D6BB-003D-C68F-2B62797B69A8}"/>
                  </a:ext>
                </a:extLst>
              </p:cNvPr>
              <p:cNvGrpSpPr/>
              <p:nvPr/>
            </p:nvGrpSpPr>
            <p:grpSpPr>
              <a:xfrm rot="900000">
                <a:off x="6738189" y="4834341"/>
                <a:ext cx="207967" cy="437770"/>
                <a:chOff x="6813417" y="4834341"/>
                <a:chExt cx="207967" cy="437770"/>
              </a:xfrm>
            </p:grpSpPr>
            <p:sp>
              <p:nvSpPr>
                <p:cNvPr id="79" name="台形 78">
                  <a:extLst>
                    <a:ext uri="{FF2B5EF4-FFF2-40B4-BE49-F238E27FC236}">
                      <a16:creationId xmlns:a16="http://schemas.microsoft.com/office/drawing/2014/main" id="{3CC620BB-D1AD-CB56-0163-1DB0830FB641}"/>
                    </a:ext>
                  </a:extLst>
                </p:cNvPr>
                <p:cNvSpPr/>
                <p:nvPr/>
              </p:nvSpPr>
              <p:spPr bwMode="auto">
                <a:xfrm flipV="1">
                  <a:off x="6865300" y="4834341"/>
                  <a:ext cx="156084" cy="384261"/>
                </a:xfrm>
                <a:prstGeom prst="trapezoid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CCD05247-54DB-8402-E1F5-328643AAA109}"/>
                    </a:ext>
                  </a:extLst>
                </p:cNvPr>
                <p:cNvSpPr/>
                <p:nvPr/>
              </p:nvSpPr>
              <p:spPr bwMode="auto">
                <a:xfrm>
                  <a:off x="6813417" y="5165092"/>
                  <a:ext cx="190068" cy="107019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1B6EA6CB-92FE-53E6-C0ED-0487475FDF99}"/>
                  </a:ext>
                </a:extLst>
              </p:cNvPr>
              <p:cNvGrpSpPr/>
              <p:nvPr/>
            </p:nvGrpSpPr>
            <p:grpSpPr>
              <a:xfrm rot="20700000">
                <a:off x="7117662" y="4834339"/>
                <a:ext cx="207589" cy="437770"/>
                <a:chOff x="7048164" y="4834341"/>
                <a:chExt cx="207589" cy="437770"/>
              </a:xfrm>
            </p:grpSpPr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BA033395-86AB-5E1D-4A76-8F8721831020}"/>
                    </a:ext>
                  </a:extLst>
                </p:cNvPr>
                <p:cNvSpPr/>
                <p:nvPr/>
              </p:nvSpPr>
              <p:spPr bwMode="auto">
                <a:xfrm flipV="1">
                  <a:off x="7048164" y="4834341"/>
                  <a:ext cx="156084" cy="384261"/>
                </a:xfrm>
                <a:prstGeom prst="trapezoid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9B6CFC30-41E1-1B70-E237-B7A6C4768CA4}"/>
                    </a:ext>
                  </a:extLst>
                </p:cNvPr>
                <p:cNvSpPr/>
                <p:nvPr/>
              </p:nvSpPr>
              <p:spPr bwMode="auto">
                <a:xfrm flipH="1">
                  <a:off x="7065685" y="5165092"/>
                  <a:ext cx="190068" cy="107019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4E6DACE0-CD88-3164-F038-BAB18B84D7DA}"/>
                  </a:ext>
                </a:extLst>
              </p:cNvPr>
              <p:cNvGrpSpPr/>
              <p:nvPr/>
            </p:nvGrpSpPr>
            <p:grpSpPr>
              <a:xfrm>
                <a:off x="6437663" y="3416320"/>
                <a:ext cx="1170130" cy="1489356"/>
                <a:chOff x="2477725" y="2598938"/>
                <a:chExt cx="1361204" cy="1732557"/>
              </a:xfrm>
            </p:grpSpPr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BDDC1984-CF3B-3625-D188-68564A4739BF}"/>
                    </a:ext>
                  </a:extLst>
                </p:cNvPr>
                <p:cNvSpPr/>
                <p:nvPr/>
              </p:nvSpPr>
              <p:spPr bwMode="auto">
                <a:xfrm>
                  <a:off x="2833976" y="3827945"/>
                  <a:ext cx="649794" cy="503550"/>
                </a:xfrm>
                <a:prstGeom prst="trapezoid">
                  <a:avLst>
                    <a:gd name="adj" fmla="val 20702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FD12A1B4-BC4A-9F6C-1F5F-33017EDD4E4F}"/>
                    </a:ext>
                  </a:extLst>
                </p:cNvPr>
                <p:cNvGrpSpPr/>
                <p:nvPr/>
              </p:nvGrpSpPr>
              <p:grpSpPr>
                <a:xfrm>
                  <a:off x="2477725" y="2598938"/>
                  <a:ext cx="1361204" cy="1260869"/>
                  <a:chOff x="1570766" y="4527130"/>
                  <a:chExt cx="2670985" cy="2474106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3FE602BC-97F3-6E58-0447-9BCD6CA9AA4D}"/>
                      </a:ext>
                    </a:extLst>
                  </p:cNvPr>
                  <p:cNvGrpSpPr/>
                  <p:nvPr/>
                </p:nvGrpSpPr>
                <p:grpSpPr>
                  <a:xfrm>
                    <a:off x="2074601" y="4527130"/>
                    <a:ext cx="1676716" cy="2474106"/>
                    <a:chOff x="1178134" y="1448779"/>
                    <a:chExt cx="1676716" cy="2474106"/>
                  </a:xfrm>
                </p:grpSpPr>
                <p:sp>
                  <p:nvSpPr>
                    <p:cNvPr id="38" name="フローチャート: 論理積ゲート 37">
                      <a:extLst>
                        <a:ext uri="{FF2B5EF4-FFF2-40B4-BE49-F238E27FC236}">
                          <a16:creationId xmlns:a16="http://schemas.microsoft.com/office/drawing/2014/main" id="{E84F2801-E96F-F5F4-141A-81BA9655D070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1217586" y="1448779"/>
                      <a:ext cx="1596801" cy="1596802"/>
                    </a:xfrm>
                    <a:prstGeom prst="flowChartDelay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1FE70ED9-6504-8EEE-E1B4-360FD77BC4A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41002" y="2933814"/>
                      <a:ext cx="935739" cy="989071"/>
                      <a:chOff x="5197946" y="5229200"/>
                      <a:chExt cx="1427996" cy="1509386"/>
                    </a:xfrm>
                  </p:grpSpPr>
                  <p:sp>
                    <p:nvSpPr>
                      <p:cNvPr id="46" name="台形 45">
                        <a:extLst>
                          <a:ext uri="{FF2B5EF4-FFF2-40B4-BE49-F238E27FC236}">
                            <a16:creationId xmlns:a16="http://schemas.microsoft.com/office/drawing/2014/main" id="{C38B7E52-47FF-1E93-B3E8-545A13B53F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651687" y="5229200"/>
                        <a:ext cx="520515" cy="376218"/>
                      </a:xfrm>
                      <a:prstGeom prst="trapezoid">
                        <a:avLst>
                          <a:gd name="adj" fmla="val 16791"/>
                        </a:avLst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" name="フリーフォーム 137">
                        <a:extLst>
                          <a:ext uri="{FF2B5EF4-FFF2-40B4-BE49-F238E27FC236}">
                            <a16:creationId xmlns:a16="http://schemas.microsoft.com/office/drawing/2014/main" id="{B1BA26E2-8E9F-C237-35B5-EEBBFE18058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197946" y="5482814"/>
                        <a:ext cx="1427996" cy="1255772"/>
                      </a:xfrm>
                      <a:custGeom>
                        <a:avLst/>
                        <a:gdLst>
                          <a:gd name="connsiteX0" fmla="*/ 292167 w 1427996"/>
                          <a:gd name="connsiteY0" fmla="*/ 0 h 716658"/>
                          <a:gd name="connsiteX1" fmla="*/ 474723 w 1427996"/>
                          <a:gd name="connsiteY1" fmla="*/ 0 h 716658"/>
                          <a:gd name="connsiteX2" fmla="*/ 529969 w 1427996"/>
                          <a:gd name="connsiteY2" fmla="*/ 44488 h 716658"/>
                          <a:gd name="connsiteX3" fmla="*/ 713998 w 1427996"/>
                          <a:gd name="connsiteY3" fmla="*/ 85874 h 716658"/>
                          <a:gd name="connsiteX4" fmla="*/ 898028 w 1427996"/>
                          <a:gd name="connsiteY4" fmla="*/ 44488 h 716658"/>
                          <a:gd name="connsiteX5" fmla="*/ 953273 w 1427996"/>
                          <a:gd name="connsiteY5" fmla="*/ 0 h 716658"/>
                          <a:gd name="connsiteX6" fmla="*/ 1135829 w 1427996"/>
                          <a:gd name="connsiteY6" fmla="*/ 0 h 716658"/>
                          <a:gd name="connsiteX7" fmla="*/ 1427996 w 1427996"/>
                          <a:gd name="connsiteY7" fmla="*/ 292167 h 716658"/>
                          <a:gd name="connsiteX8" fmla="*/ 1427996 w 1427996"/>
                          <a:gd name="connsiteY8" fmla="*/ 716658 h 716658"/>
                          <a:gd name="connsiteX9" fmla="*/ 0 w 1427996"/>
                          <a:gd name="connsiteY9" fmla="*/ 716658 h 716658"/>
                          <a:gd name="connsiteX10" fmla="*/ 0 w 1427996"/>
                          <a:gd name="connsiteY10" fmla="*/ 292167 h 716658"/>
                          <a:gd name="connsiteX11" fmla="*/ 292167 w 1427996"/>
                          <a:gd name="connsiteY11" fmla="*/ 0 h 7166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427996" h="716658">
                            <a:moveTo>
                              <a:pt x="292167" y="0"/>
                            </a:moveTo>
                            <a:lnTo>
                              <a:pt x="474723" y="0"/>
                            </a:lnTo>
                            <a:lnTo>
                              <a:pt x="529969" y="44488"/>
                            </a:lnTo>
                            <a:cubicBezTo>
                              <a:pt x="577066" y="70059"/>
                              <a:pt x="642130" y="85874"/>
                              <a:pt x="713998" y="85874"/>
                            </a:cubicBezTo>
                            <a:cubicBezTo>
                              <a:pt x="785866" y="85874"/>
                              <a:pt x="850931" y="70059"/>
                              <a:pt x="898028" y="44488"/>
                            </a:cubicBezTo>
                            <a:lnTo>
                              <a:pt x="953273" y="0"/>
                            </a:lnTo>
                            <a:lnTo>
                              <a:pt x="1135829" y="0"/>
                            </a:lnTo>
                            <a:cubicBezTo>
                              <a:pt x="1297188" y="0"/>
                              <a:pt x="1427996" y="130808"/>
                              <a:pt x="1427996" y="292167"/>
                            </a:cubicBezTo>
                            <a:lnTo>
                              <a:pt x="1427996" y="716658"/>
                            </a:lnTo>
                            <a:lnTo>
                              <a:pt x="0" y="716658"/>
                            </a:lnTo>
                            <a:lnTo>
                              <a:pt x="0" y="292167"/>
                            </a:lnTo>
                            <a:cubicBezTo>
                              <a:pt x="0" y="130808"/>
                              <a:pt x="130808" y="0"/>
                              <a:pt x="29216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CCFF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48" name="グループ化 47">
                        <a:extLst>
                          <a:ext uri="{FF2B5EF4-FFF2-40B4-BE49-F238E27FC236}">
                            <a16:creationId xmlns:a16="http://schemas.microsoft.com/office/drawing/2014/main" id="{8C0B929C-5239-907D-5DDE-16435575834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34227" y="5438946"/>
                        <a:ext cx="756786" cy="351860"/>
                        <a:chOff x="5380567" y="5392842"/>
                        <a:chExt cx="1048943" cy="487697"/>
                      </a:xfrm>
                      <a:solidFill>
                        <a:srgbClr val="FF99CC"/>
                      </a:solidFill>
                    </p:grpSpPr>
                    <p:sp>
                      <p:nvSpPr>
                        <p:cNvPr id="49" name="直角三角形 3">
                          <a:extLst>
                            <a:ext uri="{FF2B5EF4-FFF2-40B4-BE49-F238E27FC236}">
                              <a16:creationId xmlns:a16="http://schemas.microsoft.com/office/drawing/2014/main" id="{28639263-139F-F1CC-76BF-E4C487BF820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5400000">
                          <a:off x="5405032" y="5368379"/>
                          <a:ext cx="487695" cy="536626"/>
                        </a:xfrm>
                        <a:custGeom>
                          <a:avLst/>
                          <a:gdLst>
                            <a:gd name="connsiteX0" fmla="*/ 0 w 495055"/>
                            <a:gd name="connsiteY0" fmla="*/ 495055 h 495055"/>
                            <a:gd name="connsiteX1" fmla="*/ 0 w 495055"/>
                            <a:gd name="connsiteY1" fmla="*/ 0 h 495055"/>
                            <a:gd name="connsiteX2" fmla="*/ 495055 w 495055"/>
                            <a:gd name="connsiteY2" fmla="*/ 495055 h 495055"/>
                            <a:gd name="connsiteX3" fmla="*/ 0 w 495055"/>
                            <a:gd name="connsiteY3" fmla="*/ 495055 h 495055"/>
                            <a:gd name="connsiteX0" fmla="*/ 0 w 495055"/>
                            <a:gd name="connsiteY0" fmla="*/ 449335 h 449335"/>
                            <a:gd name="connsiteX1" fmla="*/ 162560 w 495055"/>
                            <a:gd name="connsiteY1" fmla="*/ 0 h 449335"/>
                            <a:gd name="connsiteX2" fmla="*/ 495055 w 495055"/>
                            <a:gd name="connsiteY2" fmla="*/ 449335 h 449335"/>
                            <a:gd name="connsiteX3" fmla="*/ 0 w 495055"/>
                            <a:gd name="connsiteY3" fmla="*/ 449335 h 449335"/>
                            <a:gd name="connsiteX0" fmla="*/ 0 w 403615"/>
                            <a:gd name="connsiteY0" fmla="*/ 449335 h 525535"/>
                            <a:gd name="connsiteX1" fmla="*/ 162560 w 403615"/>
                            <a:gd name="connsiteY1" fmla="*/ 0 h 525535"/>
                            <a:gd name="connsiteX2" fmla="*/ 403615 w 403615"/>
                            <a:gd name="connsiteY2" fmla="*/ 525535 h 525535"/>
                            <a:gd name="connsiteX3" fmla="*/ 0 w 403615"/>
                            <a:gd name="connsiteY3" fmla="*/ 449335 h 525535"/>
                            <a:gd name="connsiteX0" fmla="*/ 0 w 403615"/>
                            <a:gd name="connsiteY0" fmla="*/ 413775 h 489975"/>
                            <a:gd name="connsiteX1" fmla="*/ 177800 w 403615"/>
                            <a:gd name="connsiteY1" fmla="*/ 0 h 489975"/>
                            <a:gd name="connsiteX2" fmla="*/ 403615 w 403615"/>
                            <a:gd name="connsiteY2" fmla="*/ 489975 h 489975"/>
                            <a:gd name="connsiteX3" fmla="*/ 0 w 403615"/>
                            <a:gd name="connsiteY3" fmla="*/ 413775 h 489975"/>
                            <a:gd name="connsiteX0" fmla="*/ 0 w 393455"/>
                            <a:gd name="connsiteY0" fmla="*/ 413775 h 449335"/>
                            <a:gd name="connsiteX1" fmla="*/ 177800 w 393455"/>
                            <a:gd name="connsiteY1" fmla="*/ 0 h 449335"/>
                            <a:gd name="connsiteX2" fmla="*/ 393455 w 393455"/>
                            <a:gd name="connsiteY2" fmla="*/ 449335 h 449335"/>
                            <a:gd name="connsiteX3" fmla="*/ 0 w 393455"/>
                            <a:gd name="connsiteY3" fmla="*/ 413775 h 449335"/>
                            <a:gd name="connsiteX0" fmla="*/ 0 w 396811"/>
                            <a:gd name="connsiteY0" fmla="*/ 413775 h 501412"/>
                            <a:gd name="connsiteX1" fmla="*/ 177800 w 396811"/>
                            <a:gd name="connsiteY1" fmla="*/ 0 h 501412"/>
                            <a:gd name="connsiteX2" fmla="*/ 393455 w 396811"/>
                            <a:gd name="connsiteY2" fmla="*/ 449335 h 501412"/>
                            <a:gd name="connsiteX3" fmla="*/ 0 w 396811"/>
                            <a:gd name="connsiteY3" fmla="*/ 413775 h 501412"/>
                            <a:gd name="connsiteX0" fmla="*/ 0 w 397642"/>
                            <a:gd name="connsiteY0" fmla="*/ 413775 h 501412"/>
                            <a:gd name="connsiteX1" fmla="*/ 177800 w 397642"/>
                            <a:gd name="connsiteY1" fmla="*/ 0 h 501412"/>
                            <a:gd name="connsiteX2" fmla="*/ 393455 w 397642"/>
                            <a:gd name="connsiteY2" fmla="*/ 449335 h 501412"/>
                            <a:gd name="connsiteX3" fmla="*/ 0 w 397642"/>
                            <a:gd name="connsiteY3" fmla="*/ 413775 h 501412"/>
                            <a:gd name="connsiteX0" fmla="*/ 0 w 397642"/>
                            <a:gd name="connsiteY0" fmla="*/ 413775 h 514630"/>
                            <a:gd name="connsiteX1" fmla="*/ 177800 w 397642"/>
                            <a:gd name="connsiteY1" fmla="*/ 0 h 514630"/>
                            <a:gd name="connsiteX2" fmla="*/ 393455 w 397642"/>
                            <a:gd name="connsiteY2" fmla="*/ 449335 h 514630"/>
                            <a:gd name="connsiteX3" fmla="*/ 0 w 397642"/>
                            <a:gd name="connsiteY3" fmla="*/ 413775 h 5146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7642" h="514630">
                              <a:moveTo>
                                <a:pt x="0" y="413775"/>
                              </a:moveTo>
                              <a:lnTo>
                                <a:pt x="177800" y="0"/>
                              </a:lnTo>
                              <a:cubicBezTo>
                                <a:pt x="290328" y="114218"/>
                                <a:pt x="423007" y="318948"/>
                                <a:pt x="393455" y="449335"/>
                              </a:cubicBezTo>
                              <a:cubicBezTo>
                                <a:pt x="363903" y="579722"/>
                                <a:pt x="131152" y="486588"/>
                                <a:pt x="0" y="413775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6" name="直角三角形 3">
                          <a:extLst>
                            <a:ext uri="{FF2B5EF4-FFF2-40B4-BE49-F238E27FC236}">
                              <a16:creationId xmlns:a16="http://schemas.microsoft.com/office/drawing/2014/main" id="{30652A16-3CAF-C0A7-69CC-67F038DDBF4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6200000" flipH="1">
                          <a:off x="5917350" y="5368377"/>
                          <a:ext cx="487695" cy="536625"/>
                        </a:xfrm>
                        <a:custGeom>
                          <a:avLst/>
                          <a:gdLst>
                            <a:gd name="connsiteX0" fmla="*/ 0 w 495055"/>
                            <a:gd name="connsiteY0" fmla="*/ 495055 h 495055"/>
                            <a:gd name="connsiteX1" fmla="*/ 0 w 495055"/>
                            <a:gd name="connsiteY1" fmla="*/ 0 h 495055"/>
                            <a:gd name="connsiteX2" fmla="*/ 495055 w 495055"/>
                            <a:gd name="connsiteY2" fmla="*/ 495055 h 495055"/>
                            <a:gd name="connsiteX3" fmla="*/ 0 w 495055"/>
                            <a:gd name="connsiteY3" fmla="*/ 495055 h 495055"/>
                            <a:gd name="connsiteX0" fmla="*/ 0 w 495055"/>
                            <a:gd name="connsiteY0" fmla="*/ 449335 h 449335"/>
                            <a:gd name="connsiteX1" fmla="*/ 162560 w 495055"/>
                            <a:gd name="connsiteY1" fmla="*/ 0 h 449335"/>
                            <a:gd name="connsiteX2" fmla="*/ 495055 w 495055"/>
                            <a:gd name="connsiteY2" fmla="*/ 449335 h 449335"/>
                            <a:gd name="connsiteX3" fmla="*/ 0 w 495055"/>
                            <a:gd name="connsiteY3" fmla="*/ 449335 h 449335"/>
                            <a:gd name="connsiteX0" fmla="*/ 0 w 403615"/>
                            <a:gd name="connsiteY0" fmla="*/ 449335 h 525535"/>
                            <a:gd name="connsiteX1" fmla="*/ 162560 w 403615"/>
                            <a:gd name="connsiteY1" fmla="*/ 0 h 525535"/>
                            <a:gd name="connsiteX2" fmla="*/ 403615 w 403615"/>
                            <a:gd name="connsiteY2" fmla="*/ 525535 h 525535"/>
                            <a:gd name="connsiteX3" fmla="*/ 0 w 403615"/>
                            <a:gd name="connsiteY3" fmla="*/ 449335 h 525535"/>
                            <a:gd name="connsiteX0" fmla="*/ 0 w 403615"/>
                            <a:gd name="connsiteY0" fmla="*/ 413775 h 489975"/>
                            <a:gd name="connsiteX1" fmla="*/ 177800 w 403615"/>
                            <a:gd name="connsiteY1" fmla="*/ 0 h 489975"/>
                            <a:gd name="connsiteX2" fmla="*/ 403615 w 403615"/>
                            <a:gd name="connsiteY2" fmla="*/ 489975 h 489975"/>
                            <a:gd name="connsiteX3" fmla="*/ 0 w 403615"/>
                            <a:gd name="connsiteY3" fmla="*/ 413775 h 489975"/>
                            <a:gd name="connsiteX0" fmla="*/ 0 w 393455"/>
                            <a:gd name="connsiteY0" fmla="*/ 413775 h 449335"/>
                            <a:gd name="connsiteX1" fmla="*/ 177800 w 393455"/>
                            <a:gd name="connsiteY1" fmla="*/ 0 h 449335"/>
                            <a:gd name="connsiteX2" fmla="*/ 393455 w 393455"/>
                            <a:gd name="connsiteY2" fmla="*/ 449335 h 449335"/>
                            <a:gd name="connsiteX3" fmla="*/ 0 w 393455"/>
                            <a:gd name="connsiteY3" fmla="*/ 413775 h 449335"/>
                            <a:gd name="connsiteX0" fmla="*/ 0 w 396811"/>
                            <a:gd name="connsiteY0" fmla="*/ 413775 h 501412"/>
                            <a:gd name="connsiteX1" fmla="*/ 177800 w 396811"/>
                            <a:gd name="connsiteY1" fmla="*/ 0 h 501412"/>
                            <a:gd name="connsiteX2" fmla="*/ 393455 w 396811"/>
                            <a:gd name="connsiteY2" fmla="*/ 449335 h 501412"/>
                            <a:gd name="connsiteX3" fmla="*/ 0 w 396811"/>
                            <a:gd name="connsiteY3" fmla="*/ 413775 h 501412"/>
                            <a:gd name="connsiteX0" fmla="*/ 0 w 397642"/>
                            <a:gd name="connsiteY0" fmla="*/ 413775 h 501412"/>
                            <a:gd name="connsiteX1" fmla="*/ 177800 w 397642"/>
                            <a:gd name="connsiteY1" fmla="*/ 0 h 501412"/>
                            <a:gd name="connsiteX2" fmla="*/ 393455 w 397642"/>
                            <a:gd name="connsiteY2" fmla="*/ 449335 h 501412"/>
                            <a:gd name="connsiteX3" fmla="*/ 0 w 397642"/>
                            <a:gd name="connsiteY3" fmla="*/ 413775 h 501412"/>
                            <a:gd name="connsiteX0" fmla="*/ 0 w 397642"/>
                            <a:gd name="connsiteY0" fmla="*/ 413775 h 514630"/>
                            <a:gd name="connsiteX1" fmla="*/ 177800 w 397642"/>
                            <a:gd name="connsiteY1" fmla="*/ 0 h 514630"/>
                            <a:gd name="connsiteX2" fmla="*/ 393455 w 397642"/>
                            <a:gd name="connsiteY2" fmla="*/ 449335 h 514630"/>
                            <a:gd name="connsiteX3" fmla="*/ 0 w 397642"/>
                            <a:gd name="connsiteY3" fmla="*/ 413775 h 5146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7642" h="514630">
                              <a:moveTo>
                                <a:pt x="0" y="413775"/>
                              </a:moveTo>
                              <a:lnTo>
                                <a:pt x="177800" y="0"/>
                              </a:lnTo>
                              <a:cubicBezTo>
                                <a:pt x="290328" y="114218"/>
                                <a:pt x="423007" y="318948"/>
                                <a:pt x="393455" y="449335"/>
                              </a:cubicBezTo>
                              <a:cubicBezTo>
                                <a:pt x="363903" y="579722"/>
                                <a:pt x="131152" y="486588"/>
                                <a:pt x="0" y="413775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sp>
                  <p:nvSpPr>
                    <p:cNvPr id="40" name="楕円 39">
                      <a:extLst>
                        <a:ext uri="{FF2B5EF4-FFF2-40B4-BE49-F238E27FC236}">
                          <a16:creationId xmlns:a16="http://schemas.microsoft.com/office/drawing/2014/main" id="{B72483DF-2055-F754-D299-E5FA0EE2BB2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178134" y="2223904"/>
                      <a:ext cx="354259" cy="44869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楕円 40">
                      <a:extLst>
                        <a:ext uri="{FF2B5EF4-FFF2-40B4-BE49-F238E27FC236}">
                          <a16:creationId xmlns:a16="http://schemas.microsoft.com/office/drawing/2014/main" id="{F6EF5117-D0F2-0489-9449-3996860CA37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249626" y="2314452"/>
                      <a:ext cx="211276" cy="26759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楕円 41">
                      <a:extLst>
                        <a:ext uri="{FF2B5EF4-FFF2-40B4-BE49-F238E27FC236}">
                          <a16:creationId xmlns:a16="http://schemas.microsoft.com/office/drawing/2014/main" id="{F89B013C-2DF9-EF0B-02B3-50EA085695C2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500591" y="2223903"/>
                      <a:ext cx="354259" cy="44869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楕円 42">
                      <a:extLst>
                        <a:ext uri="{FF2B5EF4-FFF2-40B4-BE49-F238E27FC236}">
                          <a16:creationId xmlns:a16="http://schemas.microsoft.com/office/drawing/2014/main" id="{4960A627-E1AE-FCA0-75AB-F31D536CAC36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572082" y="2314451"/>
                      <a:ext cx="211276" cy="26759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楕円 43">
                      <a:extLst>
                        <a:ext uri="{FF2B5EF4-FFF2-40B4-BE49-F238E27FC236}">
                          <a16:creationId xmlns:a16="http://schemas.microsoft.com/office/drawing/2014/main" id="{1EAC8ED2-DB07-BE81-ED2F-65D9297397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328095" y="1654912"/>
                      <a:ext cx="1361555" cy="1361554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B84DA1A7-8396-F78D-A6A0-1DDDAC8AF708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696979" y="1253663"/>
                      <a:ext cx="640561" cy="1275894"/>
                    </a:xfrm>
                    <a:custGeom>
                      <a:avLst/>
                      <a:gdLst>
                        <a:gd name="connsiteX0" fmla="*/ 671 w 640561"/>
                        <a:gd name="connsiteY0" fmla="*/ 444971 h 1275894"/>
                        <a:gd name="connsiteX1" fmla="*/ 1244 w 640561"/>
                        <a:gd name="connsiteY1" fmla="*/ 393298 h 1275894"/>
                        <a:gd name="connsiteX2" fmla="*/ 128484 w 640561"/>
                        <a:gd name="connsiteY2" fmla="*/ 128485 h 1275894"/>
                        <a:gd name="connsiteX3" fmla="*/ 640560 w 640561"/>
                        <a:gd name="connsiteY3" fmla="*/ 86114 h 1275894"/>
                        <a:gd name="connsiteX4" fmla="*/ 441307 w 640561"/>
                        <a:gd name="connsiteY4" fmla="*/ 141185 h 1275894"/>
                        <a:gd name="connsiteX5" fmla="*/ 429065 w 640561"/>
                        <a:gd name="connsiteY5" fmla="*/ 148408 h 1275894"/>
                        <a:gd name="connsiteX6" fmla="*/ 444991 w 640561"/>
                        <a:gd name="connsiteY6" fmla="*/ 150219 h 1275894"/>
                        <a:gd name="connsiteX7" fmla="*/ 533425 w 640561"/>
                        <a:gd name="connsiteY7" fmla="*/ 204614 h 1275894"/>
                        <a:gd name="connsiteX8" fmla="*/ 305844 w 640561"/>
                        <a:gd name="connsiteY8" fmla="*/ 290079 h 1275894"/>
                        <a:gd name="connsiteX9" fmla="*/ 305327 w 640561"/>
                        <a:gd name="connsiteY9" fmla="*/ 290516 h 1275894"/>
                        <a:gd name="connsiteX10" fmla="*/ 350237 w 640561"/>
                        <a:gd name="connsiteY10" fmla="*/ 295621 h 1275894"/>
                        <a:gd name="connsiteX11" fmla="*/ 412882 w 640561"/>
                        <a:gd name="connsiteY11" fmla="*/ 334154 h 1275894"/>
                        <a:gd name="connsiteX12" fmla="*/ 205559 w 640561"/>
                        <a:gd name="connsiteY12" fmla="*/ 433664 h 1275894"/>
                        <a:gd name="connsiteX13" fmla="*/ 150400 w 640561"/>
                        <a:gd name="connsiteY13" fmla="*/ 504736 h 1275894"/>
                        <a:gd name="connsiteX14" fmla="*/ 121695 w 640561"/>
                        <a:gd name="connsiteY14" fmla="*/ 571878 h 1275894"/>
                        <a:gd name="connsiteX15" fmla="*/ 120801 w 640561"/>
                        <a:gd name="connsiteY15" fmla="*/ 575217 h 1275894"/>
                        <a:gd name="connsiteX16" fmla="*/ 115194 w 640561"/>
                        <a:gd name="connsiteY16" fmla="*/ 640145 h 1275894"/>
                        <a:gd name="connsiteX17" fmla="*/ 120801 w 640561"/>
                        <a:gd name="connsiteY17" fmla="*/ 705073 h 1275894"/>
                        <a:gd name="connsiteX18" fmla="*/ 120827 w 640561"/>
                        <a:gd name="connsiteY18" fmla="*/ 705172 h 1275894"/>
                        <a:gd name="connsiteX19" fmla="*/ 150401 w 640561"/>
                        <a:gd name="connsiteY19" fmla="*/ 774347 h 1275894"/>
                        <a:gd name="connsiteX20" fmla="*/ 205560 w 640561"/>
                        <a:gd name="connsiteY20" fmla="*/ 845419 h 1275894"/>
                        <a:gd name="connsiteX21" fmla="*/ 412884 w 640561"/>
                        <a:gd name="connsiteY21" fmla="*/ 944929 h 1275894"/>
                        <a:gd name="connsiteX22" fmla="*/ 350238 w 640561"/>
                        <a:gd name="connsiteY22" fmla="*/ 983463 h 1275894"/>
                        <a:gd name="connsiteX23" fmla="*/ 316025 w 640561"/>
                        <a:gd name="connsiteY23" fmla="*/ 987352 h 1275894"/>
                        <a:gd name="connsiteX24" fmla="*/ 377768 w 640561"/>
                        <a:gd name="connsiteY24" fmla="*/ 1023788 h 1275894"/>
                        <a:gd name="connsiteX25" fmla="*/ 533426 w 640561"/>
                        <a:gd name="connsiteY25" fmla="*/ 1066809 h 1275894"/>
                        <a:gd name="connsiteX26" fmla="*/ 444993 w 640561"/>
                        <a:gd name="connsiteY26" fmla="*/ 1121204 h 1275894"/>
                        <a:gd name="connsiteX27" fmla="*/ 422713 w 640561"/>
                        <a:gd name="connsiteY27" fmla="*/ 1123737 h 1275894"/>
                        <a:gd name="connsiteX28" fmla="*/ 441307 w 640561"/>
                        <a:gd name="connsiteY28" fmla="*/ 1134710 h 1275894"/>
                        <a:gd name="connsiteX29" fmla="*/ 640561 w 640561"/>
                        <a:gd name="connsiteY29" fmla="*/ 1189780 h 1275894"/>
                        <a:gd name="connsiteX30" fmla="*/ 128485 w 640561"/>
                        <a:gd name="connsiteY30" fmla="*/ 1147409 h 1275894"/>
                        <a:gd name="connsiteX31" fmla="*/ 1246 w 640561"/>
                        <a:gd name="connsiteY31" fmla="*/ 882596 h 1275894"/>
                        <a:gd name="connsiteX32" fmla="*/ 22186 w 640561"/>
                        <a:gd name="connsiteY32" fmla="*/ 732906 h 1275894"/>
                        <a:gd name="connsiteX33" fmla="*/ 40684 w 640561"/>
                        <a:gd name="connsiteY33" fmla="*/ 695787 h 1275894"/>
                        <a:gd name="connsiteX34" fmla="*/ 32403 w 640561"/>
                        <a:gd name="connsiteY34" fmla="*/ 640145 h 1275894"/>
                        <a:gd name="connsiteX35" fmla="*/ 41270 w 640561"/>
                        <a:gd name="connsiteY35" fmla="*/ 580561 h 1275894"/>
                        <a:gd name="connsiteX36" fmla="*/ 13952 w 640561"/>
                        <a:gd name="connsiteY36" fmla="*/ 519421 h 1275894"/>
                        <a:gd name="connsiteX37" fmla="*/ 671 w 640561"/>
                        <a:gd name="connsiteY37" fmla="*/ 444971 h 12758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640561" h="1275894">
                          <a:moveTo>
                            <a:pt x="671" y="444971"/>
                          </a:moveTo>
                          <a:cubicBezTo>
                            <a:pt x="-388" y="427946"/>
                            <a:pt x="-193" y="410674"/>
                            <a:pt x="1244" y="393298"/>
                          </a:cubicBezTo>
                          <a:cubicBezTo>
                            <a:pt x="8912" y="300630"/>
                            <a:pt x="51931" y="205038"/>
                            <a:pt x="128484" y="128485"/>
                          </a:cubicBezTo>
                          <a:cubicBezTo>
                            <a:pt x="281591" y="-24622"/>
                            <a:pt x="510854" y="-43592"/>
                            <a:pt x="640560" y="86114"/>
                          </a:cubicBezTo>
                          <a:cubicBezTo>
                            <a:pt x="572640" y="91669"/>
                            <a:pt x="504985" y="110621"/>
                            <a:pt x="441307" y="141185"/>
                          </a:cubicBezTo>
                          <a:lnTo>
                            <a:pt x="429065" y="148408"/>
                          </a:lnTo>
                          <a:lnTo>
                            <a:pt x="444991" y="150219"/>
                          </a:lnTo>
                          <a:cubicBezTo>
                            <a:pt x="477901" y="161210"/>
                            <a:pt x="508094" y="179283"/>
                            <a:pt x="533425" y="204614"/>
                          </a:cubicBezTo>
                          <a:cubicBezTo>
                            <a:pt x="453837" y="211124"/>
                            <a:pt x="374711" y="241180"/>
                            <a:pt x="305844" y="290079"/>
                          </a:cubicBezTo>
                          <a:lnTo>
                            <a:pt x="305327" y="290516"/>
                          </a:lnTo>
                          <a:lnTo>
                            <a:pt x="350237" y="295621"/>
                          </a:lnTo>
                          <a:cubicBezTo>
                            <a:pt x="373549" y="303406"/>
                            <a:pt x="394937" y="316209"/>
                            <a:pt x="412882" y="334154"/>
                          </a:cubicBezTo>
                          <a:cubicBezTo>
                            <a:pt x="337708" y="340304"/>
                            <a:pt x="263118" y="376105"/>
                            <a:pt x="205559" y="433664"/>
                          </a:cubicBezTo>
                          <a:cubicBezTo>
                            <a:pt x="183974" y="455249"/>
                            <a:pt x="165449" y="479229"/>
                            <a:pt x="150400" y="504736"/>
                          </a:cubicBezTo>
                          <a:lnTo>
                            <a:pt x="121695" y="571878"/>
                          </a:lnTo>
                          <a:lnTo>
                            <a:pt x="120801" y="575217"/>
                          </a:lnTo>
                          <a:cubicBezTo>
                            <a:pt x="117111" y="596276"/>
                            <a:pt x="115194" y="618050"/>
                            <a:pt x="115194" y="640145"/>
                          </a:cubicBezTo>
                          <a:cubicBezTo>
                            <a:pt x="115194" y="662241"/>
                            <a:pt x="117111" y="684014"/>
                            <a:pt x="120801" y="705073"/>
                          </a:cubicBezTo>
                          <a:lnTo>
                            <a:pt x="120827" y="705172"/>
                          </a:lnTo>
                          <a:lnTo>
                            <a:pt x="150401" y="774347"/>
                          </a:lnTo>
                          <a:cubicBezTo>
                            <a:pt x="165450" y="799855"/>
                            <a:pt x="183975" y="823834"/>
                            <a:pt x="205560" y="845419"/>
                          </a:cubicBezTo>
                          <a:cubicBezTo>
                            <a:pt x="263119" y="902979"/>
                            <a:pt x="337709" y="938779"/>
                            <a:pt x="412884" y="944929"/>
                          </a:cubicBezTo>
                          <a:cubicBezTo>
                            <a:pt x="394939" y="962874"/>
                            <a:pt x="373550" y="975677"/>
                            <a:pt x="350238" y="983463"/>
                          </a:cubicBezTo>
                          <a:lnTo>
                            <a:pt x="316025" y="987352"/>
                          </a:lnTo>
                          <a:lnTo>
                            <a:pt x="377768" y="1023788"/>
                          </a:lnTo>
                          <a:cubicBezTo>
                            <a:pt x="427513" y="1047664"/>
                            <a:pt x="480367" y="1062469"/>
                            <a:pt x="533426" y="1066809"/>
                          </a:cubicBezTo>
                          <a:cubicBezTo>
                            <a:pt x="508094" y="1092140"/>
                            <a:pt x="477902" y="1110213"/>
                            <a:pt x="444993" y="1121204"/>
                          </a:cubicBezTo>
                          <a:lnTo>
                            <a:pt x="422713" y="1123737"/>
                          </a:lnTo>
                          <a:lnTo>
                            <a:pt x="441307" y="1134710"/>
                          </a:lnTo>
                          <a:cubicBezTo>
                            <a:pt x="504985" y="1165273"/>
                            <a:pt x="572641" y="1184225"/>
                            <a:pt x="640561" y="1189780"/>
                          </a:cubicBezTo>
                          <a:cubicBezTo>
                            <a:pt x="510856" y="1319486"/>
                            <a:pt x="281592" y="1300515"/>
                            <a:pt x="128485" y="1147409"/>
                          </a:cubicBezTo>
                          <a:cubicBezTo>
                            <a:pt x="51933" y="1070856"/>
                            <a:pt x="8913" y="975264"/>
                            <a:pt x="1246" y="882596"/>
                          </a:cubicBezTo>
                          <a:cubicBezTo>
                            <a:pt x="-3068" y="830471"/>
                            <a:pt x="3805" y="779271"/>
                            <a:pt x="22186" y="732906"/>
                          </a:cubicBezTo>
                          <a:lnTo>
                            <a:pt x="40684" y="695787"/>
                          </a:lnTo>
                          <a:lnTo>
                            <a:pt x="32403" y="640145"/>
                          </a:lnTo>
                          <a:lnTo>
                            <a:pt x="41270" y="580561"/>
                          </a:lnTo>
                          <a:lnTo>
                            <a:pt x="13952" y="519421"/>
                          </a:lnTo>
                          <a:cubicBezTo>
                            <a:pt x="6675" y="495487"/>
                            <a:pt x="2261" y="470507"/>
                            <a:pt x="671" y="444971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281EA709-487F-F22D-FF4C-11B7A5E7E9FB}"/>
                      </a:ext>
                    </a:extLst>
                  </p:cNvPr>
                  <p:cNvGrpSpPr/>
                  <p:nvPr/>
                </p:nvGrpSpPr>
                <p:grpSpPr>
                  <a:xfrm>
                    <a:off x="2350090" y="5139748"/>
                    <a:ext cx="1120775" cy="886512"/>
                    <a:chOff x="3354076" y="5139748"/>
                    <a:chExt cx="1120775" cy="886512"/>
                  </a:xfrm>
                </p:grpSpPr>
                <p:grpSp>
                  <p:nvGrpSpPr>
                    <p:cNvPr id="30" name="グループ化 29">
                      <a:extLst>
                        <a:ext uri="{FF2B5EF4-FFF2-40B4-BE49-F238E27FC236}">
                          <a16:creationId xmlns:a16="http://schemas.microsoft.com/office/drawing/2014/main" id="{D11F5157-5491-BB06-059B-FDE1B387459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54076" y="5139748"/>
                      <a:ext cx="1120775" cy="886512"/>
                      <a:chOff x="3354076" y="5139748"/>
                      <a:chExt cx="1120775" cy="886512"/>
                    </a:xfrm>
                  </p:grpSpPr>
                  <p:sp>
                    <p:nvSpPr>
                      <p:cNvPr id="32" name="楕円 31">
                        <a:extLst>
                          <a:ext uri="{FF2B5EF4-FFF2-40B4-BE49-F238E27FC236}">
                            <a16:creationId xmlns:a16="http://schemas.microsoft.com/office/drawing/2014/main" id="{F876484A-0920-8721-2F09-CDA293FCE14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354076" y="5139748"/>
                        <a:ext cx="431800" cy="4318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3" name="楕円 32">
                        <a:extLst>
                          <a:ext uri="{FF2B5EF4-FFF2-40B4-BE49-F238E27FC236}">
                            <a16:creationId xmlns:a16="http://schemas.microsoft.com/office/drawing/2014/main" id="{DB0343A1-F0DF-C4E2-40D7-9C42FDC19A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043051" y="5139748"/>
                        <a:ext cx="431800" cy="4318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4" name="楕円 33">
                        <a:extLst>
                          <a:ext uri="{FF2B5EF4-FFF2-40B4-BE49-F238E27FC236}">
                            <a16:creationId xmlns:a16="http://schemas.microsoft.com/office/drawing/2014/main" id="{79A8A456-D95A-4887-60D3-5FDEE416EFB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32880" y="5708650"/>
                        <a:ext cx="536534" cy="317610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5" name="フリーフォーム: 図形 34">
                        <a:extLst>
                          <a:ext uri="{FF2B5EF4-FFF2-40B4-BE49-F238E27FC236}">
                            <a16:creationId xmlns:a16="http://schemas.microsoft.com/office/drawing/2014/main" id="{CF973B8A-8555-A879-2E26-2D49802BDEC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84443" y="5899150"/>
                        <a:ext cx="426894" cy="127110"/>
                      </a:xfrm>
                      <a:custGeom>
                        <a:avLst/>
                        <a:gdLst>
                          <a:gd name="connsiteX0" fmla="*/ 213447 w 426894"/>
                          <a:gd name="connsiteY0" fmla="*/ 0 h 127110"/>
                          <a:gd name="connsiteX1" fmla="*/ 403141 w 426894"/>
                          <a:gd name="connsiteY1" fmla="*/ 46513 h 127110"/>
                          <a:gd name="connsiteX2" fmla="*/ 426894 w 426894"/>
                          <a:gd name="connsiteY2" fmla="*/ 63555 h 127110"/>
                          <a:gd name="connsiteX3" fmla="*/ 403141 w 426894"/>
                          <a:gd name="connsiteY3" fmla="*/ 80598 h 127110"/>
                          <a:gd name="connsiteX4" fmla="*/ 213447 w 426894"/>
                          <a:gd name="connsiteY4" fmla="*/ 127110 h 127110"/>
                          <a:gd name="connsiteX5" fmla="*/ 23754 w 426894"/>
                          <a:gd name="connsiteY5" fmla="*/ 80598 h 127110"/>
                          <a:gd name="connsiteX6" fmla="*/ 0 w 426894"/>
                          <a:gd name="connsiteY6" fmla="*/ 63555 h 127110"/>
                          <a:gd name="connsiteX7" fmla="*/ 23754 w 426894"/>
                          <a:gd name="connsiteY7" fmla="*/ 46513 h 127110"/>
                          <a:gd name="connsiteX8" fmla="*/ 213447 w 426894"/>
                          <a:gd name="connsiteY8" fmla="*/ 0 h 1271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26894" h="127110">
                            <a:moveTo>
                              <a:pt x="213447" y="0"/>
                            </a:moveTo>
                            <a:cubicBezTo>
                              <a:pt x="287527" y="0"/>
                              <a:pt x="354594" y="17775"/>
                              <a:pt x="403141" y="46513"/>
                            </a:cubicBezTo>
                            <a:lnTo>
                              <a:pt x="426894" y="63555"/>
                            </a:lnTo>
                            <a:lnTo>
                              <a:pt x="403141" y="80598"/>
                            </a:lnTo>
                            <a:cubicBezTo>
                              <a:pt x="354594" y="109336"/>
                              <a:pt x="287527" y="127110"/>
                              <a:pt x="213447" y="127110"/>
                            </a:cubicBezTo>
                            <a:cubicBezTo>
                              <a:pt x="139367" y="127110"/>
                              <a:pt x="72300" y="109336"/>
                              <a:pt x="23754" y="80598"/>
                            </a:cubicBezTo>
                            <a:lnTo>
                              <a:pt x="0" y="63555"/>
                            </a:lnTo>
                            <a:lnTo>
                              <a:pt x="23754" y="46513"/>
                            </a:lnTo>
                            <a:cubicBezTo>
                              <a:pt x="72300" y="17775"/>
                              <a:pt x="139367" y="0"/>
                              <a:pt x="21344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99FF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6" name="楕円 35">
                        <a:extLst>
                          <a:ext uri="{FF2B5EF4-FFF2-40B4-BE49-F238E27FC236}">
                            <a16:creationId xmlns:a16="http://schemas.microsoft.com/office/drawing/2014/main" id="{FDC2A121-ED81-DBD1-637A-F48C10C6D71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547116" y="5398287"/>
                        <a:ext cx="45720" cy="4572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7" name="楕円 36">
                        <a:extLst>
                          <a:ext uri="{FF2B5EF4-FFF2-40B4-BE49-F238E27FC236}">
                            <a16:creationId xmlns:a16="http://schemas.microsoft.com/office/drawing/2014/main" id="{825B9FCB-48B8-F222-A737-4165F5CCC4D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36091" y="5398287"/>
                        <a:ext cx="45720" cy="4572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31" name="ひし形 16">
                      <a:extLst>
                        <a:ext uri="{FF2B5EF4-FFF2-40B4-BE49-F238E27FC236}">
                          <a16:creationId xmlns:a16="http://schemas.microsoft.com/office/drawing/2014/main" id="{45593898-B516-C68B-700E-E72878F56D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05734" y="5566091"/>
                      <a:ext cx="184313" cy="65004"/>
                    </a:xfrm>
                    <a:custGeom>
                      <a:avLst/>
                      <a:gdLst>
                        <a:gd name="connsiteX0" fmla="*/ 0 w 270030"/>
                        <a:gd name="connsiteY0" fmla="*/ 45005 h 90010"/>
                        <a:gd name="connsiteX1" fmla="*/ 135015 w 270030"/>
                        <a:gd name="connsiteY1" fmla="*/ 0 h 90010"/>
                        <a:gd name="connsiteX2" fmla="*/ 270030 w 270030"/>
                        <a:gd name="connsiteY2" fmla="*/ 45005 h 90010"/>
                        <a:gd name="connsiteX3" fmla="*/ 135015 w 270030"/>
                        <a:gd name="connsiteY3" fmla="*/ 90010 h 90010"/>
                        <a:gd name="connsiteX4" fmla="*/ 0 w 270030"/>
                        <a:gd name="connsiteY4" fmla="*/ 45005 h 90010"/>
                        <a:gd name="connsiteX0" fmla="*/ 0 w 270030"/>
                        <a:gd name="connsiteY0" fmla="*/ 45005 h 90011"/>
                        <a:gd name="connsiteX1" fmla="*/ 135015 w 270030"/>
                        <a:gd name="connsiteY1" fmla="*/ 0 h 90011"/>
                        <a:gd name="connsiteX2" fmla="*/ 270030 w 270030"/>
                        <a:gd name="connsiteY2" fmla="*/ 45005 h 90011"/>
                        <a:gd name="connsiteX3" fmla="*/ 135015 w 270030"/>
                        <a:gd name="connsiteY3" fmla="*/ 90010 h 90011"/>
                        <a:gd name="connsiteX4" fmla="*/ 0 w 270030"/>
                        <a:gd name="connsiteY4" fmla="*/ 45005 h 90011"/>
                        <a:gd name="connsiteX0" fmla="*/ 0 w 270030"/>
                        <a:gd name="connsiteY0" fmla="*/ 45005 h 90014"/>
                        <a:gd name="connsiteX1" fmla="*/ 135015 w 270030"/>
                        <a:gd name="connsiteY1" fmla="*/ 0 h 90014"/>
                        <a:gd name="connsiteX2" fmla="*/ 270030 w 270030"/>
                        <a:gd name="connsiteY2" fmla="*/ 45005 h 90014"/>
                        <a:gd name="connsiteX3" fmla="*/ 135015 w 270030"/>
                        <a:gd name="connsiteY3" fmla="*/ 90010 h 90014"/>
                        <a:gd name="connsiteX4" fmla="*/ 0 w 270030"/>
                        <a:gd name="connsiteY4" fmla="*/ 45005 h 90014"/>
                        <a:gd name="connsiteX0" fmla="*/ 0 w 270030"/>
                        <a:gd name="connsiteY0" fmla="*/ 45005 h 90014"/>
                        <a:gd name="connsiteX1" fmla="*/ 135015 w 270030"/>
                        <a:gd name="connsiteY1" fmla="*/ 0 h 90014"/>
                        <a:gd name="connsiteX2" fmla="*/ 270030 w 270030"/>
                        <a:gd name="connsiteY2" fmla="*/ 45005 h 90014"/>
                        <a:gd name="connsiteX3" fmla="*/ 135015 w 270030"/>
                        <a:gd name="connsiteY3" fmla="*/ 90010 h 90014"/>
                        <a:gd name="connsiteX4" fmla="*/ 0 w 270030"/>
                        <a:gd name="connsiteY4" fmla="*/ 45005 h 900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0030" h="90014">
                          <a:moveTo>
                            <a:pt x="0" y="45005"/>
                          </a:moveTo>
                          <a:lnTo>
                            <a:pt x="135015" y="0"/>
                          </a:lnTo>
                          <a:lnTo>
                            <a:pt x="270030" y="45005"/>
                          </a:lnTo>
                          <a:cubicBezTo>
                            <a:pt x="228100" y="86163"/>
                            <a:pt x="220660" y="89772"/>
                            <a:pt x="135015" y="90010"/>
                          </a:cubicBezTo>
                          <a:cubicBezTo>
                            <a:pt x="49370" y="90248"/>
                            <a:pt x="45005" y="80350"/>
                            <a:pt x="0" y="45005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89B1540C-4D35-0D9B-1DB9-52381A1B44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9206" y="6102604"/>
                    <a:ext cx="461064" cy="461064"/>
                  </a:xfrm>
                  <a:prstGeom prst="ellipse">
                    <a:avLst/>
                  </a:prstGeom>
                  <a:solidFill>
                    <a:srgbClr val="FFCC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BB55DDB1-8753-30CD-EEA0-A7B7E7A02D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681" y="6102604"/>
                    <a:ext cx="461064" cy="461064"/>
                  </a:xfrm>
                  <a:prstGeom prst="ellipse">
                    <a:avLst/>
                  </a:prstGeom>
                  <a:solidFill>
                    <a:srgbClr val="FFCC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A24DBE16-B486-15FC-1002-F42A1538C000}"/>
                      </a:ext>
                    </a:extLst>
                  </p:cNvPr>
                  <p:cNvSpPr/>
                  <p:nvPr/>
                </p:nvSpPr>
                <p:spPr>
                  <a:xfrm rot="18803282">
                    <a:off x="1604334" y="5536915"/>
                    <a:ext cx="982578" cy="1049714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  <a:gd name="connsiteX0" fmla="*/ 723449 w 1674117"/>
                      <a:gd name="connsiteY0" fmla="*/ 0 h 1667042"/>
                      <a:gd name="connsiteX1" fmla="*/ 832193 w 1674117"/>
                      <a:gd name="connsiteY1" fmla="*/ 108744 h 1667042"/>
                      <a:gd name="connsiteX2" fmla="*/ 832193 w 1674117"/>
                      <a:gd name="connsiteY2" fmla="*/ 781218 h 1667042"/>
                      <a:gd name="connsiteX3" fmla="*/ 861235 w 1674117"/>
                      <a:gd name="connsiteY3" fmla="*/ 781218 h 1667042"/>
                      <a:gd name="connsiteX4" fmla="*/ 1013838 w 1674117"/>
                      <a:gd name="connsiteY4" fmla="*/ 211697 h 1667042"/>
                      <a:gd name="connsiteX5" fmla="*/ 1147022 w 1674117"/>
                      <a:gd name="connsiteY5" fmla="*/ 134803 h 1667042"/>
                      <a:gd name="connsiteX6" fmla="*/ 1223916 w 1674117"/>
                      <a:gd name="connsiteY6" fmla="*/ 267987 h 1667042"/>
                      <a:gd name="connsiteX7" fmla="*/ 1054692 w 1674117"/>
                      <a:gd name="connsiteY7" fmla="*/ 899539 h 1667042"/>
                      <a:gd name="connsiteX8" fmla="*/ 1051911 w 1674117"/>
                      <a:gd name="connsiteY8" fmla="*/ 914682 h 1667042"/>
                      <a:gd name="connsiteX9" fmla="*/ 1097255 w 1674117"/>
                      <a:gd name="connsiteY9" fmla="*/ 1056814 h 1667042"/>
                      <a:gd name="connsiteX10" fmla="*/ 1108948 w 1674117"/>
                      <a:gd name="connsiteY10" fmla="*/ 1067074 h 1667042"/>
                      <a:gd name="connsiteX11" fmla="*/ 1397807 w 1674117"/>
                      <a:gd name="connsiteY11" fmla="*/ 900177 h 1667042"/>
                      <a:gd name="connsiteX12" fmla="*/ 1656994 w 1674117"/>
                      <a:gd name="connsiteY12" fmla="*/ 903326 h 1667042"/>
                      <a:gd name="connsiteX13" fmla="*/ 1608601 w 1674117"/>
                      <a:gd name="connsiteY13" fmla="*/ 1083932 h 1667042"/>
                      <a:gd name="connsiteX14" fmla="*/ 1155573 w 1674117"/>
                      <a:gd name="connsiteY14" fmla="*/ 1345488 h 1667042"/>
                      <a:gd name="connsiteX15" fmla="*/ 1139728 w 1674117"/>
                      <a:gd name="connsiteY15" fmla="*/ 1396532 h 1667042"/>
                      <a:gd name="connsiteX16" fmla="*/ 731622 w 1674117"/>
                      <a:gd name="connsiteY16" fmla="*/ 1667042 h 1667042"/>
                      <a:gd name="connsiteX17" fmla="*/ 688759 w 1674117"/>
                      <a:gd name="connsiteY17" fmla="*/ 1667042 h 1667042"/>
                      <a:gd name="connsiteX18" fmla="*/ 245847 w 1674117"/>
                      <a:gd name="connsiteY18" fmla="*/ 1224130 h 1667042"/>
                      <a:gd name="connsiteX19" fmla="*/ 245847 w 1674117"/>
                      <a:gd name="connsiteY19" fmla="*/ 1081255 h 1667042"/>
                      <a:gd name="connsiteX20" fmla="*/ 250890 w 1674117"/>
                      <a:gd name="connsiteY20" fmla="*/ 1031236 h 1667042"/>
                      <a:gd name="connsiteX21" fmla="*/ 11123 w 1674117"/>
                      <a:gd name="connsiteY21" fmla="*/ 615948 h 1667042"/>
                      <a:gd name="connsiteX22" fmla="*/ 41475 w 1674117"/>
                      <a:gd name="connsiteY22" fmla="*/ 502673 h 1667042"/>
                      <a:gd name="connsiteX23" fmla="*/ 72686 w 1674117"/>
                      <a:gd name="connsiteY23" fmla="*/ 492178 h 1667042"/>
                      <a:gd name="connsiteX24" fmla="*/ 154750 w 1674117"/>
                      <a:gd name="connsiteY24" fmla="*/ 533025 h 1667042"/>
                      <a:gd name="connsiteX25" fmla="*/ 343923 w 1674117"/>
                      <a:gd name="connsiteY25" fmla="*/ 860684 h 1667042"/>
                      <a:gd name="connsiteX26" fmla="*/ 369200 w 1674117"/>
                      <a:gd name="connsiteY26" fmla="*/ 839828 h 1667042"/>
                      <a:gd name="connsiteX27" fmla="*/ 215975 w 1674117"/>
                      <a:gd name="connsiteY27" fmla="*/ 267988 h 1667042"/>
                      <a:gd name="connsiteX28" fmla="*/ 292870 w 1674117"/>
                      <a:gd name="connsiteY28" fmla="*/ 134804 h 1667042"/>
                      <a:gd name="connsiteX29" fmla="*/ 335967 w 1674117"/>
                      <a:gd name="connsiteY29" fmla="*/ 132103 h 1667042"/>
                      <a:gd name="connsiteX30" fmla="*/ 426053 w 1674117"/>
                      <a:gd name="connsiteY30" fmla="*/ 211698 h 1667042"/>
                      <a:gd name="connsiteX31" fmla="*/ 578656 w 1674117"/>
                      <a:gd name="connsiteY31" fmla="*/ 781218 h 1667042"/>
                      <a:gd name="connsiteX32" fmla="*/ 614705 w 1674117"/>
                      <a:gd name="connsiteY32" fmla="*/ 781218 h 1667042"/>
                      <a:gd name="connsiteX33" fmla="*/ 614705 w 1674117"/>
                      <a:gd name="connsiteY33" fmla="*/ 108744 h 1667042"/>
                      <a:gd name="connsiteX34" fmla="*/ 723449 w 1674117"/>
                      <a:gd name="connsiteY34" fmla="*/ 0 h 1667042"/>
                      <a:gd name="connsiteX0" fmla="*/ 723449 w 1659290"/>
                      <a:gd name="connsiteY0" fmla="*/ 0 h 1667042"/>
                      <a:gd name="connsiteX1" fmla="*/ 832193 w 1659290"/>
                      <a:gd name="connsiteY1" fmla="*/ 108744 h 1667042"/>
                      <a:gd name="connsiteX2" fmla="*/ 832193 w 1659290"/>
                      <a:gd name="connsiteY2" fmla="*/ 781218 h 1667042"/>
                      <a:gd name="connsiteX3" fmla="*/ 861235 w 1659290"/>
                      <a:gd name="connsiteY3" fmla="*/ 781218 h 1667042"/>
                      <a:gd name="connsiteX4" fmla="*/ 1013838 w 1659290"/>
                      <a:gd name="connsiteY4" fmla="*/ 211697 h 1667042"/>
                      <a:gd name="connsiteX5" fmla="*/ 1147022 w 1659290"/>
                      <a:gd name="connsiteY5" fmla="*/ 134803 h 1667042"/>
                      <a:gd name="connsiteX6" fmla="*/ 1223916 w 1659290"/>
                      <a:gd name="connsiteY6" fmla="*/ 267987 h 1667042"/>
                      <a:gd name="connsiteX7" fmla="*/ 1054692 w 1659290"/>
                      <a:gd name="connsiteY7" fmla="*/ 899539 h 1667042"/>
                      <a:gd name="connsiteX8" fmla="*/ 1051911 w 1659290"/>
                      <a:gd name="connsiteY8" fmla="*/ 914682 h 1667042"/>
                      <a:gd name="connsiteX9" fmla="*/ 1097255 w 1659290"/>
                      <a:gd name="connsiteY9" fmla="*/ 1056814 h 1667042"/>
                      <a:gd name="connsiteX10" fmla="*/ 1108948 w 1659290"/>
                      <a:gd name="connsiteY10" fmla="*/ 1067074 h 1667042"/>
                      <a:gd name="connsiteX11" fmla="*/ 1397807 w 1659290"/>
                      <a:gd name="connsiteY11" fmla="*/ 900177 h 1667042"/>
                      <a:gd name="connsiteX12" fmla="*/ 1656994 w 1659290"/>
                      <a:gd name="connsiteY12" fmla="*/ 903326 h 1667042"/>
                      <a:gd name="connsiteX13" fmla="*/ 1510970 w 1659290"/>
                      <a:gd name="connsiteY13" fmla="*/ 1136320 h 1667042"/>
                      <a:gd name="connsiteX14" fmla="*/ 1155573 w 1659290"/>
                      <a:gd name="connsiteY14" fmla="*/ 1345488 h 1667042"/>
                      <a:gd name="connsiteX15" fmla="*/ 1139728 w 1659290"/>
                      <a:gd name="connsiteY15" fmla="*/ 1396532 h 1667042"/>
                      <a:gd name="connsiteX16" fmla="*/ 731622 w 1659290"/>
                      <a:gd name="connsiteY16" fmla="*/ 1667042 h 1667042"/>
                      <a:gd name="connsiteX17" fmla="*/ 688759 w 1659290"/>
                      <a:gd name="connsiteY17" fmla="*/ 1667042 h 1667042"/>
                      <a:gd name="connsiteX18" fmla="*/ 245847 w 1659290"/>
                      <a:gd name="connsiteY18" fmla="*/ 1224130 h 1667042"/>
                      <a:gd name="connsiteX19" fmla="*/ 245847 w 1659290"/>
                      <a:gd name="connsiteY19" fmla="*/ 1081255 h 1667042"/>
                      <a:gd name="connsiteX20" fmla="*/ 250890 w 1659290"/>
                      <a:gd name="connsiteY20" fmla="*/ 1031236 h 1667042"/>
                      <a:gd name="connsiteX21" fmla="*/ 11123 w 1659290"/>
                      <a:gd name="connsiteY21" fmla="*/ 615948 h 1667042"/>
                      <a:gd name="connsiteX22" fmla="*/ 41475 w 1659290"/>
                      <a:gd name="connsiteY22" fmla="*/ 502673 h 1667042"/>
                      <a:gd name="connsiteX23" fmla="*/ 72686 w 1659290"/>
                      <a:gd name="connsiteY23" fmla="*/ 492178 h 1667042"/>
                      <a:gd name="connsiteX24" fmla="*/ 154750 w 1659290"/>
                      <a:gd name="connsiteY24" fmla="*/ 533025 h 1667042"/>
                      <a:gd name="connsiteX25" fmla="*/ 343923 w 1659290"/>
                      <a:gd name="connsiteY25" fmla="*/ 860684 h 1667042"/>
                      <a:gd name="connsiteX26" fmla="*/ 369200 w 1659290"/>
                      <a:gd name="connsiteY26" fmla="*/ 839828 h 1667042"/>
                      <a:gd name="connsiteX27" fmla="*/ 215975 w 1659290"/>
                      <a:gd name="connsiteY27" fmla="*/ 267988 h 1667042"/>
                      <a:gd name="connsiteX28" fmla="*/ 292870 w 1659290"/>
                      <a:gd name="connsiteY28" fmla="*/ 134804 h 1667042"/>
                      <a:gd name="connsiteX29" fmla="*/ 335967 w 1659290"/>
                      <a:gd name="connsiteY29" fmla="*/ 132103 h 1667042"/>
                      <a:gd name="connsiteX30" fmla="*/ 426053 w 1659290"/>
                      <a:gd name="connsiteY30" fmla="*/ 211698 h 1667042"/>
                      <a:gd name="connsiteX31" fmla="*/ 578656 w 1659290"/>
                      <a:gd name="connsiteY31" fmla="*/ 781218 h 1667042"/>
                      <a:gd name="connsiteX32" fmla="*/ 614705 w 1659290"/>
                      <a:gd name="connsiteY32" fmla="*/ 781218 h 1667042"/>
                      <a:gd name="connsiteX33" fmla="*/ 614705 w 1659290"/>
                      <a:gd name="connsiteY33" fmla="*/ 108744 h 1667042"/>
                      <a:gd name="connsiteX34" fmla="*/ 723449 w 1659290"/>
                      <a:gd name="connsiteY34" fmla="*/ 0 h 1667042"/>
                      <a:gd name="connsiteX0" fmla="*/ 723449 w 1593259"/>
                      <a:gd name="connsiteY0" fmla="*/ 0 h 1667042"/>
                      <a:gd name="connsiteX1" fmla="*/ 832193 w 1593259"/>
                      <a:gd name="connsiteY1" fmla="*/ 108744 h 1667042"/>
                      <a:gd name="connsiteX2" fmla="*/ 832193 w 1593259"/>
                      <a:gd name="connsiteY2" fmla="*/ 781218 h 1667042"/>
                      <a:gd name="connsiteX3" fmla="*/ 861235 w 1593259"/>
                      <a:gd name="connsiteY3" fmla="*/ 781218 h 1667042"/>
                      <a:gd name="connsiteX4" fmla="*/ 1013838 w 1593259"/>
                      <a:gd name="connsiteY4" fmla="*/ 211697 h 1667042"/>
                      <a:gd name="connsiteX5" fmla="*/ 1147022 w 1593259"/>
                      <a:gd name="connsiteY5" fmla="*/ 134803 h 1667042"/>
                      <a:gd name="connsiteX6" fmla="*/ 1223916 w 1593259"/>
                      <a:gd name="connsiteY6" fmla="*/ 267987 h 1667042"/>
                      <a:gd name="connsiteX7" fmla="*/ 1054692 w 1593259"/>
                      <a:gd name="connsiteY7" fmla="*/ 899539 h 1667042"/>
                      <a:gd name="connsiteX8" fmla="*/ 1051911 w 1593259"/>
                      <a:gd name="connsiteY8" fmla="*/ 914682 h 1667042"/>
                      <a:gd name="connsiteX9" fmla="*/ 1097255 w 1593259"/>
                      <a:gd name="connsiteY9" fmla="*/ 1056814 h 1667042"/>
                      <a:gd name="connsiteX10" fmla="*/ 1108948 w 1593259"/>
                      <a:gd name="connsiteY10" fmla="*/ 1067074 h 1667042"/>
                      <a:gd name="connsiteX11" fmla="*/ 1397807 w 1593259"/>
                      <a:gd name="connsiteY11" fmla="*/ 900177 h 1667042"/>
                      <a:gd name="connsiteX12" fmla="*/ 1587938 w 1593259"/>
                      <a:gd name="connsiteY12" fmla="*/ 946189 h 1667042"/>
                      <a:gd name="connsiteX13" fmla="*/ 1510970 w 1593259"/>
                      <a:gd name="connsiteY13" fmla="*/ 1136320 h 1667042"/>
                      <a:gd name="connsiteX14" fmla="*/ 1155573 w 1593259"/>
                      <a:gd name="connsiteY14" fmla="*/ 1345488 h 1667042"/>
                      <a:gd name="connsiteX15" fmla="*/ 1139728 w 1593259"/>
                      <a:gd name="connsiteY15" fmla="*/ 1396532 h 1667042"/>
                      <a:gd name="connsiteX16" fmla="*/ 731622 w 1593259"/>
                      <a:gd name="connsiteY16" fmla="*/ 1667042 h 1667042"/>
                      <a:gd name="connsiteX17" fmla="*/ 688759 w 1593259"/>
                      <a:gd name="connsiteY17" fmla="*/ 1667042 h 1667042"/>
                      <a:gd name="connsiteX18" fmla="*/ 245847 w 1593259"/>
                      <a:gd name="connsiteY18" fmla="*/ 1224130 h 1667042"/>
                      <a:gd name="connsiteX19" fmla="*/ 245847 w 1593259"/>
                      <a:gd name="connsiteY19" fmla="*/ 1081255 h 1667042"/>
                      <a:gd name="connsiteX20" fmla="*/ 250890 w 1593259"/>
                      <a:gd name="connsiteY20" fmla="*/ 1031236 h 1667042"/>
                      <a:gd name="connsiteX21" fmla="*/ 11123 w 1593259"/>
                      <a:gd name="connsiteY21" fmla="*/ 615948 h 1667042"/>
                      <a:gd name="connsiteX22" fmla="*/ 41475 w 1593259"/>
                      <a:gd name="connsiteY22" fmla="*/ 502673 h 1667042"/>
                      <a:gd name="connsiteX23" fmla="*/ 72686 w 1593259"/>
                      <a:gd name="connsiteY23" fmla="*/ 492178 h 1667042"/>
                      <a:gd name="connsiteX24" fmla="*/ 154750 w 1593259"/>
                      <a:gd name="connsiteY24" fmla="*/ 533025 h 1667042"/>
                      <a:gd name="connsiteX25" fmla="*/ 343923 w 1593259"/>
                      <a:gd name="connsiteY25" fmla="*/ 860684 h 1667042"/>
                      <a:gd name="connsiteX26" fmla="*/ 369200 w 1593259"/>
                      <a:gd name="connsiteY26" fmla="*/ 839828 h 1667042"/>
                      <a:gd name="connsiteX27" fmla="*/ 215975 w 1593259"/>
                      <a:gd name="connsiteY27" fmla="*/ 267988 h 1667042"/>
                      <a:gd name="connsiteX28" fmla="*/ 292870 w 1593259"/>
                      <a:gd name="connsiteY28" fmla="*/ 134804 h 1667042"/>
                      <a:gd name="connsiteX29" fmla="*/ 335967 w 1593259"/>
                      <a:gd name="connsiteY29" fmla="*/ 132103 h 1667042"/>
                      <a:gd name="connsiteX30" fmla="*/ 426053 w 1593259"/>
                      <a:gd name="connsiteY30" fmla="*/ 211698 h 1667042"/>
                      <a:gd name="connsiteX31" fmla="*/ 578656 w 1593259"/>
                      <a:gd name="connsiteY31" fmla="*/ 781218 h 1667042"/>
                      <a:gd name="connsiteX32" fmla="*/ 614705 w 1593259"/>
                      <a:gd name="connsiteY32" fmla="*/ 781218 h 1667042"/>
                      <a:gd name="connsiteX33" fmla="*/ 614705 w 1593259"/>
                      <a:gd name="connsiteY33" fmla="*/ 108744 h 1667042"/>
                      <a:gd name="connsiteX34" fmla="*/ 723449 w 1593259"/>
                      <a:gd name="connsiteY34" fmla="*/ 0 h 1667042"/>
                      <a:gd name="connsiteX0" fmla="*/ 723449 w 1594161"/>
                      <a:gd name="connsiteY0" fmla="*/ 0 h 1667042"/>
                      <a:gd name="connsiteX1" fmla="*/ 832193 w 1594161"/>
                      <a:gd name="connsiteY1" fmla="*/ 108744 h 1667042"/>
                      <a:gd name="connsiteX2" fmla="*/ 832193 w 1594161"/>
                      <a:gd name="connsiteY2" fmla="*/ 781218 h 1667042"/>
                      <a:gd name="connsiteX3" fmla="*/ 861235 w 1594161"/>
                      <a:gd name="connsiteY3" fmla="*/ 781218 h 1667042"/>
                      <a:gd name="connsiteX4" fmla="*/ 1013838 w 1594161"/>
                      <a:gd name="connsiteY4" fmla="*/ 211697 h 1667042"/>
                      <a:gd name="connsiteX5" fmla="*/ 1147022 w 1594161"/>
                      <a:gd name="connsiteY5" fmla="*/ 134803 h 1667042"/>
                      <a:gd name="connsiteX6" fmla="*/ 1223916 w 1594161"/>
                      <a:gd name="connsiteY6" fmla="*/ 267987 h 1667042"/>
                      <a:gd name="connsiteX7" fmla="*/ 1054692 w 1594161"/>
                      <a:gd name="connsiteY7" fmla="*/ 899539 h 1667042"/>
                      <a:gd name="connsiteX8" fmla="*/ 1051911 w 1594161"/>
                      <a:gd name="connsiteY8" fmla="*/ 914682 h 1667042"/>
                      <a:gd name="connsiteX9" fmla="*/ 1097255 w 1594161"/>
                      <a:gd name="connsiteY9" fmla="*/ 1056814 h 1667042"/>
                      <a:gd name="connsiteX10" fmla="*/ 1108948 w 1594161"/>
                      <a:gd name="connsiteY10" fmla="*/ 1067074 h 1667042"/>
                      <a:gd name="connsiteX11" fmla="*/ 1397807 w 1594161"/>
                      <a:gd name="connsiteY11" fmla="*/ 900177 h 1667042"/>
                      <a:gd name="connsiteX12" fmla="*/ 1587938 w 1594161"/>
                      <a:gd name="connsiteY12" fmla="*/ 946189 h 1667042"/>
                      <a:gd name="connsiteX13" fmla="*/ 1510970 w 1594161"/>
                      <a:gd name="connsiteY13" fmla="*/ 1136320 h 1667042"/>
                      <a:gd name="connsiteX14" fmla="*/ 1155573 w 1594161"/>
                      <a:gd name="connsiteY14" fmla="*/ 1345488 h 1667042"/>
                      <a:gd name="connsiteX15" fmla="*/ 1139728 w 1594161"/>
                      <a:gd name="connsiteY15" fmla="*/ 1396532 h 1667042"/>
                      <a:gd name="connsiteX16" fmla="*/ 731622 w 1594161"/>
                      <a:gd name="connsiteY16" fmla="*/ 1667042 h 1667042"/>
                      <a:gd name="connsiteX17" fmla="*/ 688759 w 1594161"/>
                      <a:gd name="connsiteY17" fmla="*/ 1667042 h 1667042"/>
                      <a:gd name="connsiteX18" fmla="*/ 245847 w 1594161"/>
                      <a:gd name="connsiteY18" fmla="*/ 1224130 h 1667042"/>
                      <a:gd name="connsiteX19" fmla="*/ 245847 w 1594161"/>
                      <a:gd name="connsiteY19" fmla="*/ 1081255 h 1667042"/>
                      <a:gd name="connsiteX20" fmla="*/ 250890 w 1594161"/>
                      <a:gd name="connsiteY20" fmla="*/ 1031236 h 1667042"/>
                      <a:gd name="connsiteX21" fmla="*/ 11123 w 1594161"/>
                      <a:gd name="connsiteY21" fmla="*/ 615948 h 1667042"/>
                      <a:gd name="connsiteX22" fmla="*/ 41475 w 1594161"/>
                      <a:gd name="connsiteY22" fmla="*/ 502673 h 1667042"/>
                      <a:gd name="connsiteX23" fmla="*/ 72686 w 1594161"/>
                      <a:gd name="connsiteY23" fmla="*/ 492178 h 1667042"/>
                      <a:gd name="connsiteX24" fmla="*/ 154750 w 1594161"/>
                      <a:gd name="connsiteY24" fmla="*/ 533025 h 1667042"/>
                      <a:gd name="connsiteX25" fmla="*/ 343923 w 1594161"/>
                      <a:gd name="connsiteY25" fmla="*/ 860684 h 1667042"/>
                      <a:gd name="connsiteX26" fmla="*/ 369200 w 1594161"/>
                      <a:gd name="connsiteY26" fmla="*/ 839828 h 1667042"/>
                      <a:gd name="connsiteX27" fmla="*/ 215975 w 1594161"/>
                      <a:gd name="connsiteY27" fmla="*/ 267988 h 1667042"/>
                      <a:gd name="connsiteX28" fmla="*/ 292870 w 1594161"/>
                      <a:gd name="connsiteY28" fmla="*/ 134804 h 1667042"/>
                      <a:gd name="connsiteX29" fmla="*/ 335967 w 1594161"/>
                      <a:gd name="connsiteY29" fmla="*/ 132103 h 1667042"/>
                      <a:gd name="connsiteX30" fmla="*/ 426053 w 1594161"/>
                      <a:gd name="connsiteY30" fmla="*/ 211698 h 1667042"/>
                      <a:gd name="connsiteX31" fmla="*/ 578656 w 1594161"/>
                      <a:gd name="connsiteY31" fmla="*/ 781218 h 1667042"/>
                      <a:gd name="connsiteX32" fmla="*/ 614705 w 1594161"/>
                      <a:gd name="connsiteY32" fmla="*/ 781218 h 1667042"/>
                      <a:gd name="connsiteX33" fmla="*/ 614705 w 1594161"/>
                      <a:gd name="connsiteY33" fmla="*/ 108744 h 1667042"/>
                      <a:gd name="connsiteX34" fmla="*/ 723449 w 1594161"/>
                      <a:gd name="connsiteY34" fmla="*/ 0 h 1667042"/>
                      <a:gd name="connsiteX0" fmla="*/ 723449 w 1596962"/>
                      <a:gd name="connsiteY0" fmla="*/ 0 h 1667042"/>
                      <a:gd name="connsiteX1" fmla="*/ 832193 w 1596962"/>
                      <a:gd name="connsiteY1" fmla="*/ 108744 h 1667042"/>
                      <a:gd name="connsiteX2" fmla="*/ 832193 w 1596962"/>
                      <a:gd name="connsiteY2" fmla="*/ 781218 h 1667042"/>
                      <a:gd name="connsiteX3" fmla="*/ 861235 w 1596962"/>
                      <a:gd name="connsiteY3" fmla="*/ 781218 h 1667042"/>
                      <a:gd name="connsiteX4" fmla="*/ 1013838 w 1596962"/>
                      <a:gd name="connsiteY4" fmla="*/ 211697 h 1667042"/>
                      <a:gd name="connsiteX5" fmla="*/ 1147022 w 1596962"/>
                      <a:gd name="connsiteY5" fmla="*/ 134803 h 1667042"/>
                      <a:gd name="connsiteX6" fmla="*/ 1223916 w 1596962"/>
                      <a:gd name="connsiteY6" fmla="*/ 267987 h 1667042"/>
                      <a:gd name="connsiteX7" fmla="*/ 1054692 w 1596962"/>
                      <a:gd name="connsiteY7" fmla="*/ 899539 h 1667042"/>
                      <a:gd name="connsiteX8" fmla="*/ 1051911 w 1596962"/>
                      <a:gd name="connsiteY8" fmla="*/ 914682 h 1667042"/>
                      <a:gd name="connsiteX9" fmla="*/ 1097255 w 1596962"/>
                      <a:gd name="connsiteY9" fmla="*/ 1056814 h 1667042"/>
                      <a:gd name="connsiteX10" fmla="*/ 1108948 w 1596962"/>
                      <a:gd name="connsiteY10" fmla="*/ 1067074 h 1667042"/>
                      <a:gd name="connsiteX11" fmla="*/ 1397807 w 1596962"/>
                      <a:gd name="connsiteY11" fmla="*/ 900177 h 1667042"/>
                      <a:gd name="connsiteX12" fmla="*/ 1587938 w 1596962"/>
                      <a:gd name="connsiteY12" fmla="*/ 946189 h 1667042"/>
                      <a:gd name="connsiteX13" fmla="*/ 1510970 w 1596962"/>
                      <a:gd name="connsiteY13" fmla="*/ 1136320 h 1667042"/>
                      <a:gd name="connsiteX14" fmla="*/ 1155573 w 1596962"/>
                      <a:gd name="connsiteY14" fmla="*/ 1345488 h 1667042"/>
                      <a:gd name="connsiteX15" fmla="*/ 1139728 w 1596962"/>
                      <a:gd name="connsiteY15" fmla="*/ 1396532 h 1667042"/>
                      <a:gd name="connsiteX16" fmla="*/ 731622 w 1596962"/>
                      <a:gd name="connsiteY16" fmla="*/ 1667042 h 1667042"/>
                      <a:gd name="connsiteX17" fmla="*/ 688759 w 1596962"/>
                      <a:gd name="connsiteY17" fmla="*/ 1667042 h 1667042"/>
                      <a:gd name="connsiteX18" fmla="*/ 245847 w 1596962"/>
                      <a:gd name="connsiteY18" fmla="*/ 1224130 h 1667042"/>
                      <a:gd name="connsiteX19" fmla="*/ 245847 w 1596962"/>
                      <a:gd name="connsiteY19" fmla="*/ 1081255 h 1667042"/>
                      <a:gd name="connsiteX20" fmla="*/ 250890 w 1596962"/>
                      <a:gd name="connsiteY20" fmla="*/ 1031236 h 1667042"/>
                      <a:gd name="connsiteX21" fmla="*/ 11123 w 1596962"/>
                      <a:gd name="connsiteY21" fmla="*/ 615948 h 1667042"/>
                      <a:gd name="connsiteX22" fmla="*/ 41475 w 1596962"/>
                      <a:gd name="connsiteY22" fmla="*/ 502673 h 1667042"/>
                      <a:gd name="connsiteX23" fmla="*/ 72686 w 1596962"/>
                      <a:gd name="connsiteY23" fmla="*/ 492178 h 1667042"/>
                      <a:gd name="connsiteX24" fmla="*/ 154750 w 1596962"/>
                      <a:gd name="connsiteY24" fmla="*/ 533025 h 1667042"/>
                      <a:gd name="connsiteX25" fmla="*/ 343923 w 1596962"/>
                      <a:gd name="connsiteY25" fmla="*/ 860684 h 1667042"/>
                      <a:gd name="connsiteX26" fmla="*/ 369200 w 1596962"/>
                      <a:gd name="connsiteY26" fmla="*/ 839828 h 1667042"/>
                      <a:gd name="connsiteX27" fmla="*/ 215975 w 1596962"/>
                      <a:gd name="connsiteY27" fmla="*/ 267988 h 1667042"/>
                      <a:gd name="connsiteX28" fmla="*/ 292870 w 1596962"/>
                      <a:gd name="connsiteY28" fmla="*/ 134804 h 1667042"/>
                      <a:gd name="connsiteX29" fmla="*/ 335967 w 1596962"/>
                      <a:gd name="connsiteY29" fmla="*/ 132103 h 1667042"/>
                      <a:gd name="connsiteX30" fmla="*/ 426053 w 1596962"/>
                      <a:gd name="connsiteY30" fmla="*/ 211698 h 1667042"/>
                      <a:gd name="connsiteX31" fmla="*/ 578656 w 1596962"/>
                      <a:gd name="connsiteY31" fmla="*/ 781218 h 1667042"/>
                      <a:gd name="connsiteX32" fmla="*/ 614705 w 1596962"/>
                      <a:gd name="connsiteY32" fmla="*/ 781218 h 1667042"/>
                      <a:gd name="connsiteX33" fmla="*/ 614705 w 1596962"/>
                      <a:gd name="connsiteY33" fmla="*/ 108744 h 1667042"/>
                      <a:gd name="connsiteX34" fmla="*/ 723449 w 1596962"/>
                      <a:gd name="connsiteY34" fmla="*/ 0 h 1667042"/>
                      <a:gd name="connsiteX0" fmla="*/ 723449 w 1599061"/>
                      <a:gd name="connsiteY0" fmla="*/ 0 h 1667042"/>
                      <a:gd name="connsiteX1" fmla="*/ 832193 w 1599061"/>
                      <a:gd name="connsiteY1" fmla="*/ 108744 h 1667042"/>
                      <a:gd name="connsiteX2" fmla="*/ 832193 w 1599061"/>
                      <a:gd name="connsiteY2" fmla="*/ 781218 h 1667042"/>
                      <a:gd name="connsiteX3" fmla="*/ 861235 w 1599061"/>
                      <a:gd name="connsiteY3" fmla="*/ 781218 h 1667042"/>
                      <a:gd name="connsiteX4" fmla="*/ 1013838 w 1599061"/>
                      <a:gd name="connsiteY4" fmla="*/ 211697 h 1667042"/>
                      <a:gd name="connsiteX5" fmla="*/ 1147022 w 1599061"/>
                      <a:gd name="connsiteY5" fmla="*/ 134803 h 1667042"/>
                      <a:gd name="connsiteX6" fmla="*/ 1223916 w 1599061"/>
                      <a:gd name="connsiteY6" fmla="*/ 267987 h 1667042"/>
                      <a:gd name="connsiteX7" fmla="*/ 1054692 w 1599061"/>
                      <a:gd name="connsiteY7" fmla="*/ 899539 h 1667042"/>
                      <a:gd name="connsiteX8" fmla="*/ 1051911 w 1599061"/>
                      <a:gd name="connsiteY8" fmla="*/ 914682 h 1667042"/>
                      <a:gd name="connsiteX9" fmla="*/ 1097255 w 1599061"/>
                      <a:gd name="connsiteY9" fmla="*/ 1056814 h 1667042"/>
                      <a:gd name="connsiteX10" fmla="*/ 1108948 w 1599061"/>
                      <a:gd name="connsiteY10" fmla="*/ 1067074 h 1667042"/>
                      <a:gd name="connsiteX11" fmla="*/ 1397807 w 1599061"/>
                      <a:gd name="connsiteY11" fmla="*/ 900177 h 1667042"/>
                      <a:gd name="connsiteX12" fmla="*/ 1590319 w 1599061"/>
                      <a:gd name="connsiteY12" fmla="*/ 953333 h 1667042"/>
                      <a:gd name="connsiteX13" fmla="*/ 1510970 w 1599061"/>
                      <a:gd name="connsiteY13" fmla="*/ 1136320 h 1667042"/>
                      <a:gd name="connsiteX14" fmla="*/ 1155573 w 1599061"/>
                      <a:gd name="connsiteY14" fmla="*/ 1345488 h 1667042"/>
                      <a:gd name="connsiteX15" fmla="*/ 1139728 w 1599061"/>
                      <a:gd name="connsiteY15" fmla="*/ 1396532 h 1667042"/>
                      <a:gd name="connsiteX16" fmla="*/ 731622 w 1599061"/>
                      <a:gd name="connsiteY16" fmla="*/ 1667042 h 1667042"/>
                      <a:gd name="connsiteX17" fmla="*/ 688759 w 1599061"/>
                      <a:gd name="connsiteY17" fmla="*/ 1667042 h 1667042"/>
                      <a:gd name="connsiteX18" fmla="*/ 245847 w 1599061"/>
                      <a:gd name="connsiteY18" fmla="*/ 1224130 h 1667042"/>
                      <a:gd name="connsiteX19" fmla="*/ 245847 w 1599061"/>
                      <a:gd name="connsiteY19" fmla="*/ 1081255 h 1667042"/>
                      <a:gd name="connsiteX20" fmla="*/ 250890 w 1599061"/>
                      <a:gd name="connsiteY20" fmla="*/ 1031236 h 1667042"/>
                      <a:gd name="connsiteX21" fmla="*/ 11123 w 1599061"/>
                      <a:gd name="connsiteY21" fmla="*/ 615948 h 1667042"/>
                      <a:gd name="connsiteX22" fmla="*/ 41475 w 1599061"/>
                      <a:gd name="connsiteY22" fmla="*/ 502673 h 1667042"/>
                      <a:gd name="connsiteX23" fmla="*/ 72686 w 1599061"/>
                      <a:gd name="connsiteY23" fmla="*/ 492178 h 1667042"/>
                      <a:gd name="connsiteX24" fmla="*/ 154750 w 1599061"/>
                      <a:gd name="connsiteY24" fmla="*/ 533025 h 1667042"/>
                      <a:gd name="connsiteX25" fmla="*/ 343923 w 1599061"/>
                      <a:gd name="connsiteY25" fmla="*/ 860684 h 1667042"/>
                      <a:gd name="connsiteX26" fmla="*/ 369200 w 1599061"/>
                      <a:gd name="connsiteY26" fmla="*/ 839828 h 1667042"/>
                      <a:gd name="connsiteX27" fmla="*/ 215975 w 1599061"/>
                      <a:gd name="connsiteY27" fmla="*/ 267988 h 1667042"/>
                      <a:gd name="connsiteX28" fmla="*/ 292870 w 1599061"/>
                      <a:gd name="connsiteY28" fmla="*/ 134804 h 1667042"/>
                      <a:gd name="connsiteX29" fmla="*/ 335967 w 1599061"/>
                      <a:gd name="connsiteY29" fmla="*/ 132103 h 1667042"/>
                      <a:gd name="connsiteX30" fmla="*/ 426053 w 1599061"/>
                      <a:gd name="connsiteY30" fmla="*/ 211698 h 1667042"/>
                      <a:gd name="connsiteX31" fmla="*/ 578656 w 1599061"/>
                      <a:gd name="connsiteY31" fmla="*/ 781218 h 1667042"/>
                      <a:gd name="connsiteX32" fmla="*/ 614705 w 1599061"/>
                      <a:gd name="connsiteY32" fmla="*/ 781218 h 1667042"/>
                      <a:gd name="connsiteX33" fmla="*/ 614705 w 1599061"/>
                      <a:gd name="connsiteY33" fmla="*/ 108744 h 1667042"/>
                      <a:gd name="connsiteX34" fmla="*/ 723449 w 1599061"/>
                      <a:gd name="connsiteY34" fmla="*/ 0 h 1667042"/>
                      <a:gd name="connsiteX0" fmla="*/ 723449 w 1602893"/>
                      <a:gd name="connsiteY0" fmla="*/ 0 h 1667042"/>
                      <a:gd name="connsiteX1" fmla="*/ 832193 w 1602893"/>
                      <a:gd name="connsiteY1" fmla="*/ 108744 h 1667042"/>
                      <a:gd name="connsiteX2" fmla="*/ 832193 w 1602893"/>
                      <a:gd name="connsiteY2" fmla="*/ 781218 h 1667042"/>
                      <a:gd name="connsiteX3" fmla="*/ 861235 w 1602893"/>
                      <a:gd name="connsiteY3" fmla="*/ 781218 h 1667042"/>
                      <a:gd name="connsiteX4" fmla="*/ 1013838 w 1602893"/>
                      <a:gd name="connsiteY4" fmla="*/ 211697 h 1667042"/>
                      <a:gd name="connsiteX5" fmla="*/ 1147022 w 1602893"/>
                      <a:gd name="connsiteY5" fmla="*/ 134803 h 1667042"/>
                      <a:gd name="connsiteX6" fmla="*/ 1223916 w 1602893"/>
                      <a:gd name="connsiteY6" fmla="*/ 267987 h 1667042"/>
                      <a:gd name="connsiteX7" fmla="*/ 1054692 w 1602893"/>
                      <a:gd name="connsiteY7" fmla="*/ 899539 h 1667042"/>
                      <a:gd name="connsiteX8" fmla="*/ 1051911 w 1602893"/>
                      <a:gd name="connsiteY8" fmla="*/ 914682 h 1667042"/>
                      <a:gd name="connsiteX9" fmla="*/ 1097255 w 1602893"/>
                      <a:gd name="connsiteY9" fmla="*/ 1056814 h 1667042"/>
                      <a:gd name="connsiteX10" fmla="*/ 1108948 w 1602893"/>
                      <a:gd name="connsiteY10" fmla="*/ 1067074 h 1667042"/>
                      <a:gd name="connsiteX11" fmla="*/ 1397807 w 1602893"/>
                      <a:gd name="connsiteY11" fmla="*/ 900177 h 1667042"/>
                      <a:gd name="connsiteX12" fmla="*/ 1590319 w 1602893"/>
                      <a:gd name="connsiteY12" fmla="*/ 953333 h 1667042"/>
                      <a:gd name="connsiteX13" fmla="*/ 1510970 w 1602893"/>
                      <a:gd name="connsiteY13" fmla="*/ 1136320 h 1667042"/>
                      <a:gd name="connsiteX14" fmla="*/ 1155573 w 1602893"/>
                      <a:gd name="connsiteY14" fmla="*/ 1345488 h 1667042"/>
                      <a:gd name="connsiteX15" fmla="*/ 1139728 w 1602893"/>
                      <a:gd name="connsiteY15" fmla="*/ 1396532 h 1667042"/>
                      <a:gd name="connsiteX16" fmla="*/ 731622 w 1602893"/>
                      <a:gd name="connsiteY16" fmla="*/ 1667042 h 1667042"/>
                      <a:gd name="connsiteX17" fmla="*/ 688759 w 1602893"/>
                      <a:gd name="connsiteY17" fmla="*/ 1667042 h 1667042"/>
                      <a:gd name="connsiteX18" fmla="*/ 245847 w 1602893"/>
                      <a:gd name="connsiteY18" fmla="*/ 1224130 h 1667042"/>
                      <a:gd name="connsiteX19" fmla="*/ 245847 w 1602893"/>
                      <a:gd name="connsiteY19" fmla="*/ 1081255 h 1667042"/>
                      <a:gd name="connsiteX20" fmla="*/ 250890 w 1602893"/>
                      <a:gd name="connsiteY20" fmla="*/ 1031236 h 1667042"/>
                      <a:gd name="connsiteX21" fmla="*/ 11123 w 1602893"/>
                      <a:gd name="connsiteY21" fmla="*/ 615948 h 1667042"/>
                      <a:gd name="connsiteX22" fmla="*/ 41475 w 1602893"/>
                      <a:gd name="connsiteY22" fmla="*/ 502673 h 1667042"/>
                      <a:gd name="connsiteX23" fmla="*/ 72686 w 1602893"/>
                      <a:gd name="connsiteY23" fmla="*/ 492178 h 1667042"/>
                      <a:gd name="connsiteX24" fmla="*/ 154750 w 1602893"/>
                      <a:gd name="connsiteY24" fmla="*/ 533025 h 1667042"/>
                      <a:gd name="connsiteX25" fmla="*/ 343923 w 1602893"/>
                      <a:gd name="connsiteY25" fmla="*/ 860684 h 1667042"/>
                      <a:gd name="connsiteX26" fmla="*/ 369200 w 1602893"/>
                      <a:gd name="connsiteY26" fmla="*/ 839828 h 1667042"/>
                      <a:gd name="connsiteX27" fmla="*/ 215975 w 1602893"/>
                      <a:gd name="connsiteY27" fmla="*/ 267988 h 1667042"/>
                      <a:gd name="connsiteX28" fmla="*/ 292870 w 1602893"/>
                      <a:gd name="connsiteY28" fmla="*/ 134804 h 1667042"/>
                      <a:gd name="connsiteX29" fmla="*/ 335967 w 1602893"/>
                      <a:gd name="connsiteY29" fmla="*/ 132103 h 1667042"/>
                      <a:gd name="connsiteX30" fmla="*/ 426053 w 1602893"/>
                      <a:gd name="connsiteY30" fmla="*/ 211698 h 1667042"/>
                      <a:gd name="connsiteX31" fmla="*/ 578656 w 1602893"/>
                      <a:gd name="connsiteY31" fmla="*/ 781218 h 1667042"/>
                      <a:gd name="connsiteX32" fmla="*/ 614705 w 1602893"/>
                      <a:gd name="connsiteY32" fmla="*/ 781218 h 1667042"/>
                      <a:gd name="connsiteX33" fmla="*/ 614705 w 1602893"/>
                      <a:gd name="connsiteY33" fmla="*/ 108744 h 1667042"/>
                      <a:gd name="connsiteX34" fmla="*/ 723449 w 1602893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08948 w 1598802"/>
                      <a:gd name="connsiteY10" fmla="*/ 1067074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49671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49671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0112 w 1598802"/>
                      <a:gd name="connsiteY9" fmla="*/ 1040146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90112 w 1598802"/>
                      <a:gd name="connsiteY8" fmla="*/ 1040146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80587 w 1598802"/>
                      <a:gd name="connsiteY8" fmla="*/ 1030621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69200 w 1598802"/>
                      <a:gd name="connsiteY23" fmla="*/ 839828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96216 w 1598802"/>
                      <a:gd name="connsiteY28" fmla="*/ 785609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96216 w 1598802"/>
                      <a:gd name="connsiteY28" fmla="*/ 785609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89632 w 1598802"/>
                      <a:gd name="connsiteY28" fmla="*/ 787805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89632 w 1598802"/>
                      <a:gd name="connsiteY28" fmla="*/ 787805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61235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92870 w 1598802"/>
                      <a:gd name="connsiteY23" fmla="*/ 134804 h 1667042"/>
                      <a:gd name="connsiteX24" fmla="*/ 335967 w 1598802"/>
                      <a:gd name="connsiteY24" fmla="*/ 132103 h 1667042"/>
                      <a:gd name="connsiteX25" fmla="*/ 426053 w 1598802"/>
                      <a:gd name="connsiteY25" fmla="*/ 211698 h 1667042"/>
                      <a:gd name="connsiteX26" fmla="*/ 589632 w 1598802"/>
                      <a:gd name="connsiteY26" fmla="*/ 787805 h 1667042"/>
                      <a:gd name="connsiteX27" fmla="*/ 614705 w 1598802"/>
                      <a:gd name="connsiteY27" fmla="*/ 108744 h 1667042"/>
                      <a:gd name="connsiteX28" fmla="*/ 723449 w 1598802"/>
                      <a:gd name="connsiteY28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92870 w 1598802"/>
                      <a:gd name="connsiteY23" fmla="*/ 134804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24755 w 1598802"/>
                      <a:gd name="connsiteY22" fmla="*/ 26359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24755 w 1598802"/>
                      <a:gd name="connsiteY22" fmla="*/ 263598 h 1667042"/>
                      <a:gd name="connsiteX23" fmla="*/ 279700 w 1598802"/>
                      <a:gd name="connsiteY23" fmla="*/ 123829 h 1667042"/>
                      <a:gd name="connsiteX24" fmla="*/ 412883 w 1598802"/>
                      <a:gd name="connsiteY24" fmla="*/ 213894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2 h 1667044"/>
                      <a:gd name="connsiteX1" fmla="*/ 832193 w 1598802"/>
                      <a:gd name="connsiteY1" fmla="*/ 10874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0921 w 1598802"/>
                      <a:gd name="connsiteY23" fmla="*/ 126026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0921 w 1598802"/>
                      <a:gd name="connsiteY23" fmla="*/ 126026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1834 w 1595967"/>
                      <a:gd name="connsiteY0" fmla="*/ 2 h 1667044"/>
                      <a:gd name="connsiteX1" fmla="*/ 811798 w 1595967"/>
                      <a:gd name="connsiteY1" fmla="*/ 113136 h 1667044"/>
                      <a:gd name="connsiteX2" fmla="*/ 847425 w 1595967"/>
                      <a:gd name="connsiteY2" fmla="*/ 781220 h 1667044"/>
                      <a:gd name="connsiteX3" fmla="*/ 1024172 w 1595967"/>
                      <a:gd name="connsiteY3" fmla="*/ 213894 h 1667044"/>
                      <a:gd name="connsiteX4" fmla="*/ 1144187 w 1595967"/>
                      <a:gd name="connsiteY4" fmla="*/ 134805 h 1667044"/>
                      <a:gd name="connsiteX5" fmla="*/ 1203521 w 1595967"/>
                      <a:gd name="connsiteY5" fmla="*/ 267989 h 1667044"/>
                      <a:gd name="connsiteX6" fmla="*/ 1071025 w 1595967"/>
                      <a:gd name="connsiteY6" fmla="*/ 804936 h 1667044"/>
                      <a:gd name="connsiteX7" fmla="*/ 1070236 w 1595967"/>
                      <a:gd name="connsiteY7" fmla="*/ 992192 h 1667044"/>
                      <a:gd name="connsiteX8" fmla="*/ 1177550 w 1595967"/>
                      <a:gd name="connsiteY8" fmla="*/ 1036119 h 1667044"/>
                      <a:gd name="connsiteX9" fmla="*/ 1394972 w 1595967"/>
                      <a:gd name="connsiteY9" fmla="*/ 900179 h 1667044"/>
                      <a:gd name="connsiteX10" fmla="*/ 1582722 w 1595967"/>
                      <a:gd name="connsiteY10" fmla="*/ 950954 h 1667044"/>
                      <a:gd name="connsiteX11" fmla="*/ 1508135 w 1595967"/>
                      <a:gd name="connsiteY11" fmla="*/ 1136322 h 1667044"/>
                      <a:gd name="connsiteX12" fmla="*/ 1136893 w 1595967"/>
                      <a:gd name="connsiteY12" fmla="*/ 1396534 h 1667044"/>
                      <a:gd name="connsiteX13" fmla="*/ 728787 w 1595967"/>
                      <a:gd name="connsiteY13" fmla="*/ 1667044 h 1667044"/>
                      <a:gd name="connsiteX14" fmla="*/ 685924 w 1595967"/>
                      <a:gd name="connsiteY14" fmla="*/ 1667044 h 1667044"/>
                      <a:gd name="connsiteX15" fmla="*/ 243012 w 1595967"/>
                      <a:gd name="connsiteY15" fmla="*/ 1224132 h 1667044"/>
                      <a:gd name="connsiteX16" fmla="*/ 243012 w 1595967"/>
                      <a:gd name="connsiteY16" fmla="*/ 1081257 h 1667044"/>
                      <a:gd name="connsiteX17" fmla="*/ 8288 w 1595967"/>
                      <a:gd name="connsiteY17" fmla="*/ 615950 h 1667044"/>
                      <a:gd name="connsiteX18" fmla="*/ 38640 w 1595967"/>
                      <a:gd name="connsiteY18" fmla="*/ 502675 h 1667044"/>
                      <a:gd name="connsiteX19" fmla="*/ 151915 w 1595967"/>
                      <a:gd name="connsiteY19" fmla="*/ 533027 h 1667044"/>
                      <a:gd name="connsiteX20" fmla="*/ 353195 w 1595967"/>
                      <a:gd name="connsiteY20" fmla="*/ 852999 h 1667044"/>
                      <a:gd name="connsiteX21" fmla="*/ 221920 w 1595967"/>
                      <a:gd name="connsiteY21" fmla="*/ 263600 h 1667044"/>
                      <a:gd name="connsiteX22" fmla="*/ 268086 w 1595967"/>
                      <a:gd name="connsiteY22" fmla="*/ 126026 h 1667044"/>
                      <a:gd name="connsiteX23" fmla="*/ 410048 w 1595967"/>
                      <a:gd name="connsiteY23" fmla="*/ 213896 h 1667044"/>
                      <a:gd name="connsiteX24" fmla="*/ 586797 w 1595967"/>
                      <a:gd name="connsiteY24" fmla="*/ 787807 h 1667044"/>
                      <a:gd name="connsiteX25" fmla="*/ 620650 w 1595967"/>
                      <a:gd name="connsiteY25" fmla="*/ 110942 h 1667044"/>
                      <a:gd name="connsiteX26" fmla="*/ 711834 w 1595967"/>
                      <a:gd name="connsiteY26" fmla="*/ 2 h 1667044"/>
                      <a:gd name="connsiteX0" fmla="*/ 711728 w 1595861"/>
                      <a:gd name="connsiteY0" fmla="*/ 2 h 1667044"/>
                      <a:gd name="connsiteX1" fmla="*/ 811692 w 1595861"/>
                      <a:gd name="connsiteY1" fmla="*/ 113136 h 1667044"/>
                      <a:gd name="connsiteX2" fmla="*/ 847319 w 1595861"/>
                      <a:gd name="connsiteY2" fmla="*/ 781220 h 1667044"/>
                      <a:gd name="connsiteX3" fmla="*/ 1024066 w 1595861"/>
                      <a:gd name="connsiteY3" fmla="*/ 213894 h 1667044"/>
                      <a:gd name="connsiteX4" fmla="*/ 1144081 w 1595861"/>
                      <a:gd name="connsiteY4" fmla="*/ 134805 h 1667044"/>
                      <a:gd name="connsiteX5" fmla="*/ 1203415 w 1595861"/>
                      <a:gd name="connsiteY5" fmla="*/ 267989 h 1667044"/>
                      <a:gd name="connsiteX6" fmla="*/ 1070919 w 1595861"/>
                      <a:gd name="connsiteY6" fmla="*/ 804936 h 1667044"/>
                      <a:gd name="connsiteX7" fmla="*/ 1070130 w 1595861"/>
                      <a:gd name="connsiteY7" fmla="*/ 992192 h 1667044"/>
                      <a:gd name="connsiteX8" fmla="*/ 1177444 w 1595861"/>
                      <a:gd name="connsiteY8" fmla="*/ 1036119 h 1667044"/>
                      <a:gd name="connsiteX9" fmla="*/ 1394866 w 1595861"/>
                      <a:gd name="connsiteY9" fmla="*/ 900179 h 1667044"/>
                      <a:gd name="connsiteX10" fmla="*/ 1582616 w 1595861"/>
                      <a:gd name="connsiteY10" fmla="*/ 950954 h 1667044"/>
                      <a:gd name="connsiteX11" fmla="*/ 1508029 w 1595861"/>
                      <a:gd name="connsiteY11" fmla="*/ 1136322 h 1667044"/>
                      <a:gd name="connsiteX12" fmla="*/ 1136787 w 1595861"/>
                      <a:gd name="connsiteY12" fmla="*/ 1396534 h 1667044"/>
                      <a:gd name="connsiteX13" fmla="*/ 728681 w 1595861"/>
                      <a:gd name="connsiteY13" fmla="*/ 1667044 h 1667044"/>
                      <a:gd name="connsiteX14" fmla="*/ 685818 w 1595861"/>
                      <a:gd name="connsiteY14" fmla="*/ 1667044 h 1667044"/>
                      <a:gd name="connsiteX15" fmla="*/ 242906 w 1595861"/>
                      <a:gd name="connsiteY15" fmla="*/ 1224132 h 1667044"/>
                      <a:gd name="connsiteX16" fmla="*/ 242906 w 1595861"/>
                      <a:gd name="connsiteY16" fmla="*/ 1081257 h 1667044"/>
                      <a:gd name="connsiteX17" fmla="*/ 8182 w 1595861"/>
                      <a:gd name="connsiteY17" fmla="*/ 615950 h 1667044"/>
                      <a:gd name="connsiteX18" fmla="*/ 38534 w 1595861"/>
                      <a:gd name="connsiteY18" fmla="*/ 502675 h 1667044"/>
                      <a:gd name="connsiteX19" fmla="*/ 147418 w 1595861"/>
                      <a:gd name="connsiteY19" fmla="*/ 537418 h 1667044"/>
                      <a:gd name="connsiteX20" fmla="*/ 353089 w 1595861"/>
                      <a:gd name="connsiteY20" fmla="*/ 852999 h 1667044"/>
                      <a:gd name="connsiteX21" fmla="*/ 221814 w 1595861"/>
                      <a:gd name="connsiteY21" fmla="*/ 263600 h 1667044"/>
                      <a:gd name="connsiteX22" fmla="*/ 267980 w 1595861"/>
                      <a:gd name="connsiteY22" fmla="*/ 126026 h 1667044"/>
                      <a:gd name="connsiteX23" fmla="*/ 409942 w 1595861"/>
                      <a:gd name="connsiteY23" fmla="*/ 213896 h 1667044"/>
                      <a:gd name="connsiteX24" fmla="*/ 586691 w 1595861"/>
                      <a:gd name="connsiteY24" fmla="*/ 787807 h 1667044"/>
                      <a:gd name="connsiteX25" fmla="*/ 620544 w 1595861"/>
                      <a:gd name="connsiteY25" fmla="*/ 110942 h 1667044"/>
                      <a:gd name="connsiteX26" fmla="*/ 711728 w 1595861"/>
                      <a:gd name="connsiteY26" fmla="*/ 2 h 1667044"/>
                      <a:gd name="connsiteX0" fmla="*/ 713979 w 1598112"/>
                      <a:gd name="connsiteY0" fmla="*/ 2 h 1667044"/>
                      <a:gd name="connsiteX1" fmla="*/ 813943 w 1598112"/>
                      <a:gd name="connsiteY1" fmla="*/ 113136 h 1667044"/>
                      <a:gd name="connsiteX2" fmla="*/ 849570 w 1598112"/>
                      <a:gd name="connsiteY2" fmla="*/ 781220 h 1667044"/>
                      <a:gd name="connsiteX3" fmla="*/ 1026317 w 1598112"/>
                      <a:gd name="connsiteY3" fmla="*/ 213894 h 1667044"/>
                      <a:gd name="connsiteX4" fmla="*/ 1146332 w 1598112"/>
                      <a:gd name="connsiteY4" fmla="*/ 134805 h 1667044"/>
                      <a:gd name="connsiteX5" fmla="*/ 1205666 w 1598112"/>
                      <a:gd name="connsiteY5" fmla="*/ 267989 h 1667044"/>
                      <a:gd name="connsiteX6" fmla="*/ 1073170 w 1598112"/>
                      <a:gd name="connsiteY6" fmla="*/ 804936 h 1667044"/>
                      <a:gd name="connsiteX7" fmla="*/ 1072381 w 1598112"/>
                      <a:gd name="connsiteY7" fmla="*/ 992192 h 1667044"/>
                      <a:gd name="connsiteX8" fmla="*/ 1179695 w 1598112"/>
                      <a:gd name="connsiteY8" fmla="*/ 1036119 h 1667044"/>
                      <a:gd name="connsiteX9" fmla="*/ 1397117 w 1598112"/>
                      <a:gd name="connsiteY9" fmla="*/ 900179 h 1667044"/>
                      <a:gd name="connsiteX10" fmla="*/ 1584867 w 1598112"/>
                      <a:gd name="connsiteY10" fmla="*/ 950954 h 1667044"/>
                      <a:gd name="connsiteX11" fmla="*/ 1510280 w 1598112"/>
                      <a:gd name="connsiteY11" fmla="*/ 1136322 h 1667044"/>
                      <a:gd name="connsiteX12" fmla="*/ 1139038 w 1598112"/>
                      <a:gd name="connsiteY12" fmla="*/ 1396534 h 1667044"/>
                      <a:gd name="connsiteX13" fmla="*/ 730932 w 1598112"/>
                      <a:gd name="connsiteY13" fmla="*/ 1667044 h 1667044"/>
                      <a:gd name="connsiteX14" fmla="*/ 688069 w 1598112"/>
                      <a:gd name="connsiteY14" fmla="*/ 1667044 h 1667044"/>
                      <a:gd name="connsiteX15" fmla="*/ 245157 w 1598112"/>
                      <a:gd name="connsiteY15" fmla="*/ 1224132 h 1667044"/>
                      <a:gd name="connsiteX16" fmla="*/ 245157 w 1598112"/>
                      <a:gd name="connsiteY16" fmla="*/ 1081257 h 1667044"/>
                      <a:gd name="connsiteX17" fmla="*/ 10433 w 1598112"/>
                      <a:gd name="connsiteY17" fmla="*/ 615950 h 1667044"/>
                      <a:gd name="connsiteX18" fmla="*/ 40785 w 1598112"/>
                      <a:gd name="connsiteY18" fmla="*/ 502675 h 1667044"/>
                      <a:gd name="connsiteX19" fmla="*/ 149669 w 1598112"/>
                      <a:gd name="connsiteY19" fmla="*/ 537418 h 1667044"/>
                      <a:gd name="connsiteX20" fmla="*/ 355340 w 1598112"/>
                      <a:gd name="connsiteY20" fmla="*/ 852999 h 1667044"/>
                      <a:gd name="connsiteX21" fmla="*/ 224065 w 1598112"/>
                      <a:gd name="connsiteY21" fmla="*/ 263600 h 1667044"/>
                      <a:gd name="connsiteX22" fmla="*/ 270231 w 1598112"/>
                      <a:gd name="connsiteY22" fmla="*/ 126026 h 1667044"/>
                      <a:gd name="connsiteX23" fmla="*/ 412193 w 1598112"/>
                      <a:gd name="connsiteY23" fmla="*/ 213896 h 1667044"/>
                      <a:gd name="connsiteX24" fmla="*/ 588942 w 1598112"/>
                      <a:gd name="connsiteY24" fmla="*/ 787807 h 1667044"/>
                      <a:gd name="connsiteX25" fmla="*/ 622795 w 1598112"/>
                      <a:gd name="connsiteY25" fmla="*/ 110942 h 1667044"/>
                      <a:gd name="connsiteX26" fmla="*/ 713979 w 1598112"/>
                      <a:gd name="connsiteY26" fmla="*/ 2 h 1667044"/>
                      <a:gd name="connsiteX0" fmla="*/ 713979 w 1598112"/>
                      <a:gd name="connsiteY0" fmla="*/ 2 h 1667044"/>
                      <a:gd name="connsiteX1" fmla="*/ 813943 w 1598112"/>
                      <a:gd name="connsiteY1" fmla="*/ 113136 h 1667044"/>
                      <a:gd name="connsiteX2" fmla="*/ 849570 w 1598112"/>
                      <a:gd name="connsiteY2" fmla="*/ 781220 h 1667044"/>
                      <a:gd name="connsiteX3" fmla="*/ 1026317 w 1598112"/>
                      <a:gd name="connsiteY3" fmla="*/ 213894 h 1667044"/>
                      <a:gd name="connsiteX4" fmla="*/ 1146332 w 1598112"/>
                      <a:gd name="connsiteY4" fmla="*/ 134805 h 1667044"/>
                      <a:gd name="connsiteX5" fmla="*/ 1205666 w 1598112"/>
                      <a:gd name="connsiteY5" fmla="*/ 267989 h 1667044"/>
                      <a:gd name="connsiteX6" fmla="*/ 1073170 w 1598112"/>
                      <a:gd name="connsiteY6" fmla="*/ 804936 h 1667044"/>
                      <a:gd name="connsiteX7" fmla="*/ 1072381 w 1598112"/>
                      <a:gd name="connsiteY7" fmla="*/ 992192 h 1667044"/>
                      <a:gd name="connsiteX8" fmla="*/ 1170916 w 1598112"/>
                      <a:gd name="connsiteY8" fmla="*/ 1029534 h 1667044"/>
                      <a:gd name="connsiteX9" fmla="*/ 1397117 w 1598112"/>
                      <a:gd name="connsiteY9" fmla="*/ 900179 h 1667044"/>
                      <a:gd name="connsiteX10" fmla="*/ 1584867 w 1598112"/>
                      <a:gd name="connsiteY10" fmla="*/ 950954 h 1667044"/>
                      <a:gd name="connsiteX11" fmla="*/ 1510280 w 1598112"/>
                      <a:gd name="connsiteY11" fmla="*/ 1136322 h 1667044"/>
                      <a:gd name="connsiteX12" fmla="*/ 1139038 w 1598112"/>
                      <a:gd name="connsiteY12" fmla="*/ 1396534 h 1667044"/>
                      <a:gd name="connsiteX13" fmla="*/ 730932 w 1598112"/>
                      <a:gd name="connsiteY13" fmla="*/ 1667044 h 1667044"/>
                      <a:gd name="connsiteX14" fmla="*/ 688069 w 1598112"/>
                      <a:gd name="connsiteY14" fmla="*/ 1667044 h 1667044"/>
                      <a:gd name="connsiteX15" fmla="*/ 245157 w 1598112"/>
                      <a:gd name="connsiteY15" fmla="*/ 1224132 h 1667044"/>
                      <a:gd name="connsiteX16" fmla="*/ 245157 w 1598112"/>
                      <a:gd name="connsiteY16" fmla="*/ 1081257 h 1667044"/>
                      <a:gd name="connsiteX17" fmla="*/ 10433 w 1598112"/>
                      <a:gd name="connsiteY17" fmla="*/ 615950 h 1667044"/>
                      <a:gd name="connsiteX18" fmla="*/ 40785 w 1598112"/>
                      <a:gd name="connsiteY18" fmla="*/ 502675 h 1667044"/>
                      <a:gd name="connsiteX19" fmla="*/ 149669 w 1598112"/>
                      <a:gd name="connsiteY19" fmla="*/ 537418 h 1667044"/>
                      <a:gd name="connsiteX20" fmla="*/ 355340 w 1598112"/>
                      <a:gd name="connsiteY20" fmla="*/ 852999 h 1667044"/>
                      <a:gd name="connsiteX21" fmla="*/ 224065 w 1598112"/>
                      <a:gd name="connsiteY21" fmla="*/ 263600 h 1667044"/>
                      <a:gd name="connsiteX22" fmla="*/ 270231 w 1598112"/>
                      <a:gd name="connsiteY22" fmla="*/ 126026 h 1667044"/>
                      <a:gd name="connsiteX23" fmla="*/ 412193 w 1598112"/>
                      <a:gd name="connsiteY23" fmla="*/ 213896 h 1667044"/>
                      <a:gd name="connsiteX24" fmla="*/ 588942 w 1598112"/>
                      <a:gd name="connsiteY24" fmla="*/ 787807 h 1667044"/>
                      <a:gd name="connsiteX25" fmla="*/ 622795 w 1598112"/>
                      <a:gd name="connsiteY25" fmla="*/ 110942 h 1667044"/>
                      <a:gd name="connsiteX26" fmla="*/ 713979 w 1598112"/>
                      <a:gd name="connsiteY26" fmla="*/ 2 h 1667044"/>
                      <a:gd name="connsiteX0" fmla="*/ 713979 w 1587883"/>
                      <a:gd name="connsiteY0" fmla="*/ 2 h 1667044"/>
                      <a:gd name="connsiteX1" fmla="*/ 813943 w 1587883"/>
                      <a:gd name="connsiteY1" fmla="*/ 113136 h 1667044"/>
                      <a:gd name="connsiteX2" fmla="*/ 849570 w 1587883"/>
                      <a:gd name="connsiteY2" fmla="*/ 781220 h 1667044"/>
                      <a:gd name="connsiteX3" fmla="*/ 1026317 w 1587883"/>
                      <a:gd name="connsiteY3" fmla="*/ 213894 h 1667044"/>
                      <a:gd name="connsiteX4" fmla="*/ 1146332 w 1587883"/>
                      <a:gd name="connsiteY4" fmla="*/ 134805 h 1667044"/>
                      <a:gd name="connsiteX5" fmla="*/ 1205666 w 1587883"/>
                      <a:gd name="connsiteY5" fmla="*/ 267989 h 1667044"/>
                      <a:gd name="connsiteX6" fmla="*/ 1073170 w 1587883"/>
                      <a:gd name="connsiteY6" fmla="*/ 804936 h 1667044"/>
                      <a:gd name="connsiteX7" fmla="*/ 1072381 w 1587883"/>
                      <a:gd name="connsiteY7" fmla="*/ 992192 h 1667044"/>
                      <a:gd name="connsiteX8" fmla="*/ 1170916 w 1587883"/>
                      <a:gd name="connsiteY8" fmla="*/ 1029534 h 1667044"/>
                      <a:gd name="connsiteX9" fmla="*/ 1397117 w 1587883"/>
                      <a:gd name="connsiteY9" fmla="*/ 900179 h 1667044"/>
                      <a:gd name="connsiteX10" fmla="*/ 1584867 w 1587883"/>
                      <a:gd name="connsiteY10" fmla="*/ 950954 h 1667044"/>
                      <a:gd name="connsiteX11" fmla="*/ 1490526 w 1587883"/>
                      <a:gd name="connsiteY11" fmla="*/ 1120958 h 1667044"/>
                      <a:gd name="connsiteX12" fmla="*/ 1139038 w 1587883"/>
                      <a:gd name="connsiteY12" fmla="*/ 1396534 h 1667044"/>
                      <a:gd name="connsiteX13" fmla="*/ 730932 w 1587883"/>
                      <a:gd name="connsiteY13" fmla="*/ 1667044 h 1667044"/>
                      <a:gd name="connsiteX14" fmla="*/ 688069 w 1587883"/>
                      <a:gd name="connsiteY14" fmla="*/ 1667044 h 1667044"/>
                      <a:gd name="connsiteX15" fmla="*/ 245157 w 1587883"/>
                      <a:gd name="connsiteY15" fmla="*/ 1224132 h 1667044"/>
                      <a:gd name="connsiteX16" fmla="*/ 245157 w 1587883"/>
                      <a:gd name="connsiteY16" fmla="*/ 1081257 h 1667044"/>
                      <a:gd name="connsiteX17" fmla="*/ 10433 w 1587883"/>
                      <a:gd name="connsiteY17" fmla="*/ 615950 h 1667044"/>
                      <a:gd name="connsiteX18" fmla="*/ 40785 w 1587883"/>
                      <a:gd name="connsiteY18" fmla="*/ 502675 h 1667044"/>
                      <a:gd name="connsiteX19" fmla="*/ 149669 w 1587883"/>
                      <a:gd name="connsiteY19" fmla="*/ 537418 h 1667044"/>
                      <a:gd name="connsiteX20" fmla="*/ 355340 w 1587883"/>
                      <a:gd name="connsiteY20" fmla="*/ 852999 h 1667044"/>
                      <a:gd name="connsiteX21" fmla="*/ 224065 w 1587883"/>
                      <a:gd name="connsiteY21" fmla="*/ 263600 h 1667044"/>
                      <a:gd name="connsiteX22" fmla="*/ 270231 w 1587883"/>
                      <a:gd name="connsiteY22" fmla="*/ 126026 h 1667044"/>
                      <a:gd name="connsiteX23" fmla="*/ 412193 w 1587883"/>
                      <a:gd name="connsiteY23" fmla="*/ 213896 h 1667044"/>
                      <a:gd name="connsiteX24" fmla="*/ 588942 w 1587883"/>
                      <a:gd name="connsiteY24" fmla="*/ 787807 h 1667044"/>
                      <a:gd name="connsiteX25" fmla="*/ 622795 w 1587883"/>
                      <a:gd name="connsiteY25" fmla="*/ 110942 h 1667044"/>
                      <a:gd name="connsiteX26" fmla="*/ 713979 w 1587883"/>
                      <a:gd name="connsiteY26" fmla="*/ 2 h 1667044"/>
                      <a:gd name="connsiteX0" fmla="*/ 713979 w 1555959"/>
                      <a:gd name="connsiteY0" fmla="*/ 2 h 1667044"/>
                      <a:gd name="connsiteX1" fmla="*/ 813943 w 1555959"/>
                      <a:gd name="connsiteY1" fmla="*/ 113136 h 1667044"/>
                      <a:gd name="connsiteX2" fmla="*/ 849570 w 1555959"/>
                      <a:gd name="connsiteY2" fmla="*/ 781220 h 1667044"/>
                      <a:gd name="connsiteX3" fmla="*/ 1026317 w 1555959"/>
                      <a:gd name="connsiteY3" fmla="*/ 213894 h 1667044"/>
                      <a:gd name="connsiteX4" fmla="*/ 1146332 w 1555959"/>
                      <a:gd name="connsiteY4" fmla="*/ 134805 h 1667044"/>
                      <a:gd name="connsiteX5" fmla="*/ 1205666 w 1555959"/>
                      <a:gd name="connsiteY5" fmla="*/ 267989 h 1667044"/>
                      <a:gd name="connsiteX6" fmla="*/ 1073170 w 1555959"/>
                      <a:gd name="connsiteY6" fmla="*/ 804936 h 1667044"/>
                      <a:gd name="connsiteX7" fmla="*/ 1072381 w 1555959"/>
                      <a:gd name="connsiteY7" fmla="*/ 992192 h 1667044"/>
                      <a:gd name="connsiteX8" fmla="*/ 1170916 w 1555959"/>
                      <a:gd name="connsiteY8" fmla="*/ 1029534 h 1667044"/>
                      <a:gd name="connsiteX9" fmla="*/ 1397117 w 1555959"/>
                      <a:gd name="connsiteY9" fmla="*/ 900179 h 1667044"/>
                      <a:gd name="connsiteX10" fmla="*/ 1549748 w 1555959"/>
                      <a:gd name="connsiteY10" fmla="*/ 935590 h 1667044"/>
                      <a:gd name="connsiteX11" fmla="*/ 1490526 w 1555959"/>
                      <a:gd name="connsiteY11" fmla="*/ 1120958 h 1667044"/>
                      <a:gd name="connsiteX12" fmla="*/ 1139038 w 1555959"/>
                      <a:gd name="connsiteY12" fmla="*/ 1396534 h 1667044"/>
                      <a:gd name="connsiteX13" fmla="*/ 730932 w 1555959"/>
                      <a:gd name="connsiteY13" fmla="*/ 1667044 h 1667044"/>
                      <a:gd name="connsiteX14" fmla="*/ 688069 w 1555959"/>
                      <a:gd name="connsiteY14" fmla="*/ 1667044 h 1667044"/>
                      <a:gd name="connsiteX15" fmla="*/ 245157 w 1555959"/>
                      <a:gd name="connsiteY15" fmla="*/ 1224132 h 1667044"/>
                      <a:gd name="connsiteX16" fmla="*/ 245157 w 1555959"/>
                      <a:gd name="connsiteY16" fmla="*/ 1081257 h 1667044"/>
                      <a:gd name="connsiteX17" fmla="*/ 10433 w 1555959"/>
                      <a:gd name="connsiteY17" fmla="*/ 615950 h 1667044"/>
                      <a:gd name="connsiteX18" fmla="*/ 40785 w 1555959"/>
                      <a:gd name="connsiteY18" fmla="*/ 502675 h 1667044"/>
                      <a:gd name="connsiteX19" fmla="*/ 149669 w 1555959"/>
                      <a:gd name="connsiteY19" fmla="*/ 537418 h 1667044"/>
                      <a:gd name="connsiteX20" fmla="*/ 355340 w 1555959"/>
                      <a:gd name="connsiteY20" fmla="*/ 852999 h 1667044"/>
                      <a:gd name="connsiteX21" fmla="*/ 224065 w 1555959"/>
                      <a:gd name="connsiteY21" fmla="*/ 263600 h 1667044"/>
                      <a:gd name="connsiteX22" fmla="*/ 270231 w 1555959"/>
                      <a:gd name="connsiteY22" fmla="*/ 126026 h 1667044"/>
                      <a:gd name="connsiteX23" fmla="*/ 412193 w 1555959"/>
                      <a:gd name="connsiteY23" fmla="*/ 213896 h 1667044"/>
                      <a:gd name="connsiteX24" fmla="*/ 588942 w 1555959"/>
                      <a:gd name="connsiteY24" fmla="*/ 787807 h 1667044"/>
                      <a:gd name="connsiteX25" fmla="*/ 622795 w 1555959"/>
                      <a:gd name="connsiteY25" fmla="*/ 110942 h 1667044"/>
                      <a:gd name="connsiteX26" fmla="*/ 713979 w 1555959"/>
                      <a:gd name="connsiteY26" fmla="*/ 2 h 1667044"/>
                      <a:gd name="connsiteX0" fmla="*/ 713979 w 1561641"/>
                      <a:gd name="connsiteY0" fmla="*/ 2 h 1667044"/>
                      <a:gd name="connsiteX1" fmla="*/ 813943 w 1561641"/>
                      <a:gd name="connsiteY1" fmla="*/ 113136 h 1667044"/>
                      <a:gd name="connsiteX2" fmla="*/ 849570 w 1561641"/>
                      <a:gd name="connsiteY2" fmla="*/ 781220 h 1667044"/>
                      <a:gd name="connsiteX3" fmla="*/ 1026317 w 1561641"/>
                      <a:gd name="connsiteY3" fmla="*/ 213894 h 1667044"/>
                      <a:gd name="connsiteX4" fmla="*/ 1146332 w 1561641"/>
                      <a:gd name="connsiteY4" fmla="*/ 134805 h 1667044"/>
                      <a:gd name="connsiteX5" fmla="*/ 1205666 w 1561641"/>
                      <a:gd name="connsiteY5" fmla="*/ 267989 h 1667044"/>
                      <a:gd name="connsiteX6" fmla="*/ 1073170 w 1561641"/>
                      <a:gd name="connsiteY6" fmla="*/ 804936 h 1667044"/>
                      <a:gd name="connsiteX7" fmla="*/ 1072381 w 1561641"/>
                      <a:gd name="connsiteY7" fmla="*/ 992192 h 1667044"/>
                      <a:gd name="connsiteX8" fmla="*/ 1170916 w 1561641"/>
                      <a:gd name="connsiteY8" fmla="*/ 1029534 h 1667044"/>
                      <a:gd name="connsiteX9" fmla="*/ 1397117 w 1561641"/>
                      <a:gd name="connsiteY9" fmla="*/ 900179 h 1667044"/>
                      <a:gd name="connsiteX10" fmla="*/ 1549748 w 1561641"/>
                      <a:gd name="connsiteY10" fmla="*/ 935590 h 1667044"/>
                      <a:gd name="connsiteX11" fmla="*/ 1490526 w 1561641"/>
                      <a:gd name="connsiteY11" fmla="*/ 1120958 h 1667044"/>
                      <a:gd name="connsiteX12" fmla="*/ 1139038 w 1561641"/>
                      <a:gd name="connsiteY12" fmla="*/ 1396534 h 1667044"/>
                      <a:gd name="connsiteX13" fmla="*/ 730932 w 1561641"/>
                      <a:gd name="connsiteY13" fmla="*/ 1667044 h 1667044"/>
                      <a:gd name="connsiteX14" fmla="*/ 688069 w 1561641"/>
                      <a:gd name="connsiteY14" fmla="*/ 1667044 h 1667044"/>
                      <a:gd name="connsiteX15" fmla="*/ 245157 w 1561641"/>
                      <a:gd name="connsiteY15" fmla="*/ 1224132 h 1667044"/>
                      <a:gd name="connsiteX16" fmla="*/ 245157 w 1561641"/>
                      <a:gd name="connsiteY16" fmla="*/ 1081257 h 1667044"/>
                      <a:gd name="connsiteX17" fmla="*/ 10433 w 1561641"/>
                      <a:gd name="connsiteY17" fmla="*/ 615950 h 1667044"/>
                      <a:gd name="connsiteX18" fmla="*/ 40785 w 1561641"/>
                      <a:gd name="connsiteY18" fmla="*/ 502675 h 1667044"/>
                      <a:gd name="connsiteX19" fmla="*/ 149669 w 1561641"/>
                      <a:gd name="connsiteY19" fmla="*/ 537418 h 1667044"/>
                      <a:gd name="connsiteX20" fmla="*/ 355340 w 1561641"/>
                      <a:gd name="connsiteY20" fmla="*/ 852999 h 1667044"/>
                      <a:gd name="connsiteX21" fmla="*/ 224065 w 1561641"/>
                      <a:gd name="connsiteY21" fmla="*/ 263600 h 1667044"/>
                      <a:gd name="connsiteX22" fmla="*/ 270231 w 1561641"/>
                      <a:gd name="connsiteY22" fmla="*/ 126026 h 1667044"/>
                      <a:gd name="connsiteX23" fmla="*/ 412193 w 1561641"/>
                      <a:gd name="connsiteY23" fmla="*/ 213896 h 1667044"/>
                      <a:gd name="connsiteX24" fmla="*/ 588942 w 1561641"/>
                      <a:gd name="connsiteY24" fmla="*/ 787807 h 1667044"/>
                      <a:gd name="connsiteX25" fmla="*/ 622795 w 1561641"/>
                      <a:gd name="connsiteY25" fmla="*/ 110942 h 1667044"/>
                      <a:gd name="connsiteX26" fmla="*/ 713979 w 1561641"/>
                      <a:gd name="connsiteY26" fmla="*/ 2 h 1667044"/>
                      <a:gd name="connsiteX0" fmla="*/ 713979 w 1557053"/>
                      <a:gd name="connsiteY0" fmla="*/ 2 h 1667044"/>
                      <a:gd name="connsiteX1" fmla="*/ 813943 w 1557053"/>
                      <a:gd name="connsiteY1" fmla="*/ 113136 h 1667044"/>
                      <a:gd name="connsiteX2" fmla="*/ 849570 w 1557053"/>
                      <a:gd name="connsiteY2" fmla="*/ 781220 h 1667044"/>
                      <a:gd name="connsiteX3" fmla="*/ 1026317 w 1557053"/>
                      <a:gd name="connsiteY3" fmla="*/ 213894 h 1667044"/>
                      <a:gd name="connsiteX4" fmla="*/ 1146332 w 1557053"/>
                      <a:gd name="connsiteY4" fmla="*/ 134805 h 1667044"/>
                      <a:gd name="connsiteX5" fmla="*/ 1205666 w 1557053"/>
                      <a:gd name="connsiteY5" fmla="*/ 267989 h 1667044"/>
                      <a:gd name="connsiteX6" fmla="*/ 1073170 w 1557053"/>
                      <a:gd name="connsiteY6" fmla="*/ 804936 h 1667044"/>
                      <a:gd name="connsiteX7" fmla="*/ 1072381 w 1557053"/>
                      <a:gd name="connsiteY7" fmla="*/ 992192 h 1667044"/>
                      <a:gd name="connsiteX8" fmla="*/ 1170916 w 1557053"/>
                      <a:gd name="connsiteY8" fmla="*/ 1029534 h 1667044"/>
                      <a:gd name="connsiteX9" fmla="*/ 1381753 w 1557053"/>
                      <a:gd name="connsiteY9" fmla="*/ 913349 h 1667044"/>
                      <a:gd name="connsiteX10" fmla="*/ 1549748 w 1557053"/>
                      <a:gd name="connsiteY10" fmla="*/ 935590 h 1667044"/>
                      <a:gd name="connsiteX11" fmla="*/ 1490526 w 1557053"/>
                      <a:gd name="connsiteY11" fmla="*/ 1120958 h 1667044"/>
                      <a:gd name="connsiteX12" fmla="*/ 1139038 w 1557053"/>
                      <a:gd name="connsiteY12" fmla="*/ 1396534 h 1667044"/>
                      <a:gd name="connsiteX13" fmla="*/ 730932 w 1557053"/>
                      <a:gd name="connsiteY13" fmla="*/ 1667044 h 1667044"/>
                      <a:gd name="connsiteX14" fmla="*/ 688069 w 1557053"/>
                      <a:gd name="connsiteY14" fmla="*/ 1667044 h 1667044"/>
                      <a:gd name="connsiteX15" fmla="*/ 245157 w 1557053"/>
                      <a:gd name="connsiteY15" fmla="*/ 1224132 h 1667044"/>
                      <a:gd name="connsiteX16" fmla="*/ 245157 w 1557053"/>
                      <a:gd name="connsiteY16" fmla="*/ 1081257 h 1667044"/>
                      <a:gd name="connsiteX17" fmla="*/ 10433 w 1557053"/>
                      <a:gd name="connsiteY17" fmla="*/ 615950 h 1667044"/>
                      <a:gd name="connsiteX18" fmla="*/ 40785 w 1557053"/>
                      <a:gd name="connsiteY18" fmla="*/ 502675 h 1667044"/>
                      <a:gd name="connsiteX19" fmla="*/ 149669 w 1557053"/>
                      <a:gd name="connsiteY19" fmla="*/ 537418 h 1667044"/>
                      <a:gd name="connsiteX20" fmla="*/ 355340 w 1557053"/>
                      <a:gd name="connsiteY20" fmla="*/ 852999 h 1667044"/>
                      <a:gd name="connsiteX21" fmla="*/ 224065 w 1557053"/>
                      <a:gd name="connsiteY21" fmla="*/ 263600 h 1667044"/>
                      <a:gd name="connsiteX22" fmla="*/ 270231 w 1557053"/>
                      <a:gd name="connsiteY22" fmla="*/ 126026 h 1667044"/>
                      <a:gd name="connsiteX23" fmla="*/ 412193 w 1557053"/>
                      <a:gd name="connsiteY23" fmla="*/ 213896 h 1667044"/>
                      <a:gd name="connsiteX24" fmla="*/ 588942 w 1557053"/>
                      <a:gd name="connsiteY24" fmla="*/ 787807 h 1667044"/>
                      <a:gd name="connsiteX25" fmla="*/ 622795 w 1557053"/>
                      <a:gd name="connsiteY25" fmla="*/ 110942 h 1667044"/>
                      <a:gd name="connsiteX26" fmla="*/ 713979 w 1557053"/>
                      <a:gd name="connsiteY26" fmla="*/ 2 h 1667044"/>
                      <a:gd name="connsiteX0" fmla="*/ 713979 w 1559893"/>
                      <a:gd name="connsiteY0" fmla="*/ 2 h 1667044"/>
                      <a:gd name="connsiteX1" fmla="*/ 813943 w 1559893"/>
                      <a:gd name="connsiteY1" fmla="*/ 113136 h 1667044"/>
                      <a:gd name="connsiteX2" fmla="*/ 849570 w 1559893"/>
                      <a:gd name="connsiteY2" fmla="*/ 781220 h 1667044"/>
                      <a:gd name="connsiteX3" fmla="*/ 1026317 w 1559893"/>
                      <a:gd name="connsiteY3" fmla="*/ 213894 h 1667044"/>
                      <a:gd name="connsiteX4" fmla="*/ 1146332 w 1559893"/>
                      <a:gd name="connsiteY4" fmla="*/ 134805 h 1667044"/>
                      <a:gd name="connsiteX5" fmla="*/ 1205666 w 1559893"/>
                      <a:gd name="connsiteY5" fmla="*/ 267989 h 1667044"/>
                      <a:gd name="connsiteX6" fmla="*/ 1073170 w 1559893"/>
                      <a:gd name="connsiteY6" fmla="*/ 804936 h 1667044"/>
                      <a:gd name="connsiteX7" fmla="*/ 1072381 w 1559893"/>
                      <a:gd name="connsiteY7" fmla="*/ 992192 h 1667044"/>
                      <a:gd name="connsiteX8" fmla="*/ 1170916 w 1559893"/>
                      <a:gd name="connsiteY8" fmla="*/ 1029534 h 1667044"/>
                      <a:gd name="connsiteX9" fmla="*/ 1381753 w 1559893"/>
                      <a:gd name="connsiteY9" fmla="*/ 913349 h 1667044"/>
                      <a:gd name="connsiteX10" fmla="*/ 1549748 w 1559893"/>
                      <a:gd name="connsiteY10" fmla="*/ 935590 h 1667044"/>
                      <a:gd name="connsiteX11" fmla="*/ 1490526 w 1559893"/>
                      <a:gd name="connsiteY11" fmla="*/ 1120958 h 1667044"/>
                      <a:gd name="connsiteX12" fmla="*/ 1139038 w 1559893"/>
                      <a:gd name="connsiteY12" fmla="*/ 1396534 h 1667044"/>
                      <a:gd name="connsiteX13" fmla="*/ 730932 w 1559893"/>
                      <a:gd name="connsiteY13" fmla="*/ 1667044 h 1667044"/>
                      <a:gd name="connsiteX14" fmla="*/ 688069 w 1559893"/>
                      <a:gd name="connsiteY14" fmla="*/ 1667044 h 1667044"/>
                      <a:gd name="connsiteX15" fmla="*/ 245157 w 1559893"/>
                      <a:gd name="connsiteY15" fmla="*/ 1224132 h 1667044"/>
                      <a:gd name="connsiteX16" fmla="*/ 245157 w 1559893"/>
                      <a:gd name="connsiteY16" fmla="*/ 1081257 h 1667044"/>
                      <a:gd name="connsiteX17" fmla="*/ 10433 w 1559893"/>
                      <a:gd name="connsiteY17" fmla="*/ 615950 h 1667044"/>
                      <a:gd name="connsiteX18" fmla="*/ 40785 w 1559893"/>
                      <a:gd name="connsiteY18" fmla="*/ 502675 h 1667044"/>
                      <a:gd name="connsiteX19" fmla="*/ 149669 w 1559893"/>
                      <a:gd name="connsiteY19" fmla="*/ 537418 h 1667044"/>
                      <a:gd name="connsiteX20" fmla="*/ 355340 w 1559893"/>
                      <a:gd name="connsiteY20" fmla="*/ 852999 h 1667044"/>
                      <a:gd name="connsiteX21" fmla="*/ 224065 w 1559893"/>
                      <a:gd name="connsiteY21" fmla="*/ 263600 h 1667044"/>
                      <a:gd name="connsiteX22" fmla="*/ 270231 w 1559893"/>
                      <a:gd name="connsiteY22" fmla="*/ 126026 h 1667044"/>
                      <a:gd name="connsiteX23" fmla="*/ 412193 w 1559893"/>
                      <a:gd name="connsiteY23" fmla="*/ 213896 h 1667044"/>
                      <a:gd name="connsiteX24" fmla="*/ 588942 w 1559893"/>
                      <a:gd name="connsiteY24" fmla="*/ 787807 h 1667044"/>
                      <a:gd name="connsiteX25" fmla="*/ 622795 w 1559893"/>
                      <a:gd name="connsiteY25" fmla="*/ 110942 h 1667044"/>
                      <a:gd name="connsiteX26" fmla="*/ 713979 w 155989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0761 w 1560423"/>
                      <a:gd name="connsiteY22" fmla="*/ 126026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0761 w 1560423"/>
                      <a:gd name="connsiteY22" fmla="*/ 126026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560423" h="1667044">
                        <a:moveTo>
                          <a:pt x="714509" y="2"/>
                        </a:moveTo>
                        <a:cubicBezTo>
                          <a:pt x="770510" y="368"/>
                          <a:pt x="814473" y="53078"/>
                          <a:pt x="814473" y="113136"/>
                        </a:cubicBezTo>
                        <a:cubicBezTo>
                          <a:pt x="820495" y="337294"/>
                          <a:pt x="814704" y="764427"/>
                          <a:pt x="850100" y="781220"/>
                        </a:cubicBezTo>
                        <a:cubicBezTo>
                          <a:pt x="885496" y="798013"/>
                          <a:pt x="972321" y="403734"/>
                          <a:pt x="1026847" y="213894"/>
                        </a:cubicBezTo>
                        <a:cubicBezTo>
                          <a:pt x="1042391" y="155882"/>
                          <a:pt x="1092826" y="121399"/>
                          <a:pt x="1146862" y="134805"/>
                        </a:cubicBezTo>
                        <a:cubicBezTo>
                          <a:pt x="1200898" y="148211"/>
                          <a:pt x="1221740" y="209977"/>
                          <a:pt x="1206196" y="267989"/>
                        </a:cubicBezTo>
                        <a:lnTo>
                          <a:pt x="1073700" y="804936"/>
                        </a:lnTo>
                        <a:cubicBezTo>
                          <a:pt x="1070062" y="858332"/>
                          <a:pt x="1056620" y="954759"/>
                          <a:pt x="1072911" y="992192"/>
                        </a:cubicBezTo>
                        <a:cubicBezTo>
                          <a:pt x="1089202" y="1029625"/>
                          <a:pt x="1146911" y="1045164"/>
                          <a:pt x="1171446" y="1029534"/>
                        </a:cubicBezTo>
                        <a:lnTo>
                          <a:pt x="1382283" y="913349"/>
                        </a:lnTo>
                        <a:cubicBezTo>
                          <a:pt x="1445519" y="876839"/>
                          <a:pt x="1525564" y="892209"/>
                          <a:pt x="1550278" y="935590"/>
                        </a:cubicBezTo>
                        <a:cubicBezTo>
                          <a:pt x="1574992" y="978971"/>
                          <a:pt x="1554292" y="1084449"/>
                          <a:pt x="1491056" y="1120958"/>
                        </a:cubicBezTo>
                        <a:lnTo>
                          <a:pt x="1139568" y="1396534"/>
                        </a:lnTo>
                        <a:cubicBezTo>
                          <a:pt x="1072331" y="1555502"/>
                          <a:pt x="914923" y="1667044"/>
                          <a:pt x="731462" y="1667044"/>
                        </a:cubicBezTo>
                        <a:lnTo>
                          <a:pt x="688599" y="1667044"/>
                        </a:lnTo>
                        <a:cubicBezTo>
                          <a:pt x="443985" y="1667044"/>
                          <a:pt x="245687" y="1468746"/>
                          <a:pt x="245687" y="1224132"/>
                        </a:cubicBezTo>
                        <a:lnTo>
                          <a:pt x="245687" y="1081257"/>
                        </a:lnTo>
                        <a:lnTo>
                          <a:pt x="10963" y="615950"/>
                        </a:lnTo>
                        <a:cubicBezTo>
                          <a:pt x="-11936" y="576289"/>
                          <a:pt x="2746" y="515763"/>
                          <a:pt x="39121" y="498284"/>
                        </a:cubicBezTo>
                        <a:cubicBezTo>
                          <a:pt x="75496" y="480805"/>
                          <a:pt x="97773" y="479031"/>
                          <a:pt x="150199" y="537418"/>
                        </a:cubicBezTo>
                        <a:cubicBezTo>
                          <a:pt x="202625" y="595805"/>
                          <a:pt x="332497" y="872295"/>
                          <a:pt x="355870" y="852999"/>
                        </a:cubicBezTo>
                        <a:cubicBezTo>
                          <a:pt x="379243" y="833703"/>
                          <a:pt x="271280" y="458603"/>
                          <a:pt x="224595" y="263600"/>
                        </a:cubicBezTo>
                        <a:cubicBezTo>
                          <a:pt x="209051" y="205588"/>
                          <a:pt x="230627" y="132115"/>
                          <a:pt x="277346" y="119441"/>
                        </a:cubicBezTo>
                        <a:cubicBezTo>
                          <a:pt x="324065" y="106767"/>
                          <a:pt x="363263" y="105063"/>
                          <a:pt x="412723" y="213896"/>
                        </a:cubicBezTo>
                        <a:cubicBezTo>
                          <a:pt x="467249" y="405932"/>
                          <a:pt x="554372" y="804966"/>
                          <a:pt x="589472" y="787807"/>
                        </a:cubicBezTo>
                        <a:cubicBezTo>
                          <a:pt x="624572" y="770648"/>
                          <a:pt x="614967" y="337296"/>
                          <a:pt x="623325" y="110942"/>
                        </a:cubicBezTo>
                        <a:cubicBezTo>
                          <a:pt x="623325" y="50884"/>
                          <a:pt x="658508" y="-364"/>
                          <a:pt x="714509" y="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343B3E90-DBD8-15F1-5444-7A3E437A3D11}"/>
                      </a:ext>
                    </a:extLst>
                  </p:cNvPr>
                  <p:cNvSpPr/>
                  <p:nvPr/>
                </p:nvSpPr>
                <p:spPr>
                  <a:xfrm rot="2796718" flipH="1">
                    <a:off x="3225605" y="5536916"/>
                    <a:ext cx="982578" cy="1049714"/>
                  </a:xfrm>
                  <a:custGeom>
                    <a:avLst/>
                    <a:gdLst>
                      <a:gd name="connsiteX0" fmla="*/ 723449 w 1674729"/>
                      <a:gd name="connsiteY0" fmla="*/ 0 h 1667042"/>
                      <a:gd name="connsiteX1" fmla="*/ 832193 w 1674729"/>
                      <a:gd name="connsiteY1" fmla="*/ 108744 h 1667042"/>
                      <a:gd name="connsiteX2" fmla="*/ 832193 w 1674729"/>
                      <a:gd name="connsiteY2" fmla="*/ 781218 h 1667042"/>
                      <a:gd name="connsiteX3" fmla="*/ 861235 w 1674729"/>
                      <a:gd name="connsiteY3" fmla="*/ 781218 h 1667042"/>
                      <a:gd name="connsiteX4" fmla="*/ 1013838 w 1674729"/>
                      <a:gd name="connsiteY4" fmla="*/ 211697 h 1667042"/>
                      <a:gd name="connsiteX5" fmla="*/ 1147022 w 1674729"/>
                      <a:gd name="connsiteY5" fmla="*/ 134803 h 1667042"/>
                      <a:gd name="connsiteX6" fmla="*/ 1223916 w 1674729"/>
                      <a:gd name="connsiteY6" fmla="*/ 267987 h 1667042"/>
                      <a:gd name="connsiteX7" fmla="*/ 1054692 w 1674729"/>
                      <a:gd name="connsiteY7" fmla="*/ 899539 h 1667042"/>
                      <a:gd name="connsiteX8" fmla="*/ 1051911 w 1674729"/>
                      <a:gd name="connsiteY8" fmla="*/ 914682 h 1667042"/>
                      <a:gd name="connsiteX9" fmla="*/ 1097255 w 1674729"/>
                      <a:gd name="connsiteY9" fmla="*/ 1056814 h 1667042"/>
                      <a:gd name="connsiteX10" fmla="*/ 1108948 w 1674729"/>
                      <a:gd name="connsiteY10" fmla="*/ 1067074 h 1667042"/>
                      <a:gd name="connsiteX11" fmla="*/ 1476388 w 1674729"/>
                      <a:gd name="connsiteY11" fmla="*/ 854933 h 1667042"/>
                      <a:gd name="connsiteX12" fmla="*/ 1656994 w 1674729"/>
                      <a:gd name="connsiteY12" fmla="*/ 903326 h 1667042"/>
                      <a:gd name="connsiteX13" fmla="*/ 1608601 w 1674729"/>
                      <a:gd name="connsiteY13" fmla="*/ 1083932 h 1667042"/>
                      <a:gd name="connsiteX14" fmla="*/ 1155573 w 1674729"/>
                      <a:gd name="connsiteY14" fmla="*/ 1345488 h 1667042"/>
                      <a:gd name="connsiteX15" fmla="*/ 1139728 w 1674729"/>
                      <a:gd name="connsiteY15" fmla="*/ 1396532 h 1667042"/>
                      <a:gd name="connsiteX16" fmla="*/ 731622 w 1674729"/>
                      <a:gd name="connsiteY16" fmla="*/ 1667042 h 1667042"/>
                      <a:gd name="connsiteX17" fmla="*/ 688759 w 1674729"/>
                      <a:gd name="connsiteY17" fmla="*/ 1667042 h 1667042"/>
                      <a:gd name="connsiteX18" fmla="*/ 245847 w 1674729"/>
                      <a:gd name="connsiteY18" fmla="*/ 1224130 h 1667042"/>
                      <a:gd name="connsiteX19" fmla="*/ 245847 w 1674729"/>
                      <a:gd name="connsiteY19" fmla="*/ 1081255 h 1667042"/>
                      <a:gd name="connsiteX20" fmla="*/ 250890 w 1674729"/>
                      <a:gd name="connsiteY20" fmla="*/ 1031236 h 1667042"/>
                      <a:gd name="connsiteX21" fmla="*/ 11123 w 1674729"/>
                      <a:gd name="connsiteY21" fmla="*/ 615948 h 1667042"/>
                      <a:gd name="connsiteX22" fmla="*/ 41475 w 1674729"/>
                      <a:gd name="connsiteY22" fmla="*/ 502673 h 1667042"/>
                      <a:gd name="connsiteX23" fmla="*/ 72686 w 1674729"/>
                      <a:gd name="connsiteY23" fmla="*/ 492178 h 1667042"/>
                      <a:gd name="connsiteX24" fmla="*/ 154750 w 1674729"/>
                      <a:gd name="connsiteY24" fmla="*/ 533025 h 1667042"/>
                      <a:gd name="connsiteX25" fmla="*/ 343923 w 1674729"/>
                      <a:gd name="connsiteY25" fmla="*/ 860684 h 1667042"/>
                      <a:gd name="connsiteX26" fmla="*/ 369200 w 1674729"/>
                      <a:gd name="connsiteY26" fmla="*/ 839828 h 1667042"/>
                      <a:gd name="connsiteX27" fmla="*/ 215975 w 1674729"/>
                      <a:gd name="connsiteY27" fmla="*/ 267988 h 1667042"/>
                      <a:gd name="connsiteX28" fmla="*/ 292870 w 1674729"/>
                      <a:gd name="connsiteY28" fmla="*/ 134804 h 1667042"/>
                      <a:gd name="connsiteX29" fmla="*/ 335967 w 1674729"/>
                      <a:gd name="connsiteY29" fmla="*/ 132103 h 1667042"/>
                      <a:gd name="connsiteX30" fmla="*/ 426053 w 1674729"/>
                      <a:gd name="connsiteY30" fmla="*/ 211698 h 1667042"/>
                      <a:gd name="connsiteX31" fmla="*/ 578656 w 1674729"/>
                      <a:gd name="connsiteY31" fmla="*/ 781218 h 1667042"/>
                      <a:gd name="connsiteX32" fmla="*/ 614705 w 1674729"/>
                      <a:gd name="connsiteY32" fmla="*/ 781218 h 1667042"/>
                      <a:gd name="connsiteX33" fmla="*/ 614705 w 1674729"/>
                      <a:gd name="connsiteY33" fmla="*/ 108744 h 1667042"/>
                      <a:gd name="connsiteX34" fmla="*/ 723449 w 1674729"/>
                      <a:gd name="connsiteY34" fmla="*/ 0 h 1667042"/>
                      <a:gd name="connsiteX0" fmla="*/ 723449 w 1674117"/>
                      <a:gd name="connsiteY0" fmla="*/ 0 h 1667042"/>
                      <a:gd name="connsiteX1" fmla="*/ 832193 w 1674117"/>
                      <a:gd name="connsiteY1" fmla="*/ 108744 h 1667042"/>
                      <a:gd name="connsiteX2" fmla="*/ 832193 w 1674117"/>
                      <a:gd name="connsiteY2" fmla="*/ 781218 h 1667042"/>
                      <a:gd name="connsiteX3" fmla="*/ 861235 w 1674117"/>
                      <a:gd name="connsiteY3" fmla="*/ 781218 h 1667042"/>
                      <a:gd name="connsiteX4" fmla="*/ 1013838 w 1674117"/>
                      <a:gd name="connsiteY4" fmla="*/ 211697 h 1667042"/>
                      <a:gd name="connsiteX5" fmla="*/ 1147022 w 1674117"/>
                      <a:gd name="connsiteY5" fmla="*/ 134803 h 1667042"/>
                      <a:gd name="connsiteX6" fmla="*/ 1223916 w 1674117"/>
                      <a:gd name="connsiteY6" fmla="*/ 267987 h 1667042"/>
                      <a:gd name="connsiteX7" fmla="*/ 1054692 w 1674117"/>
                      <a:gd name="connsiteY7" fmla="*/ 899539 h 1667042"/>
                      <a:gd name="connsiteX8" fmla="*/ 1051911 w 1674117"/>
                      <a:gd name="connsiteY8" fmla="*/ 914682 h 1667042"/>
                      <a:gd name="connsiteX9" fmla="*/ 1097255 w 1674117"/>
                      <a:gd name="connsiteY9" fmla="*/ 1056814 h 1667042"/>
                      <a:gd name="connsiteX10" fmla="*/ 1108948 w 1674117"/>
                      <a:gd name="connsiteY10" fmla="*/ 1067074 h 1667042"/>
                      <a:gd name="connsiteX11" fmla="*/ 1397807 w 1674117"/>
                      <a:gd name="connsiteY11" fmla="*/ 900177 h 1667042"/>
                      <a:gd name="connsiteX12" fmla="*/ 1656994 w 1674117"/>
                      <a:gd name="connsiteY12" fmla="*/ 903326 h 1667042"/>
                      <a:gd name="connsiteX13" fmla="*/ 1608601 w 1674117"/>
                      <a:gd name="connsiteY13" fmla="*/ 1083932 h 1667042"/>
                      <a:gd name="connsiteX14" fmla="*/ 1155573 w 1674117"/>
                      <a:gd name="connsiteY14" fmla="*/ 1345488 h 1667042"/>
                      <a:gd name="connsiteX15" fmla="*/ 1139728 w 1674117"/>
                      <a:gd name="connsiteY15" fmla="*/ 1396532 h 1667042"/>
                      <a:gd name="connsiteX16" fmla="*/ 731622 w 1674117"/>
                      <a:gd name="connsiteY16" fmla="*/ 1667042 h 1667042"/>
                      <a:gd name="connsiteX17" fmla="*/ 688759 w 1674117"/>
                      <a:gd name="connsiteY17" fmla="*/ 1667042 h 1667042"/>
                      <a:gd name="connsiteX18" fmla="*/ 245847 w 1674117"/>
                      <a:gd name="connsiteY18" fmla="*/ 1224130 h 1667042"/>
                      <a:gd name="connsiteX19" fmla="*/ 245847 w 1674117"/>
                      <a:gd name="connsiteY19" fmla="*/ 1081255 h 1667042"/>
                      <a:gd name="connsiteX20" fmla="*/ 250890 w 1674117"/>
                      <a:gd name="connsiteY20" fmla="*/ 1031236 h 1667042"/>
                      <a:gd name="connsiteX21" fmla="*/ 11123 w 1674117"/>
                      <a:gd name="connsiteY21" fmla="*/ 615948 h 1667042"/>
                      <a:gd name="connsiteX22" fmla="*/ 41475 w 1674117"/>
                      <a:gd name="connsiteY22" fmla="*/ 502673 h 1667042"/>
                      <a:gd name="connsiteX23" fmla="*/ 72686 w 1674117"/>
                      <a:gd name="connsiteY23" fmla="*/ 492178 h 1667042"/>
                      <a:gd name="connsiteX24" fmla="*/ 154750 w 1674117"/>
                      <a:gd name="connsiteY24" fmla="*/ 533025 h 1667042"/>
                      <a:gd name="connsiteX25" fmla="*/ 343923 w 1674117"/>
                      <a:gd name="connsiteY25" fmla="*/ 860684 h 1667042"/>
                      <a:gd name="connsiteX26" fmla="*/ 369200 w 1674117"/>
                      <a:gd name="connsiteY26" fmla="*/ 839828 h 1667042"/>
                      <a:gd name="connsiteX27" fmla="*/ 215975 w 1674117"/>
                      <a:gd name="connsiteY27" fmla="*/ 267988 h 1667042"/>
                      <a:gd name="connsiteX28" fmla="*/ 292870 w 1674117"/>
                      <a:gd name="connsiteY28" fmla="*/ 134804 h 1667042"/>
                      <a:gd name="connsiteX29" fmla="*/ 335967 w 1674117"/>
                      <a:gd name="connsiteY29" fmla="*/ 132103 h 1667042"/>
                      <a:gd name="connsiteX30" fmla="*/ 426053 w 1674117"/>
                      <a:gd name="connsiteY30" fmla="*/ 211698 h 1667042"/>
                      <a:gd name="connsiteX31" fmla="*/ 578656 w 1674117"/>
                      <a:gd name="connsiteY31" fmla="*/ 781218 h 1667042"/>
                      <a:gd name="connsiteX32" fmla="*/ 614705 w 1674117"/>
                      <a:gd name="connsiteY32" fmla="*/ 781218 h 1667042"/>
                      <a:gd name="connsiteX33" fmla="*/ 614705 w 1674117"/>
                      <a:gd name="connsiteY33" fmla="*/ 108744 h 1667042"/>
                      <a:gd name="connsiteX34" fmla="*/ 723449 w 1674117"/>
                      <a:gd name="connsiteY34" fmla="*/ 0 h 1667042"/>
                      <a:gd name="connsiteX0" fmla="*/ 723449 w 1659290"/>
                      <a:gd name="connsiteY0" fmla="*/ 0 h 1667042"/>
                      <a:gd name="connsiteX1" fmla="*/ 832193 w 1659290"/>
                      <a:gd name="connsiteY1" fmla="*/ 108744 h 1667042"/>
                      <a:gd name="connsiteX2" fmla="*/ 832193 w 1659290"/>
                      <a:gd name="connsiteY2" fmla="*/ 781218 h 1667042"/>
                      <a:gd name="connsiteX3" fmla="*/ 861235 w 1659290"/>
                      <a:gd name="connsiteY3" fmla="*/ 781218 h 1667042"/>
                      <a:gd name="connsiteX4" fmla="*/ 1013838 w 1659290"/>
                      <a:gd name="connsiteY4" fmla="*/ 211697 h 1667042"/>
                      <a:gd name="connsiteX5" fmla="*/ 1147022 w 1659290"/>
                      <a:gd name="connsiteY5" fmla="*/ 134803 h 1667042"/>
                      <a:gd name="connsiteX6" fmla="*/ 1223916 w 1659290"/>
                      <a:gd name="connsiteY6" fmla="*/ 267987 h 1667042"/>
                      <a:gd name="connsiteX7" fmla="*/ 1054692 w 1659290"/>
                      <a:gd name="connsiteY7" fmla="*/ 899539 h 1667042"/>
                      <a:gd name="connsiteX8" fmla="*/ 1051911 w 1659290"/>
                      <a:gd name="connsiteY8" fmla="*/ 914682 h 1667042"/>
                      <a:gd name="connsiteX9" fmla="*/ 1097255 w 1659290"/>
                      <a:gd name="connsiteY9" fmla="*/ 1056814 h 1667042"/>
                      <a:gd name="connsiteX10" fmla="*/ 1108948 w 1659290"/>
                      <a:gd name="connsiteY10" fmla="*/ 1067074 h 1667042"/>
                      <a:gd name="connsiteX11" fmla="*/ 1397807 w 1659290"/>
                      <a:gd name="connsiteY11" fmla="*/ 900177 h 1667042"/>
                      <a:gd name="connsiteX12" fmla="*/ 1656994 w 1659290"/>
                      <a:gd name="connsiteY12" fmla="*/ 903326 h 1667042"/>
                      <a:gd name="connsiteX13" fmla="*/ 1510970 w 1659290"/>
                      <a:gd name="connsiteY13" fmla="*/ 1136320 h 1667042"/>
                      <a:gd name="connsiteX14" fmla="*/ 1155573 w 1659290"/>
                      <a:gd name="connsiteY14" fmla="*/ 1345488 h 1667042"/>
                      <a:gd name="connsiteX15" fmla="*/ 1139728 w 1659290"/>
                      <a:gd name="connsiteY15" fmla="*/ 1396532 h 1667042"/>
                      <a:gd name="connsiteX16" fmla="*/ 731622 w 1659290"/>
                      <a:gd name="connsiteY16" fmla="*/ 1667042 h 1667042"/>
                      <a:gd name="connsiteX17" fmla="*/ 688759 w 1659290"/>
                      <a:gd name="connsiteY17" fmla="*/ 1667042 h 1667042"/>
                      <a:gd name="connsiteX18" fmla="*/ 245847 w 1659290"/>
                      <a:gd name="connsiteY18" fmla="*/ 1224130 h 1667042"/>
                      <a:gd name="connsiteX19" fmla="*/ 245847 w 1659290"/>
                      <a:gd name="connsiteY19" fmla="*/ 1081255 h 1667042"/>
                      <a:gd name="connsiteX20" fmla="*/ 250890 w 1659290"/>
                      <a:gd name="connsiteY20" fmla="*/ 1031236 h 1667042"/>
                      <a:gd name="connsiteX21" fmla="*/ 11123 w 1659290"/>
                      <a:gd name="connsiteY21" fmla="*/ 615948 h 1667042"/>
                      <a:gd name="connsiteX22" fmla="*/ 41475 w 1659290"/>
                      <a:gd name="connsiteY22" fmla="*/ 502673 h 1667042"/>
                      <a:gd name="connsiteX23" fmla="*/ 72686 w 1659290"/>
                      <a:gd name="connsiteY23" fmla="*/ 492178 h 1667042"/>
                      <a:gd name="connsiteX24" fmla="*/ 154750 w 1659290"/>
                      <a:gd name="connsiteY24" fmla="*/ 533025 h 1667042"/>
                      <a:gd name="connsiteX25" fmla="*/ 343923 w 1659290"/>
                      <a:gd name="connsiteY25" fmla="*/ 860684 h 1667042"/>
                      <a:gd name="connsiteX26" fmla="*/ 369200 w 1659290"/>
                      <a:gd name="connsiteY26" fmla="*/ 839828 h 1667042"/>
                      <a:gd name="connsiteX27" fmla="*/ 215975 w 1659290"/>
                      <a:gd name="connsiteY27" fmla="*/ 267988 h 1667042"/>
                      <a:gd name="connsiteX28" fmla="*/ 292870 w 1659290"/>
                      <a:gd name="connsiteY28" fmla="*/ 134804 h 1667042"/>
                      <a:gd name="connsiteX29" fmla="*/ 335967 w 1659290"/>
                      <a:gd name="connsiteY29" fmla="*/ 132103 h 1667042"/>
                      <a:gd name="connsiteX30" fmla="*/ 426053 w 1659290"/>
                      <a:gd name="connsiteY30" fmla="*/ 211698 h 1667042"/>
                      <a:gd name="connsiteX31" fmla="*/ 578656 w 1659290"/>
                      <a:gd name="connsiteY31" fmla="*/ 781218 h 1667042"/>
                      <a:gd name="connsiteX32" fmla="*/ 614705 w 1659290"/>
                      <a:gd name="connsiteY32" fmla="*/ 781218 h 1667042"/>
                      <a:gd name="connsiteX33" fmla="*/ 614705 w 1659290"/>
                      <a:gd name="connsiteY33" fmla="*/ 108744 h 1667042"/>
                      <a:gd name="connsiteX34" fmla="*/ 723449 w 1659290"/>
                      <a:gd name="connsiteY34" fmla="*/ 0 h 1667042"/>
                      <a:gd name="connsiteX0" fmla="*/ 723449 w 1593259"/>
                      <a:gd name="connsiteY0" fmla="*/ 0 h 1667042"/>
                      <a:gd name="connsiteX1" fmla="*/ 832193 w 1593259"/>
                      <a:gd name="connsiteY1" fmla="*/ 108744 h 1667042"/>
                      <a:gd name="connsiteX2" fmla="*/ 832193 w 1593259"/>
                      <a:gd name="connsiteY2" fmla="*/ 781218 h 1667042"/>
                      <a:gd name="connsiteX3" fmla="*/ 861235 w 1593259"/>
                      <a:gd name="connsiteY3" fmla="*/ 781218 h 1667042"/>
                      <a:gd name="connsiteX4" fmla="*/ 1013838 w 1593259"/>
                      <a:gd name="connsiteY4" fmla="*/ 211697 h 1667042"/>
                      <a:gd name="connsiteX5" fmla="*/ 1147022 w 1593259"/>
                      <a:gd name="connsiteY5" fmla="*/ 134803 h 1667042"/>
                      <a:gd name="connsiteX6" fmla="*/ 1223916 w 1593259"/>
                      <a:gd name="connsiteY6" fmla="*/ 267987 h 1667042"/>
                      <a:gd name="connsiteX7" fmla="*/ 1054692 w 1593259"/>
                      <a:gd name="connsiteY7" fmla="*/ 899539 h 1667042"/>
                      <a:gd name="connsiteX8" fmla="*/ 1051911 w 1593259"/>
                      <a:gd name="connsiteY8" fmla="*/ 914682 h 1667042"/>
                      <a:gd name="connsiteX9" fmla="*/ 1097255 w 1593259"/>
                      <a:gd name="connsiteY9" fmla="*/ 1056814 h 1667042"/>
                      <a:gd name="connsiteX10" fmla="*/ 1108948 w 1593259"/>
                      <a:gd name="connsiteY10" fmla="*/ 1067074 h 1667042"/>
                      <a:gd name="connsiteX11" fmla="*/ 1397807 w 1593259"/>
                      <a:gd name="connsiteY11" fmla="*/ 900177 h 1667042"/>
                      <a:gd name="connsiteX12" fmla="*/ 1587938 w 1593259"/>
                      <a:gd name="connsiteY12" fmla="*/ 946189 h 1667042"/>
                      <a:gd name="connsiteX13" fmla="*/ 1510970 w 1593259"/>
                      <a:gd name="connsiteY13" fmla="*/ 1136320 h 1667042"/>
                      <a:gd name="connsiteX14" fmla="*/ 1155573 w 1593259"/>
                      <a:gd name="connsiteY14" fmla="*/ 1345488 h 1667042"/>
                      <a:gd name="connsiteX15" fmla="*/ 1139728 w 1593259"/>
                      <a:gd name="connsiteY15" fmla="*/ 1396532 h 1667042"/>
                      <a:gd name="connsiteX16" fmla="*/ 731622 w 1593259"/>
                      <a:gd name="connsiteY16" fmla="*/ 1667042 h 1667042"/>
                      <a:gd name="connsiteX17" fmla="*/ 688759 w 1593259"/>
                      <a:gd name="connsiteY17" fmla="*/ 1667042 h 1667042"/>
                      <a:gd name="connsiteX18" fmla="*/ 245847 w 1593259"/>
                      <a:gd name="connsiteY18" fmla="*/ 1224130 h 1667042"/>
                      <a:gd name="connsiteX19" fmla="*/ 245847 w 1593259"/>
                      <a:gd name="connsiteY19" fmla="*/ 1081255 h 1667042"/>
                      <a:gd name="connsiteX20" fmla="*/ 250890 w 1593259"/>
                      <a:gd name="connsiteY20" fmla="*/ 1031236 h 1667042"/>
                      <a:gd name="connsiteX21" fmla="*/ 11123 w 1593259"/>
                      <a:gd name="connsiteY21" fmla="*/ 615948 h 1667042"/>
                      <a:gd name="connsiteX22" fmla="*/ 41475 w 1593259"/>
                      <a:gd name="connsiteY22" fmla="*/ 502673 h 1667042"/>
                      <a:gd name="connsiteX23" fmla="*/ 72686 w 1593259"/>
                      <a:gd name="connsiteY23" fmla="*/ 492178 h 1667042"/>
                      <a:gd name="connsiteX24" fmla="*/ 154750 w 1593259"/>
                      <a:gd name="connsiteY24" fmla="*/ 533025 h 1667042"/>
                      <a:gd name="connsiteX25" fmla="*/ 343923 w 1593259"/>
                      <a:gd name="connsiteY25" fmla="*/ 860684 h 1667042"/>
                      <a:gd name="connsiteX26" fmla="*/ 369200 w 1593259"/>
                      <a:gd name="connsiteY26" fmla="*/ 839828 h 1667042"/>
                      <a:gd name="connsiteX27" fmla="*/ 215975 w 1593259"/>
                      <a:gd name="connsiteY27" fmla="*/ 267988 h 1667042"/>
                      <a:gd name="connsiteX28" fmla="*/ 292870 w 1593259"/>
                      <a:gd name="connsiteY28" fmla="*/ 134804 h 1667042"/>
                      <a:gd name="connsiteX29" fmla="*/ 335967 w 1593259"/>
                      <a:gd name="connsiteY29" fmla="*/ 132103 h 1667042"/>
                      <a:gd name="connsiteX30" fmla="*/ 426053 w 1593259"/>
                      <a:gd name="connsiteY30" fmla="*/ 211698 h 1667042"/>
                      <a:gd name="connsiteX31" fmla="*/ 578656 w 1593259"/>
                      <a:gd name="connsiteY31" fmla="*/ 781218 h 1667042"/>
                      <a:gd name="connsiteX32" fmla="*/ 614705 w 1593259"/>
                      <a:gd name="connsiteY32" fmla="*/ 781218 h 1667042"/>
                      <a:gd name="connsiteX33" fmla="*/ 614705 w 1593259"/>
                      <a:gd name="connsiteY33" fmla="*/ 108744 h 1667042"/>
                      <a:gd name="connsiteX34" fmla="*/ 723449 w 1593259"/>
                      <a:gd name="connsiteY34" fmla="*/ 0 h 1667042"/>
                      <a:gd name="connsiteX0" fmla="*/ 723449 w 1594161"/>
                      <a:gd name="connsiteY0" fmla="*/ 0 h 1667042"/>
                      <a:gd name="connsiteX1" fmla="*/ 832193 w 1594161"/>
                      <a:gd name="connsiteY1" fmla="*/ 108744 h 1667042"/>
                      <a:gd name="connsiteX2" fmla="*/ 832193 w 1594161"/>
                      <a:gd name="connsiteY2" fmla="*/ 781218 h 1667042"/>
                      <a:gd name="connsiteX3" fmla="*/ 861235 w 1594161"/>
                      <a:gd name="connsiteY3" fmla="*/ 781218 h 1667042"/>
                      <a:gd name="connsiteX4" fmla="*/ 1013838 w 1594161"/>
                      <a:gd name="connsiteY4" fmla="*/ 211697 h 1667042"/>
                      <a:gd name="connsiteX5" fmla="*/ 1147022 w 1594161"/>
                      <a:gd name="connsiteY5" fmla="*/ 134803 h 1667042"/>
                      <a:gd name="connsiteX6" fmla="*/ 1223916 w 1594161"/>
                      <a:gd name="connsiteY6" fmla="*/ 267987 h 1667042"/>
                      <a:gd name="connsiteX7" fmla="*/ 1054692 w 1594161"/>
                      <a:gd name="connsiteY7" fmla="*/ 899539 h 1667042"/>
                      <a:gd name="connsiteX8" fmla="*/ 1051911 w 1594161"/>
                      <a:gd name="connsiteY8" fmla="*/ 914682 h 1667042"/>
                      <a:gd name="connsiteX9" fmla="*/ 1097255 w 1594161"/>
                      <a:gd name="connsiteY9" fmla="*/ 1056814 h 1667042"/>
                      <a:gd name="connsiteX10" fmla="*/ 1108948 w 1594161"/>
                      <a:gd name="connsiteY10" fmla="*/ 1067074 h 1667042"/>
                      <a:gd name="connsiteX11" fmla="*/ 1397807 w 1594161"/>
                      <a:gd name="connsiteY11" fmla="*/ 900177 h 1667042"/>
                      <a:gd name="connsiteX12" fmla="*/ 1587938 w 1594161"/>
                      <a:gd name="connsiteY12" fmla="*/ 946189 h 1667042"/>
                      <a:gd name="connsiteX13" fmla="*/ 1510970 w 1594161"/>
                      <a:gd name="connsiteY13" fmla="*/ 1136320 h 1667042"/>
                      <a:gd name="connsiteX14" fmla="*/ 1155573 w 1594161"/>
                      <a:gd name="connsiteY14" fmla="*/ 1345488 h 1667042"/>
                      <a:gd name="connsiteX15" fmla="*/ 1139728 w 1594161"/>
                      <a:gd name="connsiteY15" fmla="*/ 1396532 h 1667042"/>
                      <a:gd name="connsiteX16" fmla="*/ 731622 w 1594161"/>
                      <a:gd name="connsiteY16" fmla="*/ 1667042 h 1667042"/>
                      <a:gd name="connsiteX17" fmla="*/ 688759 w 1594161"/>
                      <a:gd name="connsiteY17" fmla="*/ 1667042 h 1667042"/>
                      <a:gd name="connsiteX18" fmla="*/ 245847 w 1594161"/>
                      <a:gd name="connsiteY18" fmla="*/ 1224130 h 1667042"/>
                      <a:gd name="connsiteX19" fmla="*/ 245847 w 1594161"/>
                      <a:gd name="connsiteY19" fmla="*/ 1081255 h 1667042"/>
                      <a:gd name="connsiteX20" fmla="*/ 250890 w 1594161"/>
                      <a:gd name="connsiteY20" fmla="*/ 1031236 h 1667042"/>
                      <a:gd name="connsiteX21" fmla="*/ 11123 w 1594161"/>
                      <a:gd name="connsiteY21" fmla="*/ 615948 h 1667042"/>
                      <a:gd name="connsiteX22" fmla="*/ 41475 w 1594161"/>
                      <a:gd name="connsiteY22" fmla="*/ 502673 h 1667042"/>
                      <a:gd name="connsiteX23" fmla="*/ 72686 w 1594161"/>
                      <a:gd name="connsiteY23" fmla="*/ 492178 h 1667042"/>
                      <a:gd name="connsiteX24" fmla="*/ 154750 w 1594161"/>
                      <a:gd name="connsiteY24" fmla="*/ 533025 h 1667042"/>
                      <a:gd name="connsiteX25" fmla="*/ 343923 w 1594161"/>
                      <a:gd name="connsiteY25" fmla="*/ 860684 h 1667042"/>
                      <a:gd name="connsiteX26" fmla="*/ 369200 w 1594161"/>
                      <a:gd name="connsiteY26" fmla="*/ 839828 h 1667042"/>
                      <a:gd name="connsiteX27" fmla="*/ 215975 w 1594161"/>
                      <a:gd name="connsiteY27" fmla="*/ 267988 h 1667042"/>
                      <a:gd name="connsiteX28" fmla="*/ 292870 w 1594161"/>
                      <a:gd name="connsiteY28" fmla="*/ 134804 h 1667042"/>
                      <a:gd name="connsiteX29" fmla="*/ 335967 w 1594161"/>
                      <a:gd name="connsiteY29" fmla="*/ 132103 h 1667042"/>
                      <a:gd name="connsiteX30" fmla="*/ 426053 w 1594161"/>
                      <a:gd name="connsiteY30" fmla="*/ 211698 h 1667042"/>
                      <a:gd name="connsiteX31" fmla="*/ 578656 w 1594161"/>
                      <a:gd name="connsiteY31" fmla="*/ 781218 h 1667042"/>
                      <a:gd name="connsiteX32" fmla="*/ 614705 w 1594161"/>
                      <a:gd name="connsiteY32" fmla="*/ 781218 h 1667042"/>
                      <a:gd name="connsiteX33" fmla="*/ 614705 w 1594161"/>
                      <a:gd name="connsiteY33" fmla="*/ 108744 h 1667042"/>
                      <a:gd name="connsiteX34" fmla="*/ 723449 w 1594161"/>
                      <a:gd name="connsiteY34" fmla="*/ 0 h 1667042"/>
                      <a:gd name="connsiteX0" fmla="*/ 723449 w 1596962"/>
                      <a:gd name="connsiteY0" fmla="*/ 0 h 1667042"/>
                      <a:gd name="connsiteX1" fmla="*/ 832193 w 1596962"/>
                      <a:gd name="connsiteY1" fmla="*/ 108744 h 1667042"/>
                      <a:gd name="connsiteX2" fmla="*/ 832193 w 1596962"/>
                      <a:gd name="connsiteY2" fmla="*/ 781218 h 1667042"/>
                      <a:gd name="connsiteX3" fmla="*/ 861235 w 1596962"/>
                      <a:gd name="connsiteY3" fmla="*/ 781218 h 1667042"/>
                      <a:gd name="connsiteX4" fmla="*/ 1013838 w 1596962"/>
                      <a:gd name="connsiteY4" fmla="*/ 211697 h 1667042"/>
                      <a:gd name="connsiteX5" fmla="*/ 1147022 w 1596962"/>
                      <a:gd name="connsiteY5" fmla="*/ 134803 h 1667042"/>
                      <a:gd name="connsiteX6" fmla="*/ 1223916 w 1596962"/>
                      <a:gd name="connsiteY6" fmla="*/ 267987 h 1667042"/>
                      <a:gd name="connsiteX7" fmla="*/ 1054692 w 1596962"/>
                      <a:gd name="connsiteY7" fmla="*/ 899539 h 1667042"/>
                      <a:gd name="connsiteX8" fmla="*/ 1051911 w 1596962"/>
                      <a:gd name="connsiteY8" fmla="*/ 914682 h 1667042"/>
                      <a:gd name="connsiteX9" fmla="*/ 1097255 w 1596962"/>
                      <a:gd name="connsiteY9" fmla="*/ 1056814 h 1667042"/>
                      <a:gd name="connsiteX10" fmla="*/ 1108948 w 1596962"/>
                      <a:gd name="connsiteY10" fmla="*/ 1067074 h 1667042"/>
                      <a:gd name="connsiteX11" fmla="*/ 1397807 w 1596962"/>
                      <a:gd name="connsiteY11" fmla="*/ 900177 h 1667042"/>
                      <a:gd name="connsiteX12" fmla="*/ 1587938 w 1596962"/>
                      <a:gd name="connsiteY12" fmla="*/ 946189 h 1667042"/>
                      <a:gd name="connsiteX13" fmla="*/ 1510970 w 1596962"/>
                      <a:gd name="connsiteY13" fmla="*/ 1136320 h 1667042"/>
                      <a:gd name="connsiteX14" fmla="*/ 1155573 w 1596962"/>
                      <a:gd name="connsiteY14" fmla="*/ 1345488 h 1667042"/>
                      <a:gd name="connsiteX15" fmla="*/ 1139728 w 1596962"/>
                      <a:gd name="connsiteY15" fmla="*/ 1396532 h 1667042"/>
                      <a:gd name="connsiteX16" fmla="*/ 731622 w 1596962"/>
                      <a:gd name="connsiteY16" fmla="*/ 1667042 h 1667042"/>
                      <a:gd name="connsiteX17" fmla="*/ 688759 w 1596962"/>
                      <a:gd name="connsiteY17" fmla="*/ 1667042 h 1667042"/>
                      <a:gd name="connsiteX18" fmla="*/ 245847 w 1596962"/>
                      <a:gd name="connsiteY18" fmla="*/ 1224130 h 1667042"/>
                      <a:gd name="connsiteX19" fmla="*/ 245847 w 1596962"/>
                      <a:gd name="connsiteY19" fmla="*/ 1081255 h 1667042"/>
                      <a:gd name="connsiteX20" fmla="*/ 250890 w 1596962"/>
                      <a:gd name="connsiteY20" fmla="*/ 1031236 h 1667042"/>
                      <a:gd name="connsiteX21" fmla="*/ 11123 w 1596962"/>
                      <a:gd name="connsiteY21" fmla="*/ 615948 h 1667042"/>
                      <a:gd name="connsiteX22" fmla="*/ 41475 w 1596962"/>
                      <a:gd name="connsiteY22" fmla="*/ 502673 h 1667042"/>
                      <a:gd name="connsiteX23" fmla="*/ 72686 w 1596962"/>
                      <a:gd name="connsiteY23" fmla="*/ 492178 h 1667042"/>
                      <a:gd name="connsiteX24" fmla="*/ 154750 w 1596962"/>
                      <a:gd name="connsiteY24" fmla="*/ 533025 h 1667042"/>
                      <a:gd name="connsiteX25" fmla="*/ 343923 w 1596962"/>
                      <a:gd name="connsiteY25" fmla="*/ 860684 h 1667042"/>
                      <a:gd name="connsiteX26" fmla="*/ 369200 w 1596962"/>
                      <a:gd name="connsiteY26" fmla="*/ 839828 h 1667042"/>
                      <a:gd name="connsiteX27" fmla="*/ 215975 w 1596962"/>
                      <a:gd name="connsiteY27" fmla="*/ 267988 h 1667042"/>
                      <a:gd name="connsiteX28" fmla="*/ 292870 w 1596962"/>
                      <a:gd name="connsiteY28" fmla="*/ 134804 h 1667042"/>
                      <a:gd name="connsiteX29" fmla="*/ 335967 w 1596962"/>
                      <a:gd name="connsiteY29" fmla="*/ 132103 h 1667042"/>
                      <a:gd name="connsiteX30" fmla="*/ 426053 w 1596962"/>
                      <a:gd name="connsiteY30" fmla="*/ 211698 h 1667042"/>
                      <a:gd name="connsiteX31" fmla="*/ 578656 w 1596962"/>
                      <a:gd name="connsiteY31" fmla="*/ 781218 h 1667042"/>
                      <a:gd name="connsiteX32" fmla="*/ 614705 w 1596962"/>
                      <a:gd name="connsiteY32" fmla="*/ 781218 h 1667042"/>
                      <a:gd name="connsiteX33" fmla="*/ 614705 w 1596962"/>
                      <a:gd name="connsiteY33" fmla="*/ 108744 h 1667042"/>
                      <a:gd name="connsiteX34" fmla="*/ 723449 w 1596962"/>
                      <a:gd name="connsiteY34" fmla="*/ 0 h 1667042"/>
                      <a:gd name="connsiteX0" fmla="*/ 723449 w 1599061"/>
                      <a:gd name="connsiteY0" fmla="*/ 0 h 1667042"/>
                      <a:gd name="connsiteX1" fmla="*/ 832193 w 1599061"/>
                      <a:gd name="connsiteY1" fmla="*/ 108744 h 1667042"/>
                      <a:gd name="connsiteX2" fmla="*/ 832193 w 1599061"/>
                      <a:gd name="connsiteY2" fmla="*/ 781218 h 1667042"/>
                      <a:gd name="connsiteX3" fmla="*/ 861235 w 1599061"/>
                      <a:gd name="connsiteY3" fmla="*/ 781218 h 1667042"/>
                      <a:gd name="connsiteX4" fmla="*/ 1013838 w 1599061"/>
                      <a:gd name="connsiteY4" fmla="*/ 211697 h 1667042"/>
                      <a:gd name="connsiteX5" fmla="*/ 1147022 w 1599061"/>
                      <a:gd name="connsiteY5" fmla="*/ 134803 h 1667042"/>
                      <a:gd name="connsiteX6" fmla="*/ 1223916 w 1599061"/>
                      <a:gd name="connsiteY6" fmla="*/ 267987 h 1667042"/>
                      <a:gd name="connsiteX7" fmla="*/ 1054692 w 1599061"/>
                      <a:gd name="connsiteY7" fmla="*/ 899539 h 1667042"/>
                      <a:gd name="connsiteX8" fmla="*/ 1051911 w 1599061"/>
                      <a:gd name="connsiteY8" fmla="*/ 914682 h 1667042"/>
                      <a:gd name="connsiteX9" fmla="*/ 1097255 w 1599061"/>
                      <a:gd name="connsiteY9" fmla="*/ 1056814 h 1667042"/>
                      <a:gd name="connsiteX10" fmla="*/ 1108948 w 1599061"/>
                      <a:gd name="connsiteY10" fmla="*/ 1067074 h 1667042"/>
                      <a:gd name="connsiteX11" fmla="*/ 1397807 w 1599061"/>
                      <a:gd name="connsiteY11" fmla="*/ 900177 h 1667042"/>
                      <a:gd name="connsiteX12" fmla="*/ 1590319 w 1599061"/>
                      <a:gd name="connsiteY12" fmla="*/ 953333 h 1667042"/>
                      <a:gd name="connsiteX13" fmla="*/ 1510970 w 1599061"/>
                      <a:gd name="connsiteY13" fmla="*/ 1136320 h 1667042"/>
                      <a:gd name="connsiteX14" fmla="*/ 1155573 w 1599061"/>
                      <a:gd name="connsiteY14" fmla="*/ 1345488 h 1667042"/>
                      <a:gd name="connsiteX15" fmla="*/ 1139728 w 1599061"/>
                      <a:gd name="connsiteY15" fmla="*/ 1396532 h 1667042"/>
                      <a:gd name="connsiteX16" fmla="*/ 731622 w 1599061"/>
                      <a:gd name="connsiteY16" fmla="*/ 1667042 h 1667042"/>
                      <a:gd name="connsiteX17" fmla="*/ 688759 w 1599061"/>
                      <a:gd name="connsiteY17" fmla="*/ 1667042 h 1667042"/>
                      <a:gd name="connsiteX18" fmla="*/ 245847 w 1599061"/>
                      <a:gd name="connsiteY18" fmla="*/ 1224130 h 1667042"/>
                      <a:gd name="connsiteX19" fmla="*/ 245847 w 1599061"/>
                      <a:gd name="connsiteY19" fmla="*/ 1081255 h 1667042"/>
                      <a:gd name="connsiteX20" fmla="*/ 250890 w 1599061"/>
                      <a:gd name="connsiteY20" fmla="*/ 1031236 h 1667042"/>
                      <a:gd name="connsiteX21" fmla="*/ 11123 w 1599061"/>
                      <a:gd name="connsiteY21" fmla="*/ 615948 h 1667042"/>
                      <a:gd name="connsiteX22" fmla="*/ 41475 w 1599061"/>
                      <a:gd name="connsiteY22" fmla="*/ 502673 h 1667042"/>
                      <a:gd name="connsiteX23" fmla="*/ 72686 w 1599061"/>
                      <a:gd name="connsiteY23" fmla="*/ 492178 h 1667042"/>
                      <a:gd name="connsiteX24" fmla="*/ 154750 w 1599061"/>
                      <a:gd name="connsiteY24" fmla="*/ 533025 h 1667042"/>
                      <a:gd name="connsiteX25" fmla="*/ 343923 w 1599061"/>
                      <a:gd name="connsiteY25" fmla="*/ 860684 h 1667042"/>
                      <a:gd name="connsiteX26" fmla="*/ 369200 w 1599061"/>
                      <a:gd name="connsiteY26" fmla="*/ 839828 h 1667042"/>
                      <a:gd name="connsiteX27" fmla="*/ 215975 w 1599061"/>
                      <a:gd name="connsiteY27" fmla="*/ 267988 h 1667042"/>
                      <a:gd name="connsiteX28" fmla="*/ 292870 w 1599061"/>
                      <a:gd name="connsiteY28" fmla="*/ 134804 h 1667042"/>
                      <a:gd name="connsiteX29" fmla="*/ 335967 w 1599061"/>
                      <a:gd name="connsiteY29" fmla="*/ 132103 h 1667042"/>
                      <a:gd name="connsiteX30" fmla="*/ 426053 w 1599061"/>
                      <a:gd name="connsiteY30" fmla="*/ 211698 h 1667042"/>
                      <a:gd name="connsiteX31" fmla="*/ 578656 w 1599061"/>
                      <a:gd name="connsiteY31" fmla="*/ 781218 h 1667042"/>
                      <a:gd name="connsiteX32" fmla="*/ 614705 w 1599061"/>
                      <a:gd name="connsiteY32" fmla="*/ 781218 h 1667042"/>
                      <a:gd name="connsiteX33" fmla="*/ 614705 w 1599061"/>
                      <a:gd name="connsiteY33" fmla="*/ 108744 h 1667042"/>
                      <a:gd name="connsiteX34" fmla="*/ 723449 w 1599061"/>
                      <a:gd name="connsiteY34" fmla="*/ 0 h 1667042"/>
                      <a:gd name="connsiteX0" fmla="*/ 723449 w 1602893"/>
                      <a:gd name="connsiteY0" fmla="*/ 0 h 1667042"/>
                      <a:gd name="connsiteX1" fmla="*/ 832193 w 1602893"/>
                      <a:gd name="connsiteY1" fmla="*/ 108744 h 1667042"/>
                      <a:gd name="connsiteX2" fmla="*/ 832193 w 1602893"/>
                      <a:gd name="connsiteY2" fmla="*/ 781218 h 1667042"/>
                      <a:gd name="connsiteX3" fmla="*/ 861235 w 1602893"/>
                      <a:gd name="connsiteY3" fmla="*/ 781218 h 1667042"/>
                      <a:gd name="connsiteX4" fmla="*/ 1013838 w 1602893"/>
                      <a:gd name="connsiteY4" fmla="*/ 211697 h 1667042"/>
                      <a:gd name="connsiteX5" fmla="*/ 1147022 w 1602893"/>
                      <a:gd name="connsiteY5" fmla="*/ 134803 h 1667042"/>
                      <a:gd name="connsiteX6" fmla="*/ 1223916 w 1602893"/>
                      <a:gd name="connsiteY6" fmla="*/ 267987 h 1667042"/>
                      <a:gd name="connsiteX7" fmla="*/ 1054692 w 1602893"/>
                      <a:gd name="connsiteY7" fmla="*/ 899539 h 1667042"/>
                      <a:gd name="connsiteX8" fmla="*/ 1051911 w 1602893"/>
                      <a:gd name="connsiteY8" fmla="*/ 914682 h 1667042"/>
                      <a:gd name="connsiteX9" fmla="*/ 1097255 w 1602893"/>
                      <a:gd name="connsiteY9" fmla="*/ 1056814 h 1667042"/>
                      <a:gd name="connsiteX10" fmla="*/ 1108948 w 1602893"/>
                      <a:gd name="connsiteY10" fmla="*/ 1067074 h 1667042"/>
                      <a:gd name="connsiteX11" fmla="*/ 1397807 w 1602893"/>
                      <a:gd name="connsiteY11" fmla="*/ 900177 h 1667042"/>
                      <a:gd name="connsiteX12" fmla="*/ 1590319 w 1602893"/>
                      <a:gd name="connsiteY12" fmla="*/ 953333 h 1667042"/>
                      <a:gd name="connsiteX13" fmla="*/ 1510970 w 1602893"/>
                      <a:gd name="connsiteY13" fmla="*/ 1136320 h 1667042"/>
                      <a:gd name="connsiteX14" fmla="*/ 1155573 w 1602893"/>
                      <a:gd name="connsiteY14" fmla="*/ 1345488 h 1667042"/>
                      <a:gd name="connsiteX15" fmla="*/ 1139728 w 1602893"/>
                      <a:gd name="connsiteY15" fmla="*/ 1396532 h 1667042"/>
                      <a:gd name="connsiteX16" fmla="*/ 731622 w 1602893"/>
                      <a:gd name="connsiteY16" fmla="*/ 1667042 h 1667042"/>
                      <a:gd name="connsiteX17" fmla="*/ 688759 w 1602893"/>
                      <a:gd name="connsiteY17" fmla="*/ 1667042 h 1667042"/>
                      <a:gd name="connsiteX18" fmla="*/ 245847 w 1602893"/>
                      <a:gd name="connsiteY18" fmla="*/ 1224130 h 1667042"/>
                      <a:gd name="connsiteX19" fmla="*/ 245847 w 1602893"/>
                      <a:gd name="connsiteY19" fmla="*/ 1081255 h 1667042"/>
                      <a:gd name="connsiteX20" fmla="*/ 250890 w 1602893"/>
                      <a:gd name="connsiteY20" fmla="*/ 1031236 h 1667042"/>
                      <a:gd name="connsiteX21" fmla="*/ 11123 w 1602893"/>
                      <a:gd name="connsiteY21" fmla="*/ 615948 h 1667042"/>
                      <a:gd name="connsiteX22" fmla="*/ 41475 w 1602893"/>
                      <a:gd name="connsiteY22" fmla="*/ 502673 h 1667042"/>
                      <a:gd name="connsiteX23" fmla="*/ 72686 w 1602893"/>
                      <a:gd name="connsiteY23" fmla="*/ 492178 h 1667042"/>
                      <a:gd name="connsiteX24" fmla="*/ 154750 w 1602893"/>
                      <a:gd name="connsiteY24" fmla="*/ 533025 h 1667042"/>
                      <a:gd name="connsiteX25" fmla="*/ 343923 w 1602893"/>
                      <a:gd name="connsiteY25" fmla="*/ 860684 h 1667042"/>
                      <a:gd name="connsiteX26" fmla="*/ 369200 w 1602893"/>
                      <a:gd name="connsiteY26" fmla="*/ 839828 h 1667042"/>
                      <a:gd name="connsiteX27" fmla="*/ 215975 w 1602893"/>
                      <a:gd name="connsiteY27" fmla="*/ 267988 h 1667042"/>
                      <a:gd name="connsiteX28" fmla="*/ 292870 w 1602893"/>
                      <a:gd name="connsiteY28" fmla="*/ 134804 h 1667042"/>
                      <a:gd name="connsiteX29" fmla="*/ 335967 w 1602893"/>
                      <a:gd name="connsiteY29" fmla="*/ 132103 h 1667042"/>
                      <a:gd name="connsiteX30" fmla="*/ 426053 w 1602893"/>
                      <a:gd name="connsiteY30" fmla="*/ 211698 h 1667042"/>
                      <a:gd name="connsiteX31" fmla="*/ 578656 w 1602893"/>
                      <a:gd name="connsiteY31" fmla="*/ 781218 h 1667042"/>
                      <a:gd name="connsiteX32" fmla="*/ 614705 w 1602893"/>
                      <a:gd name="connsiteY32" fmla="*/ 781218 h 1667042"/>
                      <a:gd name="connsiteX33" fmla="*/ 614705 w 1602893"/>
                      <a:gd name="connsiteY33" fmla="*/ 108744 h 1667042"/>
                      <a:gd name="connsiteX34" fmla="*/ 723449 w 1602893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08948 w 1598802"/>
                      <a:gd name="connsiteY10" fmla="*/ 1067074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55573 w 1598802"/>
                      <a:gd name="connsiteY14" fmla="*/ 1345488 h 1667042"/>
                      <a:gd name="connsiteX15" fmla="*/ 1139728 w 1598802"/>
                      <a:gd name="connsiteY15" fmla="*/ 1396532 h 1667042"/>
                      <a:gd name="connsiteX16" fmla="*/ 731622 w 1598802"/>
                      <a:gd name="connsiteY16" fmla="*/ 1667042 h 1667042"/>
                      <a:gd name="connsiteX17" fmla="*/ 688759 w 1598802"/>
                      <a:gd name="connsiteY17" fmla="*/ 1667042 h 1667042"/>
                      <a:gd name="connsiteX18" fmla="*/ 245847 w 1598802"/>
                      <a:gd name="connsiteY18" fmla="*/ 1224130 h 1667042"/>
                      <a:gd name="connsiteX19" fmla="*/ 245847 w 1598802"/>
                      <a:gd name="connsiteY19" fmla="*/ 1081255 h 1667042"/>
                      <a:gd name="connsiteX20" fmla="*/ 250890 w 1598802"/>
                      <a:gd name="connsiteY20" fmla="*/ 1031236 h 1667042"/>
                      <a:gd name="connsiteX21" fmla="*/ 11123 w 1598802"/>
                      <a:gd name="connsiteY21" fmla="*/ 615948 h 1667042"/>
                      <a:gd name="connsiteX22" fmla="*/ 41475 w 1598802"/>
                      <a:gd name="connsiteY22" fmla="*/ 502673 h 1667042"/>
                      <a:gd name="connsiteX23" fmla="*/ 72686 w 1598802"/>
                      <a:gd name="connsiteY23" fmla="*/ 492178 h 1667042"/>
                      <a:gd name="connsiteX24" fmla="*/ 154750 w 1598802"/>
                      <a:gd name="connsiteY24" fmla="*/ 533025 h 1667042"/>
                      <a:gd name="connsiteX25" fmla="*/ 343923 w 1598802"/>
                      <a:gd name="connsiteY25" fmla="*/ 860684 h 1667042"/>
                      <a:gd name="connsiteX26" fmla="*/ 369200 w 1598802"/>
                      <a:gd name="connsiteY26" fmla="*/ 839828 h 1667042"/>
                      <a:gd name="connsiteX27" fmla="*/ 215975 w 1598802"/>
                      <a:gd name="connsiteY27" fmla="*/ 267988 h 1667042"/>
                      <a:gd name="connsiteX28" fmla="*/ 292870 w 1598802"/>
                      <a:gd name="connsiteY28" fmla="*/ 134804 h 1667042"/>
                      <a:gd name="connsiteX29" fmla="*/ 335967 w 1598802"/>
                      <a:gd name="connsiteY29" fmla="*/ 132103 h 1667042"/>
                      <a:gd name="connsiteX30" fmla="*/ 426053 w 1598802"/>
                      <a:gd name="connsiteY30" fmla="*/ 211698 h 1667042"/>
                      <a:gd name="connsiteX31" fmla="*/ 578656 w 1598802"/>
                      <a:gd name="connsiteY31" fmla="*/ 781218 h 1667042"/>
                      <a:gd name="connsiteX32" fmla="*/ 614705 w 1598802"/>
                      <a:gd name="connsiteY32" fmla="*/ 781218 h 1667042"/>
                      <a:gd name="connsiteX33" fmla="*/ 614705 w 1598802"/>
                      <a:gd name="connsiteY33" fmla="*/ 108744 h 1667042"/>
                      <a:gd name="connsiteX34" fmla="*/ 723449 w 1598802"/>
                      <a:gd name="connsiteY34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56814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49671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7255 w 1598802"/>
                      <a:gd name="connsiteY9" fmla="*/ 1049671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4692 w 1598802"/>
                      <a:gd name="connsiteY7" fmla="*/ 899539 h 1667042"/>
                      <a:gd name="connsiteX8" fmla="*/ 1051911 w 1598802"/>
                      <a:gd name="connsiteY8" fmla="*/ 914682 h 1667042"/>
                      <a:gd name="connsiteX9" fmla="*/ 1090112 w 1598802"/>
                      <a:gd name="connsiteY9" fmla="*/ 1040146 h 1667042"/>
                      <a:gd name="connsiteX10" fmla="*/ 1156573 w 1598802"/>
                      <a:gd name="connsiteY10" fmla="*/ 1045642 h 1667042"/>
                      <a:gd name="connsiteX11" fmla="*/ 1397807 w 1598802"/>
                      <a:gd name="connsiteY11" fmla="*/ 900177 h 1667042"/>
                      <a:gd name="connsiteX12" fmla="*/ 1585557 w 1598802"/>
                      <a:gd name="connsiteY12" fmla="*/ 950952 h 1667042"/>
                      <a:gd name="connsiteX13" fmla="*/ 1510970 w 1598802"/>
                      <a:gd name="connsiteY13" fmla="*/ 1136320 h 1667042"/>
                      <a:gd name="connsiteX14" fmla="*/ 1139728 w 1598802"/>
                      <a:gd name="connsiteY14" fmla="*/ 1396532 h 1667042"/>
                      <a:gd name="connsiteX15" fmla="*/ 731622 w 1598802"/>
                      <a:gd name="connsiteY15" fmla="*/ 1667042 h 1667042"/>
                      <a:gd name="connsiteX16" fmla="*/ 688759 w 1598802"/>
                      <a:gd name="connsiteY16" fmla="*/ 1667042 h 1667042"/>
                      <a:gd name="connsiteX17" fmla="*/ 245847 w 1598802"/>
                      <a:gd name="connsiteY17" fmla="*/ 1224130 h 1667042"/>
                      <a:gd name="connsiteX18" fmla="*/ 245847 w 1598802"/>
                      <a:gd name="connsiteY18" fmla="*/ 1081255 h 1667042"/>
                      <a:gd name="connsiteX19" fmla="*/ 250890 w 1598802"/>
                      <a:gd name="connsiteY19" fmla="*/ 1031236 h 1667042"/>
                      <a:gd name="connsiteX20" fmla="*/ 11123 w 1598802"/>
                      <a:gd name="connsiteY20" fmla="*/ 615948 h 1667042"/>
                      <a:gd name="connsiteX21" fmla="*/ 41475 w 1598802"/>
                      <a:gd name="connsiteY21" fmla="*/ 502673 h 1667042"/>
                      <a:gd name="connsiteX22" fmla="*/ 72686 w 1598802"/>
                      <a:gd name="connsiteY22" fmla="*/ 492178 h 1667042"/>
                      <a:gd name="connsiteX23" fmla="*/ 154750 w 1598802"/>
                      <a:gd name="connsiteY23" fmla="*/ 533025 h 1667042"/>
                      <a:gd name="connsiteX24" fmla="*/ 343923 w 1598802"/>
                      <a:gd name="connsiteY24" fmla="*/ 860684 h 1667042"/>
                      <a:gd name="connsiteX25" fmla="*/ 369200 w 1598802"/>
                      <a:gd name="connsiteY25" fmla="*/ 839828 h 1667042"/>
                      <a:gd name="connsiteX26" fmla="*/ 215975 w 1598802"/>
                      <a:gd name="connsiteY26" fmla="*/ 267988 h 1667042"/>
                      <a:gd name="connsiteX27" fmla="*/ 292870 w 1598802"/>
                      <a:gd name="connsiteY27" fmla="*/ 134804 h 1667042"/>
                      <a:gd name="connsiteX28" fmla="*/ 335967 w 1598802"/>
                      <a:gd name="connsiteY28" fmla="*/ 132103 h 1667042"/>
                      <a:gd name="connsiteX29" fmla="*/ 426053 w 1598802"/>
                      <a:gd name="connsiteY29" fmla="*/ 211698 h 1667042"/>
                      <a:gd name="connsiteX30" fmla="*/ 578656 w 1598802"/>
                      <a:gd name="connsiteY30" fmla="*/ 781218 h 1667042"/>
                      <a:gd name="connsiteX31" fmla="*/ 614705 w 1598802"/>
                      <a:gd name="connsiteY31" fmla="*/ 781218 h 1667042"/>
                      <a:gd name="connsiteX32" fmla="*/ 614705 w 1598802"/>
                      <a:gd name="connsiteY32" fmla="*/ 108744 h 1667042"/>
                      <a:gd name="connsiteX33" fmla="*/ 723449 w 1598802"/>
                      <a:gd name="connsiteY33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90112 w 1598802"/>
                      <a:gd name="connsiteY8" fmla="*/ 1040146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80587 w 1598802"/>
                      <a:gd name="connsiteY8" fmla="*/ 1030621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56573 w 1598802"/>
                      <a:gd name="connsiteY9" fmla="*/ 1045642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43923 w 1598802"/>
                      <a:gd name="connsiteY23" fmla="*/ 860684 h 1667042"/>
                      <a:gd name="connsiteX24" fmla="*/ 369200 w 1598802"/>
                      <a:gd name="connsiteY24" fmla="*/ 839828 h 1667042"/>
                      <a:gd name="connsiteX25" fmla="*/ 215975 w 1598802"/>
                      <a:gd name="connsiteY25" fmla="*/ 267988 h 1667042"/>
                      <a:gd name="connsiteX26" fmla="*/ 292870 w 1598802"/>
                      <a:gd name="connsiteY26" fmla="*/ 134804 h 1667042"/>
                      <a:gd name="connsiteX27" fmla="*/ 335967 w 1598802"/>
                      <a:gd name="connsiteY27" fmla="*/ 132103 h 1667042"/>
                      <a:gd name="connsiteX28" fmla="*/ 426053 w 1598802"/>
                      <a:gd name="connsiteY28" fmla="*/ 211698 h 1667042"/>
                      <a:gd name="connsiteX29" fmla="*/ 578656 w 1598802"/>
                      <a:gd name="connsiteY29" fmla="*/ 781218 h 1667042"/>
                      <a:gd name="connsiteX30" fmla="*/ 614705 w 1598802"/>
                      <a:gd name="connsiteY30" fmla="*/ 781218 h 1667042"/>
                      <a:gd name="connsiteX31" fmla="*/ 614705 w 1598802"/>
                      <a:gd name="connsiteY31" fmla="*/ 108744 h 1667042"/>
                      <a:gd name="connsiteX32" fmla="*/ 723449 w 1598802"/>
                      <a:gd name="connsiteY32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69200 w 1598802"/>
                      <a:gd name="connsiteY23" fmla="*/ 839828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78656 w 1598802"/>
                      <a:gd name="connsiteY28" fmla="*/ 781218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96216 w 1598802"/>
                      <a:gd name="connsiteY28" fmla="*/ 785609 h 1667042"/>
                      <a:gd name="connsiteX29" fmla="*/ 614705 w 1598802"/>
                      <a:gd name="connsiteY29" fmla="*/ 781218 h 1667042"/>
                      <a:gd name="connsiteX30" fmla="*/ 614705 w 1598802"/>
                      <a:gd name="connsiteY30" fmla="*/ 108744 h 1667042"/>
                      <a:gd name="connsiteX31" fmla="*/ 723449 w 1598802"/>
                      <a:gd name="connsiteY31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96216 w 1598802"/>
                      <a:gd name="connsiteY28" fmla="*/ 785609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89632 w 1598802"/>
                      <a:gd name="connsiteY28" fmla="*/ 787805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32193 w 1598802"/>
                      <a:gd name="connsiteY2" fmla="*/ 781218 h 1667042"/>
                      <a:gd name="connsiteX3" fmla="*/ 861235 w 1598802"/>
                      <a:gd name="connsiteY3" fmla="*/ 781218 h 1667042"/>
                      <a:gd name="connsiteX4" fmla="*/ 1013838 w 1598802"/>
                      <a:gd name="connsiteY4" fmla="*/ 211697 h 1667042"/>
                      <a:gd name="connsiteX5" fmla="*/ 1147022 w 1598802"/>
                      <a:gd name="connsiteY5" fmla="*/ 134803 h 1667042"/>
                      <a:gd name="connsiteX6" fmla="*/ 1223916 w 1598802"/>
                      <a:gd name="connsiteY6" fmla="*/ 267987 h 1667042"/>
                      <a:gd name="connsiteX7" fmla="*/ 1051911 w 1598802"/>
                      <a:gd name="connsiteY7" fmla="*/ 914682 h 1667042"/>
                      <a:gd name="connsiteX8" fmla="*/ 1068681 w 1598802"/>
                      <a:gd name="connsiteY8" fmla="*/ 1016334 h 1667042"/>
                      <a:gd name="connsiteX9" fmla="*/ 1180385 w 1598802"/>
                      <a:gd name="connsiteY9" fmla="*/ 1036117 h 1667042"/>
                      <a:gd name="connsiteX10" fmla="*/ 1397807 w 1598802"/>
                      <a:gd name="connsiteY10" fmla="*/ 900177 h 1667042"/>
                      <a:gd name="connsiteX11" fmla="*/ 1585557 w 1598802"/>
                      <a:gd name="connsiteY11" fmla="*/ 950952 h 1667042"/>
                      <a:gd name="connsiteX12" fmla="*/ 1510970 w 1598802"/>
                      <a:gd name="connsiteY12" fmla="*/ 1136320 h 1667042"/>
                      <a:gd name="connsiteX13" fmla="*/ 1139728 w 1598802"/>
                      <a:gd name="connsiteY13" fmla="*/ 1396532 h 1667042"/>
                      <a:gd name="connsiteX14" fmla="*/ 731622 w 1598802"/>
                      <a:gd name="connsiteY14" fmla="*/ 1667042 h 1667042"/>
                      <a:gd name="connsiteX15" fmla="*/ 688759 w 1598802"/>
                      <a:gd name="connsiteY15" fmla="*/ 1667042 h 1667042"/>
                      <a:gd name="connsiteX16" fmla="*/ 245847 w 1598802"/>
                      <a:gd name="connsiteY16" fmla="*/ 1224130 h 1667042"/>
                      <a:gd name="connsiteX17" fmla="*/ 245847 w 1598802"/>
                      <a:gd name="connsiteY17" fmla="*/ 1081255 h 1667042"/>
                      <a:gd name="connsiteX18" fmla="*/ 250890 w 1598802"/>
                      <a:gd name="connsiteY18" fmla="*/ 1031236 h 1667042"/>
                      <a:gd name="connsiteX19" fmla="*/ 11123 w 1598802"/>
                      <a:gd name="connsiteY19" fmla="*/ 615948 h 1667042"/>
                      <a:gd name="connsiteX20" fmla="*/ 41475 w 1598802"/>
                      <a:gd name="connsiteY20" fmla="*/ 502673 h 1667042"/>
                      <a:gd name="connsiteX21" fmla="*/ 72686 w 1598802"/>
                      <a:gd name="connsiteY21" fmla="*/ 492178 h 1667042"/>
                      <a:gd name="connsiteX22" fmla="*/ 154750 w 1598802"/>
                      <a:gd name="connsiteY22" fmla="*/ 533025 h 1667042"/>
                      <a:gd name="connsiteX23" fmla="*/ 356030 w 1598802"/>
                      <a:gd name="connsiteY23" fmla="*/ 852997 h 1667042"/>
                      <a:gd name="connsiteX24" fmla="*/ 215975 w 1598802"/>
                      <a:gd name="connsiteY24" fmla="*/ 267988 h 1667042"/>
                      <a:gd name="connsiteX25" fmla="*/ 292870 w 1598802"/>
                      <a:gd name="connsiteY25" fmla="*/ 134804 h 1667042"/>
                      <a:gd name="connsiteX26" fmla="*/ 335967 w 1598802"/>
                      <a:gd name="connsiteY26" fmla="*/ 132103 h 1667042"/>
                      <a:gd name="connsiteX27" fmla="*/ 426053 w 1598802"/>
                      <a:gd name="connsiteY27" fmla="*/ 211698 h 1667042"/>
                      <a:gd name="connsiteX28" fmla="*/ 589632 w 1598802"/>
                      <a:gd name="connsiteY28" fmla="*/ 787805 h 1667042"/>
                      <a:gd name="connsiteX29" fmla="*/ 614705 w 1598802"/>
                      <a:gd name="connsiteY29" fmla="*/ 108744 h 1667042"/>
                      <a:gd name="connsiteX30" fmla="*/ 723449 w 1598802"/>
                      <a:gd name="connsiteY30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61235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51911 w 1598802"/>
                      <a:gd name="connsiteY6" fmla="*/ 914682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68681 w 1598802"/>
                      <a:gd name="connsiteY7" fmla="*/ 1016334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250890 w 1598802"/>
                      <a:gd name="connsiteY17" fmla="*/ 1031236 h 1667042"/>
                      <a:gd name="connsiteX18" fmla="*/ 11123 w 1598802"/>
                      <a:gd name="connsiteY18" fmla="*/ 615948 h 1667042"/>
                      <a:gd name="connsiteX19" fmla="*/ 41475 w 1598802"/>
                      <a:gd name="connsiteY19" fmla="*/ 502673 h 1667042"/>
                      <a:gd name="connsiteX20" fmla="*/ 72686 w 1598802"/>
                      <a:gd name="connsiteY20" fmla="*/ 492178 h 1667042"/>
                      <a:gd name="connsiteX21" fmla="*/ 154750 w 1598802"/>
                      <a:gd name="connsiteY21" fmla="*/ 533025 h 1667042"/>
                      <a:gd name="connsiteX22" fmla="*/ 356030 w 1598802"/>
                      <a:gd name="connsiteY22" fmla="*/ 852997 h 1667042"/>
                      <a:gd name="connsiteX23" fmla="*/ 215975 w 1598802"/>
                      <a:gd name="connsiteY23" fmla="*/ 267988 h 1667042"/>
                      <a:gd name="connsiteX24" fmla="*/ 292870 w 1598802"/>
                      <a:gd name="connsiteY24" fmla="*/ 134804 h 1667042"/>
                      <a:gd name="connsiteX25" fmla="*/ 335967 w 1598802"/>
                      <a:gd name="connsiteY25" fmla="*/ 132103 h 1667042"/>
                      <a:gd name="connsiteX26" fmla="*/ 426053 w 1598802"/>
                      <a:gd name="connsiteY26" fmla="*/ 211698 h 1667042"/>
                      <a:gd name="connsiteX27" fmla="*/ 589632 w 1598802"/>
                      <a:gd name="connsiteY27" fmla="*/ 787805 h 1667042"/>
                      <a:gd name="connsiteX28" fmla="*/ 614705 w 1598802"/>
                      <a:gd name="connsiteY28" fmla="*/ 108744 h 1667042"/>
                      <a:gd name="connsiteX29" fmla="*/ 723449 w 1598802"/>
                      <a:gd name="connsiteY29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92870 w 1598802"/>
                      <a:gd name="connsiteY23" fmla="*/ 134804 h 1667042"/>
                      <a:gd name="connsiteX24" fmla="*/ 335967 w 1598802"/>
                      <a:gd name="connsiteY24" fmla="*/ 132103 h 1667042"/>
                      <a:gd name="connsiteX25" fmla="*/ 426053 w 1598802"/>
                      <a:gd name="connsiteY25" fmla="*/ 211698 h 1667042"/>
                      <a:gd name="connsiteX26" fmla="*/ 589632 w 1598802"/>
                      <a:gd name="connsiteY26" fmla="*/ 787805 h 1667042"/>
                      <a:gd name="connsiteX27" fmla="*/ 614705 w 1598802"/>
                      <a:gd name="connsiteY27" fmla="*/ 108744 h 1667042"/>
                      <a:gd name="connsiteX28" fmla="*/ 723449 w 1598802"/>
                      <a:gd name="connsiteY28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92870 w 1598802"/>
                      <a:gd name="connsiteY23" fmla="*/ 134804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15975 w 1598802"/>
                      <a:gd name="connsiteY22" fmla="*/ 26798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24755 w 1598802"/>
                      <a:gd name="connsiteY22" fmla="*/ 263598 h 1667042"/>
                      <a:gd name="connsiteX23" fmla="*/ 279700 w 1598802"/>
                      <a:gd name="connsiteY23" fmla="*/ 123829 h 1667042"/>
                      <a:gd name="connsiteX24" fmla="*/ 426053 w 1598802"/>
                      <a:gd name="connsiteY24" fmla="*/ 211698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0 h 1667042"/>
                      <a:gd name="connsiteX1" fmla="*/ 832193 w 1598802"/>
                      <a:gd name="connsiteY1" fmla="*/ 108744 h 1667042"/>
                      <a:gd name="connsiteX2" fmla="*/ 850260 w 1598802"/>
                      <a:gd name="connsiteY2" fmla="*/ 781218 h 1667042"/>
                      <a:gd name="connsiteX3" fmla="*/ 1013838 w 1598802"/>
                      <a:gd name="connsiteY3" fmla="*/ 211697 h 1667042"/>
                      <a:gd name="connsiteX4" fmla="*/ 1147022 w 1598802"/>
                      <a:gd name="connsiteY4" fmla="*/ 134803 h 1667042"/>
                      <a:gd name="connsiteX5" fmla="*/ 1223916 w 1598802"/>
                      <a:gd name="connsiteY5" fmla="*/ 267987 h 1667042"/>
                      <a:gd name="connsiteX6" fmla="*/ 1073860 w 1598802"/>
                      <a:gd name="connsiteY6" fmla="*/ 804934 h 1667042"/>
                      <a:gd name="connsiteX7" fmla="*/ 1073071 w 1598802"/>
                      <a:gd name="connsiteY7" fmla="*/ 992190 h 1667042"/>
                      <a:gd name="connsiteX8" fmla="*/ 1180385 w 1598802"/>
                      <a:gd name="connsiteY8" fmla="*/ 1036117 h 1667042"/>
                      <a:gd name="connsiteX9" fmla="*/ 1397807 w 1598802"/>
                      <a:gd name="connsiteY9" fmla="*/ 900177 h 1667042"/>
                      <a:gd name="connsiteX10" fmla="*/ 1585557 w 1598802"/>
                      <a:gd name="connsiteY10" fmla="*/ 950952 h 1667042"/>
                      <a:gd name="connsiteX11" fmla="*/ 1510970 w 1598802"/>
                      <a:gd name="connsiteY11" fmla="*/ 1136320 h 1667042"/>
                      <a:gd name="connsiteX12" fmla="*/ 1139728 w 1598802"/>
                      <a:gd name="connsiteY12" fmla="*/ 1396532 h 1667042"/>
                      <a:gd name="connsiteX13" fmla="*/ 731622 w 1598802"/>
                      <a:gd name="connsiteY13" fmla="*/ 1667042 h 1667042"/>
                      <a:gd name="connsiteX14" fmla="*/ 688759 w 1598802"/>
                      <a:gd name="connsiteY14" fmla="*/ 1667042 h 1667042"/>
                      <a:gd name="connsiteX15" fmla="*/ 245847 w 1598802"/>
                      <a:gd name="connsiteY15" fmla="*/ 1224130 h 1667042"/>
                      <a:gd name="connsiteX16" fmla="*/ 245847 w 1598802"/>
                      <a:gd name="connsiteY16" fmla="*/ 1081255 h 1667042"/>
                      <a:gd name="connsiteX17" fmla="*/ 11123 w 1598802"/>
                      <a:gd name="connsiteY17" fmla="*/ 615948 h 1667042"/>
                      <a:gd name="connsiteX18" fmla="*/ 41475 w 1598802"/>
                      <a:gd name="connsiteY18" fmla="*/ 502673 h 1667042"/>
                      <a:gd name="connsiteX19" fmla="*/ 72686 w 1598802"/>
                      <a:gd name="connsiteY19" fmla="*/ 492178 h 1667042"/>
                      <a:gd name="connsiteX20" fmla="*/ 154750 w 1598802"/>
                      <a:gd name="connsiteY20" fmla="*/ 533025 h 1667042"/>
                      <a:gd name="connsiteX21" fmla="*/ 356030 w 1598802"/>
                      <a:gd name="connsiteY21" fmla="*/ 852997 h 1667042"/>
                      <a:gd name="connsiteX22" fmla="*/ 224755 w 1598802"/>
                      <a:gd name="connsiteY22" fmla="*/ 263598 h 1667042"/>
                      <a:gd name="connsiteX23" fmla="*/ 279700 w 1598802"/>
                      <a:gd name="connsiteY23" fmla="*/ 123829 h 1667042"/>
                      <a:gd name="connsiteX24" fmla="*/ 412883 w 1598802"/>
                      <a:gd name="connsiteY24" fmla="*/ 213894 h 1667042"/>
                      <a:gd name="connsiteX25" fmla="*/ 589632 w 1598802"/>
                      <a:gd name="connsiteY25" fmla="*/ 787805 h 1667042"/>
                      <a:gd name="connsiteX26" fmla="*/ 614705 w 1598802"/>
                      <a:gd name="connsiteY26" fmla="*/ 108744 h 1667042"/>
                      <a:gd name="connsiteX27" fmla="*/ 723449 w 1598802"/>
                      <a:gd name="connsiteY27" fmla="*/ 0 h 1667042"/>
                      <a:gd name="connsiteX0" fmla="*/ 723449 w 1598802"/>
                      <a:gd name="connsiteY0" fmla="*/ 2 h 1667044"/>
                      <a:gd name="connsiteX1" fmla="*/ 832193 w 1598802"/>
                      <a:gd name="connsiteY1" fmla="*/ 10874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13838 w 1598802"/>
                      <a:gd name="connsiteY3" fmla="*/ 211699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2391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2344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2344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9700 w 1598802"/>
                      <a:gd name="connsiteY23" fmla="*/ 123831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0921 w 1598802"/>
                      <a:gd name="connsiteY23" fmla="*/ 126026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4669 w 1598802"/>
                      <a:gd name="connsiteY0" fmla="*/ 2 h 1667044"/>
                      <a:gd name="connsiteX1" fmla="*/ 814633 w 1598802"/>
                      <a:gd name="connsiteY1" fmla="*/ 113136 h 1667044"/>
                      <a:gd name="connsiteX2" fmla="*/ 850260 w 1598802"/>
                      <a:gd name="connsiteY2" fmla="*/ 781220 h 1667044"/>
                      <a:gd name="connsiteX3" fmla="*/ 1027007 w 1598802"/>
                      <a:gd name="connsiteY3" fmla="*/ 213894 h 1667044"/>
                      <a:gd name="connsiteX4" fmla="*/ 1147022 w 1598802"/>
                      <a:gd name="connsiteY4" fmla="*/ 134805 h 1667044"/>
                      <a:gd name="connsiteX5" fmla="*/ 1206356 w 1598802"/>
                      <a:gd name="connsiteY5" fmla="*/ 267989 h 1667044"/>
                      <a:gd name="connsiteX6" fmla="*/ 1073860 w 1598802"/>
                      <a:gd name="connsiteY6" fmla="*/ 804936 h 1667044"/>
                      <a:gd name="connsiteX7" fmla="*/ 1073071 w 1598802"/>
                      <a:gd name="connsiteY7" fmla="*/ 992192 h 1667044"/>
                      <a:gd name="connsiteX8" fmla="*/ 1180385 w 1598802"/>
                      <a:gd name="connsiteY8" fmla="*/ 1036119 h 1667044"/>
                      <a:gd name="connsiteX9" fmla="*/ 1397807 w 1598802"/>
                      <a:gd name="connsiteY9" fmla="*/ 900179 h 1667044"/>
                      <a:gd name="connsiteX10" fmla="*/ 1585557 w 1598802"/>
                      <a:gd name="connsiteY10" fmla="*/ 950954 h 1667044"/>
                      <a:gd name="connsiteX11" fmla="*/ 1510970 w 1598802"/>
                      <a:gd name="connsiteY11" fmla="*/ 1136322 h 1667044"/>
                      <a:gd name="connsiteX12" fmla="*/ 1139728 w 1598802"/>
                      <a:gd name="connsiteY12" fmla="*/ 1396534 h 1667044"/>
                      <a:gd name="connsiteX13" fmla="*/ 731622 w 1598802"/>
                      <a:gd name="connsiteY13" fmla="*/ 1667044 h 1667044"/>
                      <a:gd name="connsiteX14" fmla="*/ 688759 w 1598802"/>
                      <a:gd name="connsiteY14" fmla="*/ 1667044 h 1667044"/>
                      <a:gd name="connsiteX15" fmla="*/ 245847 w 1598802"/>
                      <a:gd name="connsiteY15" fmla="*/ 1224132 h 1667044"/>
                      <a:gd name="connsiteX16" fmla="*/ 245847 w 1598802"/>
                      <a:gd name="connsiteY16" fmla="*/ 1081257 h 1667044"/>
                      <a:gd name="connsiteX17" fmla="*/ 11123 w 1598802"/>
                      <a:gd name="connsiteY17" fmla="*/ 615950 h 1667044"/>
                      <a:gd name="connsiteX18" fmla="*/ 41475 w 1598802"/>
                      <a:gd name="connsiteY18" fmla="*/ 502675 h 1667044"/>
                      <a:gd name="connsiteX19" fmla="*/ 72686 w 1598802"/>
                      <a:gd name="connsiteY19" fmla="*/ 492180 h 1667044"/>
                      <a:gd name="connsiteX20" fmla="*/ 154750 w 1598802"/>
                      <a:gd name="connsiteY20" fmla="*/ 533027 h 1667044"/>
                      <a:gd name="connsiteX21" fmla="*/ 356030 w 1598802"/>
                      <a:gd name="connsiteY21" fmla="*/ 852999 h 1667044"/>
                      <a:gd name="connsiteX22" fmla="*/ 224755 w 1598802"/>
                      <a:gd name="connsiteY22" fmla="*/ 263600 h 1667044"/>
                      <a:gd name="connsiteX23" fmla="*/ 270921 w 1598802"/>
                      <a:gd name="connsiteY23" fmla="*/ 126026 h 1667044"/>
                      <a:gd name="connsiteX24" fmla="*/ 412883 w 1598802"/>
                      <a:gd name="connsiteY24" fmla="*/ 213896 h 1667044"/>
                      <a:gd name="connsiteX25" fmla="*/ 589632 w 1598802"/>
                      <a:gd name="connsiteY25" fmla="*/ 787807 h 1667044"/>
                      <a:gd name="connsiteX26" fmla="*/ 623485 w 1598802"/>
                      <a:gd name="connsiteY26" fmla="*/ 110942 h 1667044"/>
                      <a:gd name="connsiteX27" fmla="*/ 714669 w 1598802"/>
                      <a:gd name="connsiteY27" fmla="*/ 2 h 1667044"/>
                      <a:gd name="connsiteX0" fmla="*/ 711834 w 1595967"/>
                      <a:gd name="connsiteY0" fmla="*/ 2 h 1667044"/>
                      <a:gd name="connsiteX1" fmla="*/ 811798 w 1595967"/>
                      <a:gd name="connsiteY1" fmla="*/ 113136 h 1667044"/>
                      <a:gd name="connsiteX2" fmla="*/ 847425 w 1595967"/>
                      <a:gd name="connsiteY2" fmla="*/ 781220 h 1667044"/>
                      <a:gd name="connsiteX3" fmla="*/ 1024172 w 1595967"/>
                      <a:gd name="connsiteY3" fmla="*/ 213894 h 1667044"/>
                      <a:gd name="connsiteX4" fmla="*/ 1144187 w 1595967"/>
                      <a:gd name="connsiteY4" fmla="*/ 134805 h 1667044"/>
                      <a:gd name="connsiteX5" fmla="*/ 1203521 w 1595967"/>
                      <a:gd name="connsiteY5" fmla="*/ 267989 h 1667044"/>
                      <a:gd name="connsiteX6" fmla="*/ 1071025 w 1595967"/>
                      <a:gd name="connsiteY6" fmla="*/ 804936 h 1667044"/>
                      <a:gd name="connsiteX7" fmla="*/ 1070236 w 1595967"/>
                      <a:gd name="connsiteY7" fmla="*/ 992192 h 1667044"/>
                      <a:gd name="connsiteX8" fmla="*/ 1177550 w 1595967"/>
                      <a:gd name="connsiteY8" fmla="*/ 1036119 h 1667044"/>
                      <a:gd name="connsiteX9" fmla="*/ 1394972 w 1595967"/>
                      <a:gd name="connsiteY9" fmla="*/ 900179 h 1667044"/>
                      <a:gd name="connsiteX10" fmla="*/ 1582722 w 1595967"/>
                      <a:gd name="connsiteY10" fmla="*/ 950954 h 1667044"/>
                      <a:gd name="connsiteX11" fmla="*/ 1508135 w 1595967"/>
                      <a:gd name="connsiteY11" fmla="*/ 1136322 h 1667044"/>
                      <a:gd name="connsiteX12" fmla="*/ 1136893 w 1595967"/>
                      <a:gd name="connsiteY12" fmla="*/ 1396534 h 1667044"/>
                      <a:gd name="connsiteX13" fmla="*/ 728787 w 1595967"/>
                      <a:gd name="connsiteY13" fmla="*/ 1667044 h 1667044"/>
                      <a:gd name="connsiteX14" fmla="*/ 685924 w 1595967"/>
                      <a:gd name="connsiteY14" fmla="*/ 1667044 h 1667044"/>
                      <a:gd name="connsiteX15" fmla="*/ 243012 w 1595967"/>
                      <a:gd name="connsiteY15" fmla="*/ 1224132 h 1667044"/>
                      <a:gd name="connsiteX16" fmla="*/ 243012 w 1595967"/>
                      <a:gd name="connsiteY16" fmla="*/ 1081257 h 1667044"/>
                      <a:gd name="connsiteX17" fmla="*/ 8288 w 1595967"/>
                      <a:gd name="connsiteY17" fmla="*/ 615950 h 1667044"/>
                      <a:gd name="connsiteX18" fmla="*/ 38640 w 1595967"/>
                      <a:gd name="connsiteY18" fmla="*/ 502675 h 1667044"/>
                      <a:gd name="connsiteX19" fmla="*/ 151915 w 1595967"/>
                      <a:gd name="connsiteY19" fmla="*/ 533027 h 1667044"/>
                      <a:gd name="connsiteX20" fmla="*/ 353195 w 1595967"/>
                      <a:gd name="connsiteY20" fmla="*/ 852999 h 1667044"/>
                      <a:gd name="connsiteX21" fmla="*/ 221920 w 1595967"/>
                      <a:gd name="connsiteY21" fmla="*/ 263600 h 1667044"/>
                      <a:gd name="connsiteX22" fmla="*/ 268086 w 1595967"/>
                      <a:gd name="connsiteY22" fmla="*/ 126026 h 1667044"/>
                      <a:gd name="connsiteX23" fmla="*/ 410048 w 1595967"/>
                      <a:gd name="connsiteY23" fmla="*/ 213896 h 1667044"/>
                      <a:gd name="connsiteX24" fmla="*/ 586797 w 1595967"/>
                      <a:gd name="connsiteY24" fmla="*/ 787807 h 1667044"/>
                      <a:gd name="connsiteX25" fmla="*/ 620650 w 1595967"/>
                      <a:gd name="connsiteY25" fmla="*/ 110942 h 1667044"/>
                      <a:gd name="connsiteX26" fmla="*/ 711834 w 1595967"/>
                      <a:gd name="connsiteY26" fmla="*/ 2 h 1667044"/>
                      <a:gd name="connsiteX0" fmla="*/ 711728 w 1595861"/>
                      <a:gd name="connsiteY0" fmla="*/ 2 h 1667044"/>
                      <a:gd name="connsiteX1" fmla="*/ 811692 w 1595861"/>
                      <a:gd name="connsiteY1" fmla="*/ 113136 h 1667044"/>
                      <a:gd name="connsiteX2" fmla="*/ 847319 w 1595861"/>
                      <a:gd name="connsiteY2" fmla="*/ 781220 h 1667044"/>
                      <a:gd name="connsiteX3" fmla="*/ 1024066 w 1595861"/>
                      <a:gd name="connsiteY3" fmla="*/ 213894 h 1667044"/>
                      <a:gd name="connsiteX4" fmla="*/ 1144081 w 1595861"/>
                      <a:gd name="connsiteY4" fmla="*/ 134805 h 1667044"/>
                      <a:gd name="connsiteX5" fmla="*/ 1203415 w 1595861"/>
                      <a:gd name="connsiteY5" fmla="*/ 267989 h 1667044"/>
                      <a:gd name="connsiteX6" fmla="*/ 1070919 w 1595861"/>
                      <a:gd name="connsiteY6" fmla="*/ 804936 h 1667044"/>
                      <a:gd name="connsiteX7" fmla="*/ 1070130 w 1595861"/>
                      <a:gd name="connsiteY7" fmla="*/ 992192 h 1667044"/>
                      <a:gd name="connsiteX8" fmla="*/ 1177444 w 1595861"/>
                      <a:gd name="connsiteY8" fmla="*/ 1036119 h 1667044"/>
                      <a:gd name="connsiteX9" fmla="*/ 1394866 w 1595861"/>
                      <a:gd name="connsiteY9" fmla="*/ 900179 h 1667044"/>
                      <a:gd name="connsiteX10" fmla="*/ 1582616 w 1595861"/>
                      <a:gd name="connsiteY10" fmla="*/ 950954 h 1667044"/>
                      <a:gd name="connsiteX11" fmla="*/ 1508029 w 1595861"/>
                      <a:gd name="connsiteY11" fmla="*/ 1136322 h 1667044"/>
                      <a:gd name="connsiteX12" fmla="*/ 1136787 w 1595861"/>
                      <a:gd name="connsiteY12" fmla="*/ 1396534 h 1667044"/>
                      <a:gd name="connsiteX13" fmla="*/ 728681 w 1595861"/>
                      <a:gd name="connsiteY13" fmla="*/ 1667044 h 1667044"/>
                      <a:gd name="connsiteX14" fmla="*/ 685818 w 1595861"/>
                      <a:gd name="connsiteY14" fmla="*/ 1667044 h 1667044"/>
                      <a:gd name="connsiteX15" fmla="*/ 242906 w 1595861"/>
                      <a:gd name="connsiteY15" fmla="*/ 1224132 h 1667044"/>
                      <a:gd name="connsiteX16" fmla="*/ 242906 w 1595861"/>
                      <a:gd name="connsiteY16" fmla="*/ 1081257 h 1667044"/>
                      <a:gd name="connsiteX17" fmla="*/ 8182 w 1595861"/>
                      <a:gd name="connsiteY17" fmla="*/ 615950 h 1667044"/>
                      <a:gd name="connsiteX18" fmla="*/ 38534 w 1595861"/>
                      <a:gd name="connsiteY18" fmla="*/ 502675 h 1667044"/>
                      <a:gd name="connsiteX19" fmla="*/ 147418 w 1595861"/>
                      <a:gd name="connsiteY19" fmla="*/ 537418 h 1667044"/>
                      <a:gd name="connsiteX20" fmla="*/ 353089 w 1595861"/>
                      <a:gd name="connsiteY20" fmla="*/ 852999 h 1667044"/>
                      <a:gd name="connsiteX21" fmla="*/ 221814 w 1595861"/>
                      <a:gd name="connsiteY21" fmla="*/ 263600 h 1667044"/>
                      <a:gd name="connsiteX22" fmla="*/ 267980 w 1595861"/>
                      <a:gd name="connsiteY22" fmla="*/ 126026 h 1667044"/>
                      <a:gd name="connsiteX23" fmla="*/ 409942 w 1595861"/>
                      <a:gd name="connsiteY23" fmla="*/ 213896 h 1667044"/>
                      <a:gd name="connsiteX24" fmla="*/ 586691 w 1595861"/>
                      <a:gd name="connsiteY24" fmla="*/ 787807 h 1667044"/>
                      <a:gd name="connsiteX25" fmla="*/ 620544 w 1595861"/>
                      <a:gd name="connsiteY25" fmla="*/ 110942 h 1667044"/>
                      <a:gd name="connsiteX26" fmla="*/ 711728 w 1595861"/>
                      <a:gd name="connsiteY26" fmla="*/ 2 h 1667044"/>
                      <a:gd name="connsiteX0" fmla="*/ 713979 w 1598112"/>
                      <a:gd name="connsiteY0" fmla="*/ 2 h 1667044"/>
                      <a:gd name="connsiteX1" fmla="*/ 813943 w 1598112"/>
                      <a:gd name="connsiteY1" fmla="*/ 113136 h 1667044"/>
                      <a:gd name="connsiteX2" fmla="*/ 849570 w 1598112"/>
                      <a:gd name="connsiteY2" fmla="*/ 781220 h 1667044"/>
                      <a:gd name="connsiteX3" fmla="*/ 1026317 w 1598112"/>
                      <a:gd name="connsiteY3" fmla="*/ 213894 h 1667044"/>
                      <a:gd name="connsiteX4" fmla="*/ 1146332 w 1598112"/>
                      <a:gd name="connsiteY4" fmla="*/ 134805 h 1667044"/>
                      <a:gd name="connsiteX5" fmla="*/ 1205666 w 1598112"/>
                      <a:gd name="connsiteY5" fmla="*/ 267989 h 1667044"/>
                      <a:gd name="connsiteX6" fmla="*/ 1073170 w 1598112"/>
                      <a:gd name="connsiteY6" fmla="*/ 804936 h 1667044"/>
                      <a:gd name="connsiteX7" fmla="*/ 1072381 w 1598112"/>
                      <a:gd name="connsiteY7" fmla="*/ 992192 h 1667044"/>
                      <a:gd name="connsiteX8" fmla="*/ 1179695 w 1598112"/>
                      <a:gd name="connsiteY8" fmla="*/ 1036119 h 1667044"/>
                      <a:gd name="connsiteX9" fmla="*/ 1397117 w 1598112"/>
                      <a:gd name="connsiteY9" fmla="*/ 900179 h 1667044"/>
                      <a:gd name="connsiteX10" fmla="*/ 1584867 w 1598112"/>
                      <a:gd name="connsiteY10" fmla="*/ 950954 h 1667044"/>
                      <a:gd name="connsiteX11" fmla="*/ 1510280 w 1598112"/>
                      <a:gd name="connsiteY11" fmla="*/ 1136322 h 1667044"/>
                      <a:gd name="connsiteX12" fmla="*/ 1139038 w 1598112"/>
                      <a:gd name="connsiteY12" fmla="*/ 1396534 h 1667044"/>
                      <a:gd name="connsiteX13" fmla="*/ 730932 w 1598112"/>
                      <a:gd name="connsiteY13" fmla="*/ 1667044 h 1667044"/>
                      <a:gd name="connsiteX14" fmla="*/ 688069 w 1598112"/>
                      <a:gd name="connsiteY14" fmla="*/ 1667044 h 1667044"/>
                      <a:gd name="connsiteX15" fmla="*/ 245157 w 1598112"/>
                      <a:gd name="connsiteY15" fmla="*/ 1224132 h 1667044"/>
                      <a:gd name="connsiteX16" fmla="*/ 245157 w 1598112"/>
                      <a:gd name="connsiteY16" fmla="*/ 1081257 h 1667044"/>
                      <a:gd name="connsiteX17" fmla="*/ 10433 w 1598112"/>
                      <a:gd name="connsiteY17" fmla="*/ 615950 h 1667044"/>
                      <a:gd name="connsiteX18" fmla="*/ 40785 w 1598112"/>
                      <a:gd name="connsiteY18" fmla="*/ 502675 h 1667044"/>
                      <a:gd name="connsiteX19" fmla="*/ 149669 w 1598112"/>
                      <a:gd name="connsiteY19" fmla="*/ 537418 h 1667044"/>
                      <a:gd name="connsiteX20" fmla="*/ 355340 w 1598112"/>
                      <a:gd name="connsiteY20" fmla="*/ 852999 h 1667044"/>
                      <a:gd name="connsiteX21" fmla="*/ 224065 w 1598112"/>
                      <a:gd name="connsiteY21" fmla="*/ 263600 h 1667044"/>
                      <a:gd name="connsiteX22" fmla="*/ 270231 w 1598112"/>
                      <a:gd name="connsiteY22" fmla="*/ 126026 h 1667044"/>
                      <a:gd name="connsiteX23" fmla="*/ 412193 w 1598112"/>
                      <a:gd name="connsiteY23" fmla="*/ 213896 h 1667044"/>
                      <a:gd name="connsiteX24" fmla="*/ 588942 w 1598112"/>
                      <a:gd name="connsiteY24" fmla="*/ 787807 h 1667044"/>
                      <a:gd name="connsiteX25" fmla="*/ 622795 w 1598112"/>
                      <a:gd name="connsiteY25" fmla="*/ 110942 h 1667044"/>
                      <a:gd name="connsiteX26" fmla="*/ 713979 w 1598112"/>
                      <a:gd name="connsiteY26" fmla="*/ 2 h 1667044"/>
                      <a:gd name="connsiteX0" fmla="*/ 713979 w 1598112"/>
                      <a:gd name="connsiteY0" fmla="*/ 2 h 1667044"/>
                      <a:gd name="connsiteX1" fmla="*/ 813943 w 1598112"/>
                      <a:gd name="connsiteY1" fmla="*/ 113136 h 1667044"/>
                      <a:gd name="connsiteX2" fmla="*/ 849570 w 1598112"/>
                      <a:gd name="connsiteY2" fmla="*/ 781220 h 1667044"/>
                      <a:gd name="connsiteX3" fmla="*/ 1026317 w 1598112"/>
                      <a:gd name="connsiteY3" fmla="*/ 213894 h 1667044"/>
                      <a:gd name="connsiteX4" fmla="*/ 1146332 w 1598112"/>
                      <a:gd name="connsiteY4" fmla="*/ 134805 h 1667044"/>
                      <a:gd name="connsiteX5" fmla="*/ 1205666 w 1598112"/>
                      <a:gd name="connsiteY5" fmla="*/ 267989 h 1667044"/>
                      <a:gd name="connsiteX6" fmla="*/ 1073170 w 1598112"/>
                      <a:gd name="connsiteY6" fmla="*/ 804936 h 1667044"/>
                      <a:gd name="connsiteX7" fmla="*/ 1072381 w 1598112"/>
                      <a:gd name="connsiteY7" fmla="*/ 992192 h 1667044"/>
                      <a:gd name="connsiteX8" fmla="*/ 1170916 w 1598112"/>
                      <a:gd name="connsiteY8" fmla="*/ 1029534 h 1667044"/>
                      <a:gd name="connsiteX9" fmla="*/ 1397117 w 1598112"/>
                      <a:gd name="connsiteY9" fmla="*/ 900179 h 1667044"/>
                      <a:gd name="connsiteX10" fmla="*/ 1584867 w 1598112"/>
                      <a:gd name="connsiteY10" fmla="*/ 950954 h 1667044"/>
                      <a:gd name="connsiteX11" fmla="*/ 1510280 w 1598112"/>
                      <a:gd name="connsiteY11" fmla="*/ 1136322 h 1667044"/>
                      <a:gd name="connsiteX12" fmla="*/ 1139038 w 1598112"/>
                      <a:gd name="connsiteY12" fmla="*/ 1396534 h 1667044"/>
                      <a:gd name="connsiteX13" fmla="*/ 730932 w 1598112"/>
                      <a:gd name="connsiteY13" fmla="*/ 1667044 h 1667044"/>
                      <a:gd name="connsiteX14" fmla="*/ 688069 w 1598112"/>
                      <a:gd name="connsiteY14" fmla="*/ 1667044 h 1667044"/>
                      <a:gd name="connsiteX15" fmla="*/ 245157 w 1598112"/>
                      <a:gd name="connsiteY15" fmla="*/ 1224132 h 1667044"/>
                      <a:gd name="connsiteX16" fmla="*/ 245157 w 1598112"/>
                      <a:gd name="connsiteY16" fmla="*/ 1081257 h 1667044"/>
                      <a:gd name="connsiteX17" fmla="*/ 10433 w 1598112"/>
                      <a:gd name="connsiteY17" fmla="*/ 615950 h 1667044"/>
                      <a:gd name="connsiteX18" fmla="*/ 40785 w 1598112"/>
                      <a:gd name="connsiteY18" fmla="*/ 502675 h 1667044"/>
                      <a:gd name="connsiteX19" fmla="*/ 149669 w 1598112"/>
                      <a:gd name="connsiteY19" fmla="*/ 537418 h 1667044"/>
                      <a:gd name="connsiteX20" fmla="*/ 355340 w 1598112"/>
                      <a:gd name="connsiteY20" fmla="*/ 852999 h 1667044"/>
                      <a:gd name="connsiteX21" fmla="*/ 224065 w 1598112"/>
                      <a:gd name="connsiteY21" fmla="*/ 263600 h 1667044"/>
                      <a:gd name="connsiteX22" fmla="*/ 270231 w 1598112"/>
                      <a:gd name="connsiteY22" fmla="*/ 126026 h 1667044"/>
                      <a:gd name="connsiteX23" fmla="*/ 412193 w 1598112"/>
                      <a:gd name="connsiteY23" fmla="*/ 213896 h 1667044"/>
                      <a:gd name="connsiteX24" fmla="*/ 588942 w 1598112"/>
                      <a:gd name="connsiteY24" fmla="*/ 787807 h 1667044"/>
                      <a:gd name="connsiteX25" fmla="*/ 622795 w 1598112"/>
                      <a:gd name="connsiteY25" fmla="*/ 110942 h 1667044"/>
                      <a:gd name="connsiteX26" fmla="*/ 713979 w 1598112"/>
                      <a:gd name="connsiteY26" fmla="*/ 2 h 1667044"/>
                      <a:gd name="connsiteX0" fmla="*/ 713979 w 1587883"/>
                      <a:gd name="connsiteY0" fmla="*/ 2 h 1667044"/>
                      <a:gd name="connsiteX1" fmla="*/ 813943 w 1587883"/>
                      <a:gd name="connsiteY1" fmla="*/ 113136 h 1667044"/>
                      <a:gd name="connsiteX2" fmla="*/ 849570 w 1587883"/>
                      <a:gd name="connsiteY2" fmla="*/ 781220 h 1667044"/>
                      <a:gd name="connsiteX3" fmla="*/ 1026317 w 1587883"/>
                      <a:gd name="connsiteY3" fmla="*/ 213894 h 1667044"/>
                      <a:gd name="connsiteX4" fmla="*/ 1146332 w 1587883"/>
                      <a:gd name="connsiteY4" fmla="*/ 134805 h 1667044"/>
                      <a:gd name="connsiteX5" fmla="*/ 1205666 w 1587883"/>
                      <a:gd name="connsiteY5" fmla="*/ 267989 h 1667044"/>
                      <a:gd name="connsiteX6" fmla="*/ 1073170 w 1587883"/>
                      <a:gd name="connsiteY6" fmla="*/ 804936 h 1667044"/>
                      <a:gd name="connsiteX7" fmla="*/ 1072381 w 1587883"/>
                      <a:gd name="connsiteY7" fmla="*/ 992192 h 1667044"/>
                      <a:gd name="connsiteX8" fmla="*/ 1170916 w 1587883"/>
                      <a:gd name="connsiteY8" fmla="*/ 1029534 h 1667044"/>
                      <a:gd name="connsiteX9" fmla="*/ 1397117 w 1587883"/>
                      <a:gd name="connsiteY9" fmla="*/ 900179 h 1667044"/>
                      <a:gd name="connsiteX10" fmla="*/ 1584867 w 1587883"/>
                      <a:gd name="connsiteY10" fmla="*/ 950954 h 1667044"/>
                      <a:gd name="connsiteX11" fmla="*/ 1490526 w 1587883"/>
                      <a:gd name="connsiteY11" fmla="*/ 1120958 h 1667044"/>
                      <a:gd name="connsiteX12" fmla="*/ 1139038 w 1587883"/>
                      <a:gd name="connsiteY12" fmla="*/ 1396534 h 1667044"/>
                      <a:gd name="connsiteX13" fmla="*/ 730932 w 1587883"/>
                      <a:gd name="connsiteY13" fmla="*/ 1667044 h 1667044"/>
                      <a:gd name="connsiteX14" fmla="*/ 688069 w 1587883"/>
                      <a:gd name="connsiteY14" fmla="*/ 1667044 h 1667044"/>
                      <a:gd name="connsiteX15" fmla="*/ 245157 w 1587883"/>
                      <a:gd name="connsiteY15" fmla="*/ 1224132 h 1667044"/>
                      <a:gd name="connsiteX16" fmla="*/ 245157 w 1587883"/>
                      <a:gd name="connsiteY16" fmla="*/ 1081257 h 1667044"/>
                      <a:gd name="connsiteX17" fmla="*/ 10433 w 1587883"/>
                      <a:gd name="connsiteY17" fmla="*/ 615950 h 1667044"/>
                      <a:gd name="connsiteX18" fmla="*/ 40785 w 1587883"/>
                      <a:gd name="connsiteY18" fmla="*/ 502675 h 1667044"/>
                      <a:gd name="connsiteX19" fmla="*/ 149669 w 1587883"/>
                      <a:gd name="connsiteY19" fmla="*/ 537418 h 1667044"/>
                      <a:gd name="connsiteX20" fmla="*/ 355340 w 1587883"/>
                      <a:gd name="connsiteY20" fmla="*/ 852999 h 1667044"/>
                      <a:gd name="connsiteX21" fmla="*/ 224065 w 1587883"/>
                      <a:gd name="connsiteY21" fmla="*/ 263600 h 1667044"/>
                      <a:gd name="connsiteX22" fmla="*/ 270231 w 1587883"/>
                      <a:gd name="connsiteY22" fmla="*/ 126026 h 1667044"/>
                      <a:gd name="connsiteX23" fmla="*/ 412193 w 1587883"/>
                      <a:gd name="connsiteY23" fmla="*/ 213896 h 1667044"/>
                      <a:gd name="connsiteX24" fmla="*/ 588942 w 1587883"/>
                      <a:gd name="connsiteY24" fmla="*/ 787807 h 1667044"/>
                      <a:gd name="connsiteX25" fmla="*/ 622795 w 1587883"/>
                      <a:gd name="connsiteY25" fmla="*/ 110942 h 1667044"/>
                      <a:gd name="connsiteX26" fmla="*/ 713979 w 1587883"/>
                      <a:gd name="connsiteY26" fmla="*/ 2 h 1667044"/>
                      <a:gd name="connsiteX0" fmla="*/ 713979 w 1555959"/>
                      <a:gd name="connsiteY0" fmla="*/ 2 h 1667044"/>
                      <a:gd name="connsiteX1" fmla="*/ 813943 w 1555959"/>
                      <a:gd name="connsiteY1" fmla="*/ 113136 h 1667044"/>
                      <a:gd name="connsiteX2" fmla="*/ 849570 w 1555959"/>
                      <a:gd name="connsiteY2" fmla="*/ 781220 h 1667044"/>
                      <a:gd name="connsiteX3" fmla="*/ 1026317 w 1555959"/>
                      <a:gd name="connsiteY3" fmla="*/ 213894 h 1667044"/>
                      <a:gd name="connsiteX4" fmla="*/ 1146332 w 1555959"/>
                      <a:gd name="connsiteY4" fmla="*/ 134805 h 1667044"/>
                      <a:gd name="connsiteX5" fmla="*/ 1205666 w 1555959"/>
                      <a:gd name="connsiteY5" fmla="*/ 267989 h 1667044"/>
                      <a:gd name="connsiteX6" fmla="*/ 1073170 w 1555959"/>
                      <a:gd name="connsiteY6" fmla="*/ 804936 h 1667044"/>
                      <a:gd name="connsiteX7" fmla="*/ 1072381 w 1555959"/>
                      <a:gd name="connsiteY7" fmla="*/ 992192 h 1667044"/>
                      <a:gd name="connsiteX8" fmla="*/ 1170916 w 1555959"/>
                      <a:gd name="connsiteY8" fmla="*/ 1029534 h 1667044"/>
                      <a:gd name="connsiteX9" fmla="*/ 1397117 w 1555959"/>
                      <a:gd name="connsiteY9" fmla="*/ 900179 h 1667044"/>
                      <a:gd name="connsiteX10" fmla="*/ 1549748 w 1555959"/>
                      <a:gd name="connsiteY10" fmla="*/ 935590 h 1667044"/>
                      <a:gd name="connsiteX11" fmla="*/ 1490526 w 1555959"/>
                      <a:gd name="connsiteY11" fmla="*/ 1120958 h 1667044"/>
                      <a:gd name="connsiteX12" fmla="*/ 1139038 w 1555959"/>
                      <a:gd name="connsiteY12" fmla="*/ 1396534 h 1667044"/>
                      <a:gd name="connsiteX13" fmla="*/ 730932 w 1555959"/>
                      <a:gd name="connsiteY13" fmla="*/ 1667044 h 1667044"/>
                      <a:gd name="connsiteX14" fmla="*/ 688069 w 1555959"/>
                      <a:gd name="connsiteY14" fmla="*/ 1667044 h 1667044"/>
                      <a:gd name="connsiteX15" fmla="*/ 245157 w 1555959"/>
                      <a:gd name="connsiteY15" fmla="*/ 1224132 h 1667044"/>
                      <a:gd name="connsiteX16" fmla="*/ 245157 w 1555959"/>
                      <a:gd name="connsiteY16" fmla="*/ 1081257 h 1667044"/>
                      <a:gd name="connsiteX17" fmla="*/ 10433 w 1555959"/>
                      <a:gd name="connsiteY17" fmla="*/ 615950 h 1667044"/>
                      <a:gd name="connsiteX18" fmla="*/ 40785 w 1555959"/>
                      <a:gd name="connsiteY18" fmla="*/ 502675 h 1667044"/>
                      <a:gd name="connsiteX19" fmla="*/ 149669 w 1555959"/>
                      <a:gd name="connsiteY19" fmla="*/ 537418 h 1667044"/>
                      <a:gd name="connsiteX20" fmla="*/ 355340 w 1555959"/>
                      <a:gd name="connsiteY20" fmla="*/ 852999 h 1667044"/>
                      <a:gd name="connsiteX21" fmla="*/ 224065 w 1555959"/>
                      <a:gd name="connsiteY21" fmla="*/ 263600 h 1667044"/>
                      <a:gd name="connsiteX22" fmla="*/ 270231 w 1555959"/>
                      <a:gd name="connsiteY22" fmla="*/ 126026 h 1667044"/>
                      <a:gd name="connsiteX23" fmla="*/ 412193 w 1555959"/>
                      <a:gd name="connsiteY23" fmla="*/ 213896 h 1667044"/>
                      <a:gd name="connsiteX24" fmla="*/ 588942 w 1555959"/>
                      <a:gd name="connsiteY24" fmla="*/ 787807 h 1667044"/>
                      <a:gd name="connsiteX25" fmla="*/ 622795 w 1555959"/>
                      <a:gd name="connsiteY25" fmla="*/ 110942 h 1667044"/>
                      <a:gd name="connsiteX26" fmla="*/ 713979 w 1555959"/>
                      <a:gd name="connsiteY26" fmla="*/ 2 h 1667044"/>
                      <a:gd name="connsiteX0" fmla="*/ 713979 w 1561641"/>
                      <a:gd name="connsiteY0" fmla="*/ 2 h 1667044"/>
                      <a:gd name="connsiteX1" fmla="*/ 813943 w 1561641"/>
                      <a:gd name="connsiteY1" fmla="*/ 113136 h 1667044"/>
                      <a:gd name="connsiteX2" fmla="*/ 849570 w 1561641"/>
                      <a:gd name="connsiteY2" fmla="*/ 781220 h 1667044"/>
                      <a:gd name="connsiteX3" fmla="*/ 1026317 w 1561641"/>
                      <a:gd name="connsiteY3" fmla="*/ 213894 h 1667044"/>
                      <a:gd name="connsiteX4" fmla="*/ 1146332 w 1561641"/>
                      <a:gd name="connsiteY4" fmla="*/ 134805 h 1667044"/>
                      <a:gd name="connsiteX5" fmla="*/ 1205666 w 1561641"/>
                      <a:gd name="connsiteY5" fmla="*/ 267989 h 1667044"/>
                      <a:gd name="connsiteX6" fmla="*/ 1073170 w 1561641"/>
                      <a:gd name="connsiteY6" fmla="*/ 804936 h 1667044"/>
                      <a:gd name="connsiteX7" fmla="*/ 1072381 w 1561641"/>
                      <a:gd name="connsiteY7" fmla="*/ 992192 h 1667044"/>
                      <a:gd name="connsiteX8" fmla="*/ 1170916 w 1561641"/>
                      <a:gd name="connsiteY8" fmla="*/ 1029534 h 1667044"/>
                      <a:gd name="connsiteX9" fmla="*/ 1397117 w 1561641"/>
                      <a:gd name="connsiteY9" fmla="*/ 900179 h 1667044"/>
                      <a:gd name="connsiteX10" fmla="*/ 1549748 w 1561641"/>
                      <a:gd name="connsiteY10" fmla="*/ 935590 h 1667044"/>
                      <a:gd name="connsiteX11" fmla="*/ 1490526 w 1561641"/>
                      <a:gd name="connsiteY11" fmla="*/ 1120958 h 1667044"/>
                      <a:gd name="connsiteX12" fmla="*/ 1139038 w 1561641"/>
                      <a:gd name="connsiteY12" fmla="*/ 1396534 h 1667044"/>
                      <a:gd name="connsiteX13" fmla="*/ 730932 w 1561641"/>
                      <a:gd name="connsiteY13" fmla="*/ 1667044 h 1667044"/>
                      <a:gd name="connsiteX14" fmla="*/ 688069 w 1561641"/>
                      <a:gd name="connsiteY14" fmla="*/ 1667044 h 1667044"/>
                      <a:gd name="connsiteX15" fmla="*/ 245157 w 1561641"/>
                      <a:gd name="connsiteY15" fmla="*/ 1224132 h 1667044"/>
                      <a:gd name="connsiteX16" fmla="*/ 245157 w 1561641"/>
                      <a:gd name="connsiteY16" fmla="*/ 1081257 h 1667044"/>
                      <a:gd name="connsiteX17" fmla="*/ 10433 w 1561641"/>
                      <a:gd name="connsiteY17" fmla="*/ 615950 h 1667044"/>
                      <a:gd name="connsiteX18" fmla="*/ 40785 w 1561641"/>
                      <a:gd name="connsiteY18" fmla="*/ 502675 h 1667044"/>
                      <a:gd name="connsiteX19" fmla="*/ 149669 w 1561641"/>
                      <a:gd name="connsiteY19" fmla="*/ 537418 h 1667044"/>
                      <a:gd name="connsiteX20" fmla="*/ 355340 w 1561641"/>
                      <a:gd name="connsiteY20" fmla="*/ 852999 h 1667044"/>
                      <a:gd name="connsiteX21" fmla="*/ 224065 w 1561641"/>
                      <a:gd name="connsiteY21" fmla="*/ 263600 h 1667044"/>
                      <a:gd name="connsiteX22" fmla="*/ 270231 w 1561641"/>
                      <a:gd name="connsiteY22" fmla="*/ 126026 h 1667044"/>
                      <a:gd name="connsiteX23" fmla="*/ 412193 w 1561641"/>
                      <a:gd name="connsiteY23" fmla="*/ 213896 h 1667044"/>
                      <a:gd name="connsiteX24" fmla="*/ 588942 w 1561641"/>
                      <a:gd name="connsiteY24" fmla="*/ 787807 h 1667044"/>
                      <a:gd name="connsiteX25" fmla="*/ 622795 w 1561641"/>
                      <a:gd name="connsiteY25" fmla="*/ 110942 h 1667044"/>
                      <a:gd name="connsiteX26" fmla="*/ 713979 w 1561641"/>
                      <a:gd name="connsiteY26" fmla="*/ 2 h 1667044"/>
                      <a:gd name="connsiteX0" fmla="*/ 713979 w 1557053"/>
                      <a:gd name="connsiteY0" fmla="*/ 2 h 1667044"/>
                      <a:gd name="connsiteX1" fmla="*/ 813943 w 1557053"/>
                      <a:gd name="connsiteY1" fmla="*/ 113136 h 1667044"/>
                      <a:gd name="connsiteX2" fmla="*/ 849570 w 1557053"/>
                      <a:gd name="connsiteY2" fmla="*/ 781220 h 1667044"/>
                      <a:gd name="connsiteX3" fmla="*/ 1026317 w 1557053"/>
                      <a:gd name="connsiteY3" fmla="*/ 213894 h 1667044"/>
                      <a:gd name="connsiteX4" fmla="*/ 1146332 w 1557053"/>
                      <a:gd name="connsiteY4" fmla="*/ 134805 h 1667044"/>
                      <a:gd name="connsiteX5" fmla="*/ 1205666 w 1557053"/>
                      <a:gd name="connsiteY5" fmla="*/ 267989 h 1667044"/>
                      <a:gd name="connsiteX6" fmla="*/ 1073170 w 1557053"/>
                      <a:gd name="connsiteY6" fmla="*/ 804936 h 1667044"/>
                      <a:gd name="connsiteX7" fmla="*/ 1072381 w 1557053"/>
                      <a:gd name="connsiteY7" fmla="*/ 992192 h 1667044"/>
                      <a:gd name="connsiteX8" fmla="*/ 1170916 w 1557053"/>
                      <a:gd name="connsiteY8" fmla="*/ 1029534 h 1667044"/>
                      <a:gd name="connsiteX9" fmla="*/ 1381753 w 1557053"/>
                      <a:gd name="connsiteY9" fmla="*/ 913349 h 1667044"/>
                      <a:gd name="connsiteX10" fmla="*/ 1549748 w 1557053"/>
                      <a:gd name="connsiteY10" fmla="*/ 935590 h 1667044"/>
                      <a:gd name="connsiteX11" fmla="*/ 1490526 w 1557053"/>
                      <a:gd name="connsiteY11" fmla="*/ 1120958 h 1667044"/>
                      <a:gd name="connsiteX12" fmla="*/ 1139038 w 1557053"/>
                      <a:gd name="connsiteY12" fmla="*/ 1396534 h 1667044"/>
                      <a:gd name="connsiteX13" fmla="*/ 730932 w 1557053"/>
                      <a:gd name="connsiteY13" fmla="*/ 1667044 h 1667044"/>
                      <a:gd name="connsiteX14" fmla="*/ 688069 w 1557053"/>
                      <a:gd name="connsiteY14" fmla="*/ 1667044 h 1667044"/>
                      <a:gd name="connsiteX15" fmla="*/ 245157 w 1557053"/>
                      <a:gd name="connsiteY15" fmla="*/ 1224132 h 1667044"/>
                      <a:gd name="connsiteX16" fmla="*/ 245157 w 1557053"/>
                      <a:gd name="connsiteY16" fmla="*/ 1081257 h 1667044"/>
                      <a:gd name="connsiteX17" fmla="*/ 10433 w 1557053"/>
                      <a:gd name="connsiteY17" fmla="*/ 615950 h 1667044"/>
                      <a:gd name="connsiteX18" fmla="*/ 40785 w 1557053"/>
                      <a:gd name="connsiteY18" fmla="*/ 502675 h 1667044"/>
                      <a:gd name="connsiteX19" fmla="*/ 149669 w 1557053"/>
                      <a:gd name="connsiteY19" fmla="*/ 537418 h 1667044"/>
                      <a:gd name="connsiteX20" fmla="*/ 355340 w 1557053"/>
                      <a:gd name="connsiteY20" fmla="*/ 852999 h 1667044"/>
                      <a:gd name="connsiteX21" fmla="*/ 224065 w 1557053"/>
                      <a:gd name="connsiteY21" fmla="*/ 263600 h 1667044"/>
                      <a:gd name="connsiteX22" fmla="*/ 270231 w 1557053"/>
                      <a:gd name="connsiteY22" fmla="*/ 126026 h 1667044"/>
                      <a:gd name="connsiteX23" fmla="*/ 412193 w 1557053"/>
                      <a:gd name="connsiteY23" fmla="*/ 213896 h 1667044"/>
                      <a:gd name="connsiteX24" fmla="*/ 588942 w 1557053"/>
                      <a:gd name="connsiteY24" fmla="*/ 787807 h 1667044"/>
                      <a:gd name="connsiteX25" fmla="*/ 622795 w 1557053"/>
                      <a:gd name="connsiteY25" fmla="*/ 110942 h 1667044"/>
                      <a:gd name="connsiteX26" fmla="*/ 713979 w 1557053"/>
                      <a:gd name="connsiteY26" fmla="*/ 2 h 1667044"/>
                      <a:gd name="connsiteX0" fmla="*/ 713979 w 1559893"/>
                      <a:gd name="connsiteY0" fmla="*/ 2 h 1667044"/>
                      <a:gd name="connsiteX1" fmla="*/ 813943 w 1559893"/>
                      <a:gd name="connsiteY1" fmla="*/ 113136 h 1667044"/>
                      <a:gd name="connsiteX2" fmla="*/ 849570 w 1559893"/>
                      <a:gd name="connsiteY2" fmla="*/ 781220 h 1667044"/>
                      <a:gd name="connsiteX3" fmla="*/ 1026317 w 1559893"/>
                      <a:gd name="connsiteY3" fmla="*/ 213894 h 1667044"/>
                      <a:gd name="connsiteX4" fmla="*/ 1146332 w 1559893"/>
                      <a:gd name="connsiteY4" fmla="*/ 134805 h 1667044"/>
                      <a:gd name="connsiteX5" fmla="*/ 1205666 w 1559893"/>
                      <a:gd name="connsiteY5" fmla="*/ 267989 h 1667044"/>
                      <a:gd name="connsiteX6" fmla="*/ 1073170 w 1559893"/>
                      <a:gd name="connsiteY6" fmla="*/ 804936 h 1667044"/>
                      <a:gd name="connsiteX7" fmla="*/ 1072381 w 1559893"/>
                      <a:gd name="connsiteY7" fmla="*/ 992192 h 1667044"/>
                      <a:gd name="connsiteX8" fmla="*/ 1170916 w 1559893"/>
                      <a:gd name="connsiteY8" fmla="*/ 1029534 h 1667044"/>
                      <a:gd name="connsiteX9" fmla="*/ 1381753 w 1559893"/>
                      <a:gd name="connsiteY9" fmla="*/ 913349 h 1667044"/>
                      <a:gd name="connsiteX10" fmla="*/ 1549748 w 1559893"/>
                      <a:gd name="connsiteY10" fmla="*/ 935590 h 1667044"/>
                      <a:gd name="connsiteX11" fmla="*/ 1490526 w 1559893"/>
                      <a:gd name="connsiteY11" fmla="*/ 1120958 h 1667044"/>
                      <a:gd name="connsiteX12" fmla="*/ 1139038 w 1559893"/>
                      <a:gd name="connsiteY12" fmla="*/ 1396534 h 1667044"/>
                      <a:gd name="connsiteX13" fmla="*/ 730932 w 1559893"/>
                      <a:gd name="connsiteY13" fmla="*/ 1667044 h 1667044"/>
                      <a:gd name="connsiteX14" fmla="*/ 688069 w 1559893"/>
                      <a:gd name="connsiteY14" fmla="*/ 1667044 h 1667044"/>
                      <a:gd name="connsiteX15" fmla="*/ 245157 w 1559893"/>
                      <a:gd name="connsiteY15" fmla="*/ 1224132 h 1667044"/>
                      <a:gd name="connsiteX16" fmla="*/ 245157 w 1559893"/>
                      <a:gd name="connsiteY16" fmla="*/ 1081257 h 1667044"/>
                      <a:gd name="connsiteX17" fmla="*/ 10433 w 1559893"/>
                      <a:gd name="connsiteY17" fmla="*/ 615950 h 1667044"/>
                      <a:gd name="connsiteX18" fmla="*/ 40785 w 1559893"/>
                      <a:gd name="connsiteY18" fmla="*/ 502675 h 1667044"/>
                      <a:gd name="connsiteX19" fmla="*/ 149669 w 1559893"/>
                      <a:gd name="connsiteY19" fmla="*/ 537418 h 1667044"/>
                      <a:gd name="connsiteX20" fmla="*/ 355340 w 1559893"/>
                      <a:gd name="connsiteY20" fmla="*/ 852999 h 1667044"/>
                      <a:gd name="connsiteX21" fmla="*/ 224065 w 1559893"/>
                      <a:gd name="connsiteY21" fmla="*/ 263600 h 1667044"/>
                      <a:gd name="connsiteX22" fmla="*/ 270231 w 1559893"/>
                      <a:gd name="connsiteY22" fmla="*/ 126026 h 1667044"/>
                      <a:gd name="connsiteX23" fmla="*/ 412193 w 1559893"/>
                      <a:gd name="connsiteY23" fmla="*/ 213896 h 1667044"/>
                      <a:gd name="connsiteX24" fmla="*/ 588942 w 1559893"/>
                      <a:gd name="connsiteY24" fmla="*/ 787807 h 1667044"/>
                      <a:gd name="connsiteX25" fmla="*/ 622795 w 1559893"/>
                      <a:gd name="connsiteY25" fmla="*/ 110942 h 1667044"/>
                      <a:gd name="connsiteX26" fmla="*/ 713979 w 155989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0761 w 1560423"/>
                      <a:gd name="connsiteY22" fmla="*/ 126026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0761 w 1560423"/>
                      <a:gd name="connsiteY22" fmla="*/ 126026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  <a:gd name="connsiteX0" fmla="*/ 714509 w 1560423"/>
                      <a:gd name="connsiteY0" fmla="*/ 2 h 1667044"/>
                      <a:gd name="connsiteX1" fmla="*/ 814473 w 1560423"/>
                      <a:gd name="connsiteY1" fmla="*/ 113136 h 1667044"/>
                      <a:gd name="connsiteX2" fmla="*/ 850100 w 1560423"/>
                      <a:gd name="connsiteY2" fmla="*/ 781220 h 1667044"/>
                      <a:gd name="connsiteX3" fmla="*/ 1026847 w 1560423"/>
                      <a:gd name="connsiteY3" fmla="*/ 213894 h 1667044"/>
                      <a:gd name="connsiteX4" fmla="*/ 1146862 w 1560423"/>
                      <a:gd name="connsiteY4" fmla="*/ 134805 h 1667044"/>
                      <a:gd name="connsiteX5" fmla="*/ 1206196 w 1560423"/>
                      <a:gd name="connsiteY5" fmla="*/ 267989 h 1667044"/>
                      <a:gd name="connsiteX6" fmla="*/ 1073700 w 1560423"/>
                      <a:gd name="connsiteY6" fmla="*/ 804936 h 1667044"/>
                      <a:gd name="connsiteX7" fmla="*/ 1072911 w 1560423"/>
                      <a:gd name="connsiteY7" fmla="*/ 992192 h 1667044"/>
                      <a:gd name="connsiteX8" fmla="*/ 1171446 w 1560423"/>
                      <a:gd name="connsiteY8" fmla="*/ 1029534 h 1667044"/>
                      <a:gd name="connsiteX9" fmla="*/ 1382283 w 1560423"/>
                      <a:gd name="connsiteY9" fmla="*/ 913349 h 1667044"/>
                      <a:gd name="connsiteX10" fmla="*/ 1550278 w 1560423"/>
                      <a:gd name="connsiteY10" fmla="*/ 935590 h 1667044"/>
                      <a:gd name="connsiteX11" fmla="*/ 1491056 w 1560423"/>
                      <a:gd name="connsiteY11" fmla="*/ 1120958 h 1667044"/>
                      <a:gd name="connsiteX12" fmla="*/ 1139568 w 1560423"/>
                      <a:gd name="connsiteY12" fmla="*/ 1396534 h 1667044"/>
                      <a:gd name="connsiteX13" fmla="*/ 731462 w 1560423"/>
                      <a:gd name="connsiteY13" fmla="*/ 1667044 h 1667044"/>
                      <a:gd name="connsiteX14" fmla="*/ 688599 w 1560423"/>
                      <a:gd name="connsiteY14" fmla="*/ 1667044 h 1667044"/>
                      <a:gd name="connsiteX15" fmla="*/ 245687 w 1560423"/>
                      <a:gd name="connsiteY15" fmla="*/ 1224132 h 1667044"/>
                      <a:gd name="connsiteX16" fmla="*/ 245687 w 1560423"/>
                      <a:gd name="connsiteY16" fmla="*/ 1081257 h 1667044"/>
                      <a:gd name="connsiteX17" fmla="*/ 10963 w 1560423"/>
                      <a:gd name="connsiteY17" fmla="*/ 615950 h 1667044"/>
                      <a:gd name="connsiteX18" fmla="*/ 39121 w 1560423"/>
                      <a:gd name="connsiteY18" fmla="*/ 498284 h 1667044"/>
                      <a:gd name="connsiteX19" fmla="*/ 150199 w 1560423"/>
                      <a:gd name="connsiteY19" fmla="*/ 537418 h 1667044"/>
                      <a:gd name="connsiteX20" fmla="*/ 355870 w 1560423"/>
                      <a:gd name="connsiteY20" fmla="*/ 852999 h 1667044"/>
                      <a:gd name="connsiteX21" fmla="*/ 224595 w 1560423"/>
                      <a:gd name="connsiteY21" fmla="*/ 263600 h 1667044"/>
                      <a:gd name="connsiteX22" fmla="*/ 277346 w 1560423"/>
                      <a:gd name="connsiteY22" fmla="*/ 119441 h 1667044"/>
                      <a:gd name="connsiteX23" fmla="*/ 412723 w 1560423"/>
                      <a:gd name="connsiteY23" fmla="*/ 213896 h 1667044"/>
                      <a:gd name="connsiteX24" fmla="*/ 589472 w 1560423"/>
                      <a:gd name="connsiteY24" fmla="*/ 787807 h 1667044"/>
                      <a:gd name="connsiteX25" fmla="*/ 623325 w 1560423"/>
                      <a:gd name="connsiteY25" fmla="*/ 110942 h 1667044"/>
                      <a:gd name="connsiteX26" fmla="*/ 714509 w 1560423"/>
                      <a:gd name="connsiteY26" fmla="*/ 2 h 1667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560423" h="1667044">
                        <a:moveTo>
                          <a:pt x="714509" y="2"/>
                        </a:moveTo>
                        <a:cubicBezTo>
                          <a:pt x="770510" y="368"/>
                          <a:pt x="814473" y="53078"/>
                          <a:pt x="814473" y="113136"/>
                        </a:cubicBezTo>
                        <a:cubicBezTo>
                          <a:pt x="820495" y="337294"/>
                          <a:pt x="814704" y="764427"/>
                          <a:pt x="850100" y="781220"/>
                        </a:cubicBezTo>
                        <a:cubicBezTo>
                          <a:pt x="885496" y="798013"/>
                          <a:pt x="972321" y="403734"/>
                          <a:pt x="1026847" y="213894"/>
                        </a:cubicBezTo>
                        <a:cubicBezTo>
                          <a:pt x="1042391" y="155882"/>
                          <a:pt x="1092826" y="121399"/>
                          <a:pt x="1146862" y="134805"/>
                        </a:cubicBezTo>
                        <a:cubicBezTo>
                          <a:pt x="1200898" y="148211"/>
                          <a:pt x="1221740" y="209977"/>
                          <a:pt x="1206196" y="267989"/>
                        </a:cubicBezTo>
                        <a:lnTo>
                          <a:pt x="1073700" y="804936"/>
                        </a:lnTo>
                        <a:cubicBezTo>
                          <a:pt x="1070062" y="858332"/>
                          <a:pt x="1056620" y="954759"/>
                          <a:pt x="1072911" y="992192"/>
                        </a:cubicBezTo>
                        <a:cubicBezTo>
                          <a:pt x="1089202" y="1029625"/>
                          <a:pt x="1146911" y="1045164"/>
                          <a:pt x="1171446" y="1029534"/>
                        </a:cubicBezTo>
                        <a:lnTo>
                          <a:pt x="1382283" y="913349"/>
                        </a:lnTo>
                        <a:cubicBezTo>
                          <a:pt x="1445519" y="876839"/>
                          <a:pt x="1525564" y="892209"/>
                          <a:pt x="1550278" y="935590"/>
                        </a:cubicBezTo>
                        <a:cubicBezTo>
                          <a:pt x="1574992" y="978971"/>
                          <a:pt x="1554292" y="1084449"/>
                          <a:pt x="1491056" y="1120958"/>
                        </a:cubicBezTo>
                        <a:lnTo>
                          <a:pt x="1139568" y="1396534"/>
                        </a:lnTo>
                        <a:cubicBezTo>
                          <a:pt x="1072331" y="1555502"/>
                          <a:pt x="914923" y="1667044"/>
                          <a:pt x="731462" y="1667044"/>
                        </a:cubicBezTo>
                        <a:lnTo>
                          <a:pt x="688599" y="1667044"/>
                        </a:lnTo>
                        <a:cubicBezTo>
                          <a:pt x="443985" y="1667044"/>
                          <a:pt x="245687" y="1468746"/>
                          <a:pt x="245687" y="1224132"/>
                        </a:cubicBezTo>
                        <a:lnTo>
                          <a:pt x="245687" y="1081257"/>
                        </a:lnTo>
                        <a:lnTo>
                          <a:pt x="10963" y="615950"/>
                        </a:lnTo>
                        <a:cubicBezTo>
                          <a:pt x="-11936" y="576289"/>
                          <a:pt x="2746" y="515763"/>
                          <a:pt x="39121" y="498284"/>
                        </a:cubicBezTo>
                        <a:cubicBezTo>
                          <a:pt x="75496" y="480805"/>
                          <a:pt x="97773" y="479031"/>
                          <a:pt x="150199" y="537418"/>
                        </a:cubicBezTo>
                        <a:cubicBezTo>
                          <a:pt x="202625" y="595805"/>
                          <a:pt x="332497" y="872295"/>
                          <a:pt x="355870" y="852999"/>
                        </a:cubicBezTo>
                        <a:cubicBezTo>
                          <a:pt x="379243" y="833703"/>
                          <a:pt x="271280" y="458603"/>
                          <a:pt x="224595" y="263600"/>
                        </a:cubicBezTo>
                        <a:cubicBezTo>
                          <a:pt x="209051" y="205588"/>
                          <a:pt x="230627" y="132115"/>
                          <a:pt x="277346" y="119441"/>
                        </a:cubicBezTo>
                        <a:cubicBezTo>
                          <a:pt x="324065" y="106767"/>
                          <a:pt x="363263" y="105063"/>
                          <a:pt x="412723" y="213896"/>
                        </a:cubicBezTo>
                        <a:cubicBezTo>
                          <a:pt x="467249" y="405932"/>
                          <a:pt x="554372" y="804966"/>
                          <a:pt x="589472" y="787807"/>
                        </a:cubicBezTo>
                        <a:cubicBezTo>
                          <a:pt x="624572" y="770648"/>
                          <a:pt x="614967" y="337296"/>
                          <a:pt x="623325" y="110942"/>
                        </a:cubicBezTo>
                        <a:cubicBezTo>
                          <a:pt x="623325" y="50884"/>
                          <a:pt x="658508" y="-364"/>
                          <a:pt x="714509" y="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1C58E05B-C403-85D9-7774-E498B990A993}"/>
              </a:ext>
            </a:extLst>
          </p:cNvPr>
          <p:cNvGrpSpPr/>
          <p:nvPr/>
        </p:nvGrpSpPr>
        <p:grpSpPr>
          <a:xfrm>
            <a:off x="5676341" y="3721252"/>
            <a:ext cx="2562024" cy="2598520"/>
            <a:chOff x="6213140" y="4231859"/>
            <a:chExt cx="2179744" cy="2210795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17180C3-ED15-7DC1-3B0B-720AC12FD47F}"/>
                </a:ext>
              </a:extLst>
            </p:cNvPr>
            <p:cNvSpPr/>
            <p:nvPr/>
          </p:nvSpPr>
          <p:spPr bwMode="auto">
            <a:xfrm rot="13500000" flipH="1">
              <a:off x="6273792" y="5575459"/>
              <a:ext cx="193438" cy="24051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FDCDCB58-9C7F-D901-4282-AD4D61A57E19}"/>
                </a:ext>
              </a:extLst>
            </p:cNvPr>
            <p:cNvSpPr/>
            <p:nvPr/>
          </p:nvSpPr>
          <p:spPr bwMode="auto">
            <a:xfrm rot="1800000">
              <a:off x="6506004" y="5145756"/>
              <a:ext cx="114706" cy="55231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台形 83">
              <a:extLst>
                <a:ext uri="{FF2B5EF4-FFF2-40B4-BE49-F238E27FC236}">
                  <a16:creationId xmlns:a16="http://schemas.microsoft.com/office/drawing/2014/main" id="{0DD4B3B4-7062-3FDB-B067-B3E2F4DDE129}"/>
                </a:ext>
              </a:extLst>
            </p:cNvPr>
            <p:cNvSpPr/>
            <p:nvPr/>
          </p:nvSpPr>
          <p:spPr bwMode="auto">
            <a:xfrm rot="9000000">
              <a:off x="6708720" y="5669584"/>
              <a:ext cx="257966" cy="661910"/>
            </a:xfrm>
            <a:prstGeom prst="trapezoid">
              <a:avLst>
                <a:gd name="adj" fmla="val 26405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313FAB6-9B76-3896-6048-E2458F95CEEF}"/>
                </a:ext>
              </a:extLst>
            </p:cNvPr>
            <p:cNvSpPr/>
            <p:nvPr/>
          </p:nvSpPr>
          <p:spPr bwMode="auto">
            <a:xfrm>
              <a:off x="6343306" y="5613546"/>
              <a:ext cx="510777" cy="735834"/>
            </a:xfrm>
            <a:custGeom>
              <a:avLst/>
              <a:gdLst>
                <a:gd name="csX0" fmla="*/ 166266 w 510777"/>
                <a:gd name="csY0" fmla="*/ 0 h 735834"/>
                <a:gd name="csX1" fmla="*/ 510777 w 510777"/>
                <a:gd name="csY1" fmla="*/ 0 h 735834"/>
                <a:gd name="csX2" fmla="*/ 510777 w 510777"/>
                <a:gd name="csY2" fmla="*/ 137537 h 735834"/>
                <a:gd name="csX3" fmla="*/ 470494 w 510777"/>
                <a:gd name="csY3" fmla="*/ 234791 h 735834"/>
                <a:gd name="csX4" fmla="*/ 465225 w 510777"/>
                <a:gd name="csY4" fmla="*/ 238343 h 735834"/>
                <a:gd name="csX5" fmla="*/ 105425 w 510777"/>
                <a:gd name="csY5" fmla="*/ 735834 h 735834"/>
                <a:gd name="csX6" fmla="*/ 0 w 510777"/>
                <a:gd name="csY6" fmla="*/ 674967 h 735834"/>
                <a:gd name="csX7" fmla="*/ 200888 w 510777"/>
                <a:gd name="csY7" fmla="*/ 226392 h 735834"/>
                <a:gd name="csX8" fmla="*/ 177075 w 510777"/>
                <a:gd name="csY8" fmla="*/ 191072 h 735834"/>
                <a:gd name="csX9" fmla="*/ 166266 w 510777"/>
                <a:gd name="csY9" fmla="*/ 137536 h 7358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510777" h="735834">
                  <a:moveTo>
                    <a:pt x="166266" y="0"/>
                  </a:moveTo>
                  <a:lnTo>
                    <a:pt x="510777" y="0"/>
                  </a:lnTo>
                  <a:lnTo>
                    <a:pt x="510777" y="137537"/>
                  </a:lnTo>
                  <a:cubicBezTo>
                    <a:pt x="510777" y="175517"/>
                    <a:pt x="495383" y="209902"/>
                    <a:pt x="470494" y="234791"/>
                  </a:cubicBezTo>
                  <a:lnTo>
                    <a:pt x="465225" y="238343"/>
                  </a:lnTo>
                  <a:lnTo>
                    <a:pt x="105425" y="735834"/>
                  </a:lnTo>
                  <a:lnTo>
                    <a:pt x="0" y="674967"/>
                  </a:lnTo>
                  <a:lnTo>
                    <a:pt x="200888" y="226392"/>
                  </a:lnTo>
                  <a:lnTo>
                    <a:pt x="177075" y="191072"/>
                  </a:lnTo>
                  <a:cubicBezTo>
                    <a:pt x="170115" y="174617"/>
                    <a:pt x="166266" y="156526"/>
                    <a:pt x="166266" y="13753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台形 85">
              <a:extLst>
                <a:ext uri="{FF2B5EF4-FFF2-40B4-BE49-F238E27FC236}">
                  <a16:creationId xmlns:a16="http://schemas.microsoft.com/office/drawing/2014/main" id="{D0B959A7-4F1D-EF99-693C-7FFA7C87E83C}"/>
                </a:ext>
              </a:extLst>
            </p:cNvPr>
            <p:cNvSpPr/>
            <p:nvPr/>
          </p:nvSpPr>
          <p:spPr bwMode="auto">
            <a:xfrm>
              <a:off x="6633784" y="5029582"/>
              <a:ext cx="108100" cy="92390"/>
            </a:xfrm>
            <a:prstGeom prst="trapezoid">
              <a:avLst>
                <a:gd name="adj" fmla="val 7432"/>
              </a:avLst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角を丸くする 196">
              <a:extLst>
                <a:ext uri="{FF2B5EF4-FFF2-40B4-BE49-F238E27FC236}">
                  <a16:creationId xmlns:a16="http://schemas.microsoft.com/office/drawing/2014/main" id="{63DC2F00-FB4B-7A98-8AF0-5A4BC2CC7ACE}"/>
                </a:ext>
              </a:extLst>
            </p:cNvPr>
            <p:cNvSpPr/>
            <p:nvPr/>
          </p:nvSpPr>
          <p:spPr bwMode="auto">
            <a:xfrm rot="882530">
              <a:off x="6292337" y="4674337"/>
              <a:ext cx="118751" cy="135536"/>
            </a:xfrm>
            <a:custGeom>
              <a:avLst/>
              <a:gdLst>
                <a:gd name="csX0" fmla="*/ 0 w 112447"/>
                <a:gd name="csY0" fmla="*/ 32225 h 135536"/>
                <a:gd name="csX1" fmla="*/ 32225 w 112447"/>
                <a:gd name="csY1" fmla="*/ 0 h 135536"/>
                <a:gd name="csX2" fmla="*/ 80222 w 112447"/>
                <a:gd name="csY2" fmla="*/ 0 h 135536"/>
                <a:gd name="csX3" fmla="*/ 112447 w 112447"/>
                <a:gd name="csY3" fmla="*/ 32225 h 135536"/>
                <a:gd name="csX4" fmla="*/ 112447 w 112447"/>
                <a:gd name="csY4" fmla="*/ 103311 h 135536"/>
                <a:gd name="csX5" fmla="*/ 80222 w 112447"/>
                <a:gd name="csY5" fmla="*/ 135536 h 135536"/>
                <a:gd name="csX6" fmla="*/ 32225 w 112447"/>
                <a:gd name="csY6" fmla="*/ 135536 h 135536"/>
                <a:gd name="csX7" fmla="*/ 0 w 112447"/>
                <a:gd name="csY7" fmla="*/ 103311 h 135536"/>
                <a:gd name="csX8" fmla="*/ 0 w 112447"/>
                <a:gd name="csY8" fmla="*/ 32225 h 135536"/>
                <a:gd name="csX0" fmla="*/ 0 w 112447"/>
                <a:gd name="csY0" fmla="*/ 103311 h 135536"/>
                <a:gd name="csX1" fmla="*/ 32225 w 112447"/>
                <a:gd name="csY1" fmla="*/ 0 h 135536"/>
                <a:gd name="csX2" fmla="*/ 80222 w 112447"/>
                <a:gd name="csY2" fmla="*/ 0 h 135536"/>
                <a:gd name="csX3" fmla="*/ 112447 w 112447"/>
                <a:gd name="csY3" fmla="*/ 32225 h 135536"/>
                <a:gd name="csX4" fmla="*/ 112447 w 112447"/>
                <a:gd name="csY4" fmla="*/ 103311 h 135536"/>
                <a:gd name="csX5" fmla="*/ 80222 w 112447"/>
                <a:gd name="csY5" fmla="*/ 135536 h 135536"/>
                <a:gd name="csX6" fmla="*/ 32225 w 112447"/>
                <a:gd name="csY6" fmla="*/ 135536 h 135536"/>
                <a:gd name="csX7" fmla="*/ 0 w 112447"/>
                <a:gd name="csY7" fmla="*/ 103311 h 135536"/>
                <a:gd name="csX0" fmla="*/ 0 w 118751"/>
                <a:gd name="csY0" fmla="*/ 107428 h 135536"/>
                <a:gd name="csX1" fmla="*/ 38529 w 118751"/>
                <a:gd name="csY1" fmla="*/ 0 h 135536"/>
                <a:gd name="csX2" fmla="*/ 86526 w 118751"/>
                <a:gd name="csY2" fmla="*/ 0 h 135536"/>
                <a:gd name="csX3" fmla="*/ 118751 w 118751"/>
                <a:gd name="csY3" fmla="*/ 32225 h 135536"/>
                <a:gd name="csX4" fmla="*/ 118751 w 118751"/>
                <a:gd name="csY4" fmla="*/ 103311 h 135536"/>
                <a:gd name="csX5" fmla="*/ 86526 w 118751"/>
                <a:gd name="csY5" fmla="*/ 135536 h 135536"/>
                <a:gd name="csX6" fmla="*/ 38529 w 118751"/>
                <a:gd name="csY6" fmla="*/ 135536 h 135536"/>
                <a:gd name="csX7" fmla="*/ 0 w 118751"/>
                <a:gd name="csY7" fmla="*/ 107428 h 13553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18751" h="135536">
                  <a:moveTo>
                    <a:pt x="0" y="107428"/>
                  </a:moveTo>
                  <a:lnTo>
                    <a:pt x="38529" y="0"/>
                  </a:lnTo>
                  <a:lnTo>
                    <a:pt x="86526" y="0"/>
                  </a:lnTo>
                  <a:cubicBezTo>
                    <a:pt x="104323" y="0"/>
                    <a:pt x="118751" y="14428"/>
                    <a:pt x="118751" y="32225"/>
                  </a:cubicBezTo>
                  <a:lnTo>
                    <a:pt x="118751" y="103311"/>
                  </a:lnTo>
                  <a:cubicBezTo>
                    <a:pt x="118751" y="121108"/>
                    <a:pt x="104323" y="135536"/>
                    <a:pt x="86526" y="135536"/>
                  </a:cubicBezTo>
                  <a:lnTo>
                    <a:pt x="38529" y="135536"/>
                  </a:lnTo>
                  <a:cubicBezTo>
                    <a:pt x="20732" y="135536"/>
                    <a:pt x="0" y="125225"/>
                    <a:pt x="0" y="107428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364E5C2D-7228-3A32-E294-E379C4EEA2C1}"/>
                </a:ext>
              </a:extLst>
            </p:cNvPr>
            <p:cNvSpPr/>
            <p:nvPr/>
          </p:nvSpPr>
          <p:spPr bwMode="auto">
            <a:xfrm rot="866750">
              <a:off x="6323380" y="4301234"/>
              <a:ext cx="707036" cy="751838"/>
            </a:xfrm>
            <a:custGeom>
              <a:avLst/>
              <a:gdLst>
                <a:gd name="connsiteX0" fmla="*/ 282272 w 707036"/>
                <a:gd name="connsiteY0" fmla="*/ 7637 h 751838"/>
                <a:gd name="connsiteX1" fmla="*/ 353518 w 707036"/>
                <a:gd name="connsiteY1" fmla="*/ 0 h 751838"/>
                <a:gd name="connsiteX2" fmla="*/ 707036 w 707036"/>
                <a:gd name="connsiteY2" fmla="*/ 375919 h 751838"/>
                <a:gd name="connsiteX3" fmla="*/ 353518 w 707036"/>
                <a:gd name="connsiteY3" fmla="*/ 751838 h 751838"/>
                <a:gd name="connsiteX4" fmla="*/ 282272 w 707036"/>
                <a:gd name="connsiteY4" fmla="*/ 744201 h 751838"/>
                <a:gd name="connsiteX5" fmla="*/ 241807 w 707036"/>
                <a:gd name="connsiteY5" fmla="*/ 730844 h 751838"/>
                <a:gd name="connsiteX6" fmla="*/ 241930 w 707036"/>
                <a:gd name="connsiteY6" fmla="*/ 730795 h 751838"/>
                <a:gd name="connsiteX7" fmla="*/ 310138 w 707036"/>
                <a:gd name="connsiteY7" fmla="*/ 626569 h 751838"/>
                <a:gd name="connsiteX8" fmla="*/ 141465 w 707036"/>
                <a:gd name="connsiteY8" fmla="*/ 575976 h 751838"/>
                <a:gd name="connsiteX9" fmla="*/ 86438 w 707036"/>
                <a:gd name="connsiteY9" fmla="*/ 597542 h 751838"/>
                <a:gd name="connsiteX10" fmla="*/ 75538 w 707036"/>
                <a:gd name="connsiteY10" fmla="*/ 605640 h 751838"/>
                <a:gd name="connsiteX11" fmla="*/ 60375 w 707036"/>
                <a:gd name="connsiteY11" fmla="*/ 586099 h 751838"/>
                <a:gd name="connsiteX12" fmla="*/ 0 w 707036"/>
                <a:gd name="connsiteY12" fmla="*/ 375919 h 751838"/>
                <a:gd name="connsiteX13" fmla="*/ 282272 w 707036"/>
                <a:gd name="connsiteY13" fmla="*/ 7637 h 751838"/>
                <a:gd name="csX0" fmla="*/ 282272 w 707036"/>
                <a:gd name="csY0" fmla="*/ 7637 h 751838"/>
                <a:gd name="csX1" fmla="*/ 353518 w 707036"/>
                <a:gd name="csY1" fmla="*/ 0 h 751838"/>
                <a:gd name="csX2" fmla="*/ 707036 w 707036"/>
                <a:gd name="csY2" fmla="*/ 375919 h 751838"/>
                <a:gd name="csX3" fmla="*/ 353518 w 707036"/>
                <a:gd name="csY3" fmla="*/ 751838 h 751838"/>
                <a:gd name="csX4" fmla="*/ 282272 w 707036"/>
                <a:gd name="csY4" fmla="*/ 744201 h 751838"/>
                <a:gd name="csX5" fmla="*/ 241807 w 707036"/>
                <a:gd name="csY5" fmla="*/ 730844 h 751838"/>
                <a:gd name="csX6" fmla="*/ 241930 w 707036"/>
                <a:gd name="csY6" fmla="*/ 730795 h 751838"/>
                <a:gd name="csX7" fmla="*/ 267830 w 707036"/>
                <a:gd name="csY7" fmla="*/ 569007 h 751838"/>
                <a:gd name="csX8" fmla="*/ 141465 w 707036"/>
                <a:gd name="csY8" fmla="*/ 575976 h 751838"/>
                <a:gd name="csX9" fmla="*/ 86438 w 707036"/>
                <a:gd name="csY9" fmla="*/ 597542 h 751838"/>
                <a:gd name="csX10" fmla="*/ 75538 w 707036"/>
                <a:gd name="csY10" fmla="*/ 605640 h 751838"/>
                <a:gd name="csX11" fmla="*/ 60375 w 707036"/>
                <a:gd name="csY11" fmla="*/ 586099 h 751838"/>
                <a:gd name="csX12" fmla="*/ 0 w 707036"/>
                <a:gd name="csY12" fmla="*/ 375919 h 751838"/>
                <a:gd name="csX13" fmla="*/ 282272 w 707036"/>
                <a:gd name="csY13" fmla="*/ 7637 h 751838"/>
                <a:gd name="csX0" fmla="*/ 282272 w 707036"/>
                <a:gd name="csY0" fmla="*/ 7637 h 751838"/>
                <a:gd name="csX1" fmla="*/ 353518 w 707036"/>
                <a:gd name="csY1" fmla="*/ 0 h 751838"/>
                <a:gd name="csX2" fmla="*/ 707036 w 707036"/>
                <a:gd name="csY2" fmla="*/ 375919 h 751838"/>
                <a:gd name="csX3" fmla="*/ 353518 w 707036"/>
                <a:gd name="csY3" fmla="*/ 751838 h 751838"/>
                <a:gd name="csX4" fmla="*/ 282272 w 707036"/>
                <a:gd name="csY4" fmla="*/ 744201 h 751838"/>
                <a:gd name="csX5" fmla="*/ 241807 w 707036"/>
                <a:gd name="csY5" fmla="*/ 730844 h 751838"/>
                <a:gd name="csX6" fmla="*/ 241930 w 707036"/>
                <a:gd name="csY6" fmla="*/ 730795 h 751838"/>
                <a:gd name="csX7" fmla="*/ 267830 w 707036"/>
                <a:gd name="csY7" fmla="*/ 569007 h 751838"/>
                <a:gd name="csX8" fmla="*/ 141465 w 707036"/>
                <a:gd name="csY8" fmla="*/ 575976 h 751838"/>
                <a:gd name="csX9" fmla="*/ 86438 w 707036"/>
                <a:gd name="csY9" fmla="*/ 597542 h 751838"/>
                <a:gd name="csX10" fmla="*/ 75538 w 707036"/>
                <a:gd name="csY10" fmla="*/ 605640 h 751838"/>
                <a:gd name="csX11" fmla="*/ 60375 w 707036"/>
                <a:gd name="csY11" fmla="*/ 586099 h 751838"/>
                <a:gd name="csX12" fmla="*/ 0 w 707036"/>
                <a:gd name="csY12" fmla="*/ 375919 h 751838"/>
                <a:gd name="csX13" fmla="*/ 282272 w 707036"/>
                <a:gd name="csY13" fmla="*/ 7637 h 751838"/>
                <a:gd name="csX0" fmla="*/ 282272 w 707036"/>
                <a:gd name="csY0" fmla="*/ 7637 h 751838"/>
                <a:gd name="csX1" fmla="*/ 353518 w 707036"/>
                <a:gd name="csY1" fmla="*/ 0 h 751838"/>
                <a:gd name="csX2" fmla="*/ 707036 w 707036"/>
                <a:gd name="csY2" fmla="*/ 375919 h 751838"/>
                <a:gd name="csX3" fmla="*/ 353518 w 707036"/>
                <a:gd name="csY3" fmla="*/ 751838 h 751838"/>
                <a:gd name="csX4" fmla="*/ 282272 w 707036"/>
                <a:gd name="csY4" fmla="*/ 744201 h 751838"/>
                <a:gd name="csX5" fmla="*/ 241807 w 707036"/>
                <a:gd name="csY5" fmla="*/ 730844 h 751838"/>
                <a:gd name="csX6" fmla="*/ 241930 w 707036"/>
                <a:gd name="csY6" fmla="*/ 730795 h 751838"/>
                <a:gd name="csX7" fmla="*/ 267830 w 707036"/>
                <a:gd name="csY7" fmla="*/ 569007 h 751838"/>
                <a:gd name="csX8" fmla="*/ 86438 w 707036"/>
                <a:gd name="csY8" fmla="*/ 597542 h 751838"/>
                <a:gd name="csX9" fmla="*/ 75538 w 707036"/>
                <a:gd name="csY9" fmla="*/ 605640 h 751838"/>
                <a:gd name="csX10" fmla="*/ 60375 w 707036"/>
                <a:gd name="csY10" fmla="*/ 586099 h 751838"/>
                <a:gd name="csX11" fmla="*/ 0 w 707036"/>
                <a:gd name="csY11" fmla="*/ 375919 h 751838"/>
                <a:gd name="csX12" fmla="*/ 282272 w 707036"/>
                <a:gd name="csY12" fmla="*/ 7637 h 751838"/>
                <a:gd name="csX0" fmla="*/ 282272 w 707036"/>
                <a:gd name="csY0" fmla="*/ 7637 h 751838"/>
                <a:gd name="csX1" fmla="*/ 353518 w 707036"/>
                <a:gd name="csY1" fmla="*/ 0 h 751838"/>
                <a:gd name="csX2" fmla="*/ 707036 w 707036"/>
                <a:gd name="csY2" fmla="*/ 375919 h 751838"/>
                <a:gd name="csX3" fmla="*/ 353518 w 707036"/>
                <a:gd name="csY3" fmla="*/ 751838 h 751838"/>
                <a:gd name="csX4" fmla="*/ 282272 w 707036"/>
                <a:gd name="csY4" fmla="*/ 744201 h 751838"/>
                <a:gd name="csX5" fmla="*/ 241807 w 707036"/>
                <a:gd name="csY5" fmla="*/ 730844 h 751838"/>
                <a:gd name="csX6" fmla="*/ 241930 w 707036"/>
                <a:gd name="csY6" fmla="*/ 730795 h 751838"/>
                <a:gd name="csX7" fmla="*/ 267830 w 707036"/>
                <a:gd name="csY7" fmla="*/ 569007 h 751838"/>
                <a:gd name="csX8" fmla="*/ 75538 w 707036"/>
                <a:gd name="csY8" fmla="*/ 605640 h 751838"/>
                <a:gd name="csX9" fmla="*/ 60375 w 707036"/>
                <a:gd name="csY9" fmla="*/ 586099 h 751838"/>
                <a:gd name="csX10" fmla="*/ 0 w 707036"/>
                <a:gd name="csY10" fmla="*/ 375919 h 751838"/>
                <a:gd name="csX11" fmla="*/ 282272 w 707036"/>
                <a:gd name="csY11" fmla="*/ 7637 h 7518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707036" h="751838">
                  <a:moveTo>
                    <a:pt x="282272" y="7637"/>
                  </a:moveTo>
                  <a:cubicBezTo>
                    <a:pt x="305285" y="2630"/>
                    <a:pt x="329113" y="0"/>
                    <a:pt x="353518" y="0"/>
                  </a:cubicBezTo>
                  <a:cubicBezTo>
                    <a:pt x="548761" y="0"/>
                    <a:pt x="707036" y="168305"/>
                    <a:pt x="707036" y="375919"/>
                  </a:cubicBezTo>
                  <a:cubicBezTo>
                    <a:pt x="707036" y="583533"/>
                    <a:pt x="548761" y="751838"/>
                    <a:pt x="353518" y="751838"/>
                  </a:cubicBezTo>
                  <a:cubicBezTo>
                    <a:pt x="329113" y="751838"/>
                    <a:pt x="305285" y="749208"/>
                    <a:pt x="282272" y="744201"/>
                  </a:cubicBezTo>
                  <a:lnTo>
                    <a:pt x="241807" y="730844"/>
                  </a:lnTo>
                  <a:lnTo>
                    <a:pt x="241930" y="730795"/>
                  </a:lnTo>
                  <a:cubicBezTo>
                    <a:pt x="269621" y="684656"/>
                    <a:pt x="295562" y="589866"/>
                    <a:pt x="267830" y="569007"/>
                  </a:cubicBezTo>
                  <a:cubicBezTo>
                    <a:pt x="240098" y="548148"/>
                    <a:pt x="110114" y="602791"/>
                    <a:pt x="75538" y="605640"/>
                  </a:cubicBezTo>
                  <a:lnTo>
                    <a:pt x="60375" y="586099"/>
                  </a:lnTo>
                  <a:cubicBezTo>
                    <a:pt x="22257" y="526102"/>
                    <a:pt x="0" y="453774"/>
                    <a:pt x="0" y="375919"/>
                  </a:cubicBezTo>
                  <a:cubicBezTo>
                    <a:pt x="0" y="194257"/>
                    <a:pt x="121179" y="42690"/>
                    <a:pt x="282272" y="7637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F8E9AB98-CFDD-4533-4FA8-76F1569BBB3D}"/>
                </a:ext>
              </a:extLst>
            </p:cNvPr>
            <p:cNvSpPr/>
            <p:nvPr/>
          </p:nvSpPr>
          <p:spPr bwMode="auto">
            <a:xfrm>
              <a:off x="6373951" y="4606616"/>
              <a:ext cx="45719" cy="10895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E95F8784-5C89-B66F-2688-C8A3F4CF3839}"/>
                </a:ext>
              </a:extLst>
            </p:cNvPr>
            <p:cNvSpPr/>
            <p:nvPr/>
          </p:nvSpPr>
          <p:spPr bwMode="auto">
            <a:xfrm>
              <a:off x="6509572" y="5104761"/>
              <a:ext cx="344511" cy="590957"/>
            </a:xfrm>
            <a:prstGeom prst="round2SameRect">
              <a:avLst>
                <a:gd name="adj1" fmla="val 36942"/>
                <a:gd name="adj2" fmla="val 0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D79F0328-D373-A23B-F946-55762401C156}"/>
                </a:ext>
              </a:extLst>
            </p:cNvPr>
            <p:cNvSpPr/>
            <p:nvPr/>
          </p:nvSpPr>
          <p:spPr bwMode="auto">
            <a:xfrm rot="2648006" flipH="1">
              <a:off x="6856733" y="5804247"/>
              <a:ext cx="104793" cy="50343"/>
            </a:xfrm>
            <a:prstGeom prst="round2Same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F5C58E59-EAD2-F825-D04E-97D0C182802E}"/>
                </a:ext>
              </a:extLst>
            </p:cNvPr>
            <p:cNvSpPr/>
            <p:nvPr/>
          </p:nvSpPr>
          <p:spPr bwMode="auto">
            <a:xfrm rot="1800000">
              <a:off x="6213140" y="6298615"/>
              <a:ext cx="225265" cy="100649"/>
            </a:xfrm>
            <a:custGeom>
              <a:avLst/>
              <a:gdLst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35804 w 267239"/>
                <a:gd name="connsiteY8" fmla="*/ 119403 h 119403"/>
                <a:gd name="connsiteX9" fmla="*/ 16669 w 267239"/>
                <a:gd name="connsiteY9" fmla="*/ 119403 h 119403"/>
                <a:gd name="connsiteX10" fmla="*/ 0 w 267239"/>
                <a:gd name="connsiteY10" fmla="*/ 102734 h 119403"/>
                <a:gd name="connsiteX11" fmla="*/ 0 w 267239"/>
                <a:gd name="connsiteY11" fmla="*/ 59702 h 119403"/>
                <a:gd name="connsiteX12" fmla="*/ 59702 w 267239"/>
                <a:gd name="connsiteY12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6669 w 267239"/>
                <a:gd name="connsiteY8" fmla="*/ 119403 h 119403"/>
                <a:gd name="connsiteX9" fmla="*/ 0 w 267239"/>
                <a:gd name="connsiteY9" fmla="*/ 102734 h 119403"/>
                <a:gd name="connsiteX10" fmla="*/ 0 w 267239"/>
                <a:gd name="connsiteY10" fmla="*/ 59702 h 119403"/>
                <a:gd name="connsiteX11" fmla="*/ 59702 w 267239"/>
                <a:gd name="connsiteY11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16669 w 267239"/>
                <a:gd name="connsiteY7" fmla="*/ 119403 h 119403"/>
                <a:gd name="connsiteX8" fmla="*/ 0 w 267239"/>
                <a:gd name="connsiteY8" fmla="*/ 102734 h 119403"/>
                <a:gd name="connsiteX9" fmla="*/ 0 w 267239"/>
                <a:gd name="connsiteY9" fmla="*/ 59702 h 119403"/>
                <a:gd name="connsiteX10" fmla="*/ 59702 w 267239"/>
                <a:gd name="connsiteY10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236226 w 267239"/>
                <a:gd name="connsiteY3" fmla="*/ 0 h 119403"/>
                <a:gd name="connsiteX4" fmla="*/ 267239 w 267239"/>
                <a:gd name="connsiteY4" fmla="*/ 31013 h 119403"/>
                <a:gd name="connsiteX5" fmla="*/ 267239 w 267239"/>
                <a:gd name="connsiteY5" fmla="*/ 119403 h 119403"/>
                <a:gd name="connsiteX6" fmla="*/ 16669 w 267239"/>
                <a:gd name="connsiteY6" fmla="*/ 119403 h 119403"/>
                <a:gd name="connsiteX7" fmla="*/ 0 w 267239"/>
                <a:gd name="connsiteY7" fmla="*/ 102734 h 119403"/>
                <a:gd name="connsiteX8" fmla="*/ 0 w 267239"/>
                <a:gd name="connsiteY8" fmla="*/ 59702 h 119403"/>
                <a:gd name="connsiteX9" fmla="*/ 59702 w 267239"/>
                <a:gd name="connsiteY9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236226 w 267239"/>
                <a:gd name="connsiteY2" fmla="*/ 0 h 119403"/>
                <a:gd name="connsiteX3" fmla="*/ 267239 w 267239"/>
                <a:gd name="connsiteY3" fmla="*/ 31013 h 119403"/>
                <a:gd name="connsiteX4" fmla="*/ 267239 w 267239"/>
                <a:gd name="connsiteY4" fmla="*/ 119403 h 119403"/>
                <a:gd name="connsiteX5" fmla="*/ 16669 w 267239"/>
                <a:gd name="connsiteY5" fmla="*/ 119403 h 119403"/>
                <a:gd name="connsiteX6" fmla="*/ 0 w 267239"/>
                <a:gd name="connsiteY6" fmla="*/ 102734 h 119403"/>
                <a:gd name="connsiteX7" fmla="*/ 0 w 267239"/>
                <a:gd name="connsiteY7" fmla="*/ 59702 h 119403"/>
                <a:gd name="connsiteX8" fmla="*/ 59702 w 267239"/>
                <a:gd name="connsiteY8" fmla="*/ 0 h 119403"/>
                <a:gd name="connsiteX0" fmla="*/ 59702 w 267239"/>
                <a:gd name="connsiteY0" fmla="*/ 0 h 119403"/>
                <a:gd name="connsiteX1" fmla="*/ 236226 w 267239"/>
                <a:gd name="connsiteY1" fmla="*/ 0 h 119403"/>
                <a:gd name="connsiteX2" fmla="*/ 267239 w 267239"/>
                <a:gd name="connsiteY2" fmla="*/ 31013 h 119403"/>
                <a:gd name="connsiteX3" fmla="*/ 267239 w 267239"/>
                <a:gd name="connsiteY3" fmla="*/ 119403 h 119403"/>
                <a:gd name="connsiteX4" fmla="*/ 16669 w 267239"/>
                <a:gd name="connsiteY4" fmla="*/ 119403 h 119403"/>
                <a:gd name="connsiteX5" fmla="*/ 0 w 267239"/>
                <a:gd name="connsiteY5" fmla="*/ 102734 h 119403"/>
                <a:gd name="connsiteX6" fmla="*/ 0 w 267239"/>
                <a:gd name="connsiteY6" fmla="*/ 59702 h 119403"/>
                <a:gd name="connsiteX7" fmla="*/ 59702 w 267239"/>
                <a:gd name="connsiteY7" fmla="*/ 0 h 11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239" h="119403">
                  <a:moveTo>
                    <a:pt x="59702" y="0"/>
                  </a:moveTo>
                  <a:lnTo>
                    <a:pt x="236226" y="0"/>
                  </a:lnTo>
                  <a:cubicBezTo>
                    <a:pt x="253354" y="0"/>
                    <a:pt x="267239" y="13885"/>
                    <a:pt x="267239" y="31013"/>
                  </a:cubicBezTo>
                  <a:lnTo>
                    <a:pt x="267239" y="119403"/>
                  </a:lnTo>
                  <a:lnTo>
                    <a:pt x="16669" y="119403"/>
                  </a:lnTo>
                  <a:cubicBezTo>
                    <a:pt x="7463" y="119403"/>
                    <a:pt x="0" y="111940"/>
                    <a:pt x="0" y="102734"/>
                  </a:cubicBezTo>
                  <a:lnTo>
                    <a:pt x="0" y="59702"/>
                  </a:lnTo>
                  <a:cubicBezTo>
                    <a:pt x="0" y="26729"/>
                    <a:pt x="26729" y="0"/>
                    <a:pt x="5970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54ADF9A4-122F-0E15-706B-F282D28B413C}"/>
                </a:ext>
              </a:extLst>
            </p:cNvPr>
            <p:cNvSpPr/>
            <p:nvPr/>
          </p:nvSpPr>
          <p:spPr bwMode="auto">
            <a:xfrm rot="20700000">
              <a:off x="6883836" y="6295738"/>
              <a:ext cx="225265" cy="100649"/>
            </a:xfrm>
            <a:custGeom>
              <a:avLst/>
              <a:gdLst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35804 w 267239"/>
                <a:gd name="connsiteY8" fmla="*/ 119403 h 119403"/>
                <a:gd name="connsiteX9" fmla="*/ 16669 w 267239"/>
                <a:gd name="connsiteY9" fmla="*/ 119403 h 119403"/>
                <a:gd name="connsiteX10" fmla="*/ 0 w 267239"/>
                <a:gd name="connsiteY10" fmla="*/ 102734 h 119403"/>
                <a:gd name="connsiteX11" fmla="*/ 0 w 267239"/>
                <a:gd name="connsiteY11" fmla="*/ 59702 h 119403"/>
                <a:gd name="connsiteX12" fmla="*/ 59702 w 267239"/>
                <a:gd name="connsiteY12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6669 w 267239"/>
                <a:gd name="connsiteY8" fmla="*/ 119403 h 119403"/>
                <a:gd name="connsiteX9" fmla="*/ 0 w 267239"/>
                <a:gd name="connsiteY9" fmla="*/ 102734 h 119403"/>
                <a:gd name="connsiteX10" fmla="*/ 0 w 267239"/>
                <a:gd name="connsiteY10" fmla="*/ 59702 h 119403"/>
                <a:gd name="connsiteX11" fmla="*/ 59702 w 267239"/>
                <a:gd name="connsiteY11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16669 w 267239"/>
                <a:gd name="connsiteY7" fmla="*/ 119403 h 119403"/>
                <a:gd name="connsiteX8" fmla="*/ 0 w 267239"/>
                <a:gd name="connsiteY8" fmla="*/ 102734 h 119403"/>
                <a:gd name="connsiteX9" fmla="*/ 0 w 267239"/>
                <a:gd name="connsiteY9" fmla="*/ 59702 h 119403"/>
                <a:gd name="connsiteX10" fmla="*/ 59702 w 267239"/>
                <a:gd name="connsiteY10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236226 w 267239"/>
                <a:gd name="connsiteY3" fmla="*/ 0 h 119403"/>
                <a:gd name="connsiteX4" fmla="*/ 267239 w 267239"/>
                <a:gd name="connsiteY4" fmla="*/ 31013 h 119403"/>
                <a:gd name="connsiteX5" fmla="*/ 267239 w 267239"/>
                <a:gd name="connsiteY5" fmla="*/ 119403 h 119403"/>
                <a:gd name="connsiteX6" fmla="*/ 16669 w 267239"/>
                <a:gd name="connsiteY6" fmla="*/ 119403 h 119403"/>
                <a:gd name="connsiteX7" fmla="*/ 0 w 267239"/>
                <a:gd name="connsiteY7" fmla="*/ 102734 h 119403"/>
                <a:gd name="connsiteX8" fmla="*/ 0 w 267239"/>
                <a:gd name="connsiteY8" fmla="*/ 59702 h 119403"/>
                <a:gd name="connsiteX9" fmla="*/ 59702 w 267239"/>
                <a:gd name="connsiteY9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236226 w 267239"/>
                <a:gd name="connsiteY2" fmla="*/ 0 h 119403"/>
                <a:gd name="connsiteX3" fmla="*/ 267239 w 267239"/>
                <a:gd name="connsiteY3" fmla="*/ 31013 h 119403"/>
                <a:gd name="connsiteX4" fmla="*/ 267239 w 267239"/>
                <a:gd name="connsiteY4" fmla="*/ 119403 h 119403"/>
                <a:gd name="connsiteX5" fmla="*/ 16669 w 267239"/>
                <a:gd name="connsiteY5" fmla="*/ 119403 h 119403"/>
                <a:gd name="connsiteX6" fmla="*/ 0 w 267239"/>
                <a:gd name="connsiteY6" fmla="*/ 102734 h 119403"/>
                <a:gd name="connsiteX7" fmla="*/ 0 w 267239"/>
                <a:gd name="connsiteY7" fmla="*/ 59702 h 119403"/>
                <a:gd name="connsiteX8" fmla="*/ 59702 w 267239"/>
                <a:gd name="connsiteY8" fmla="*/ 0 h 119403"/>
                <a:gd name="connsiteX0" fmla="*/ 59702 w 267239"/>
                <a:gd name="connsiteY0" fmla="*/ 0 h 119403"/>
                <a:gd name="connsiteX1" fmla="*/ 236226 w 267239"/>
                <a:gd name="connsiteY1" fmla="*/ 0 h 119403"/>
                <a:gd name="connsiteX2" fmla="*/ 267239 w 267239"/>
                <a:gd name="connsiteY2" fmla="*/ 31013 h 119403"/>
                <a:gd name="connsiteX3" fmla="*/ 267239 w 267239"/>
                <a:gd name="connsiteY3" fmla="*/ 119403 h 119403"/>
                <a:gd name="connsiteX4" fmla="*/ 16669 w 267239"/>
                <a:gd name="connsiteY4" fmla="*/ 119403 h 119403"/>
                <a:gd name="connsiteX5" fmla="*/ 0 w 267239"/>
                <a:gd name="connsiteY5" fmla="*/ 102734 h 119403"/>
                <a:gd name="connsiteX6" fmla="*/ 0 w 267239"/>
                <a:gd name="connsiteY6" fmla="*/ 59702 h 119403"/>
                <a:gd name="connsiteX7" fmla="*/ 59702 w 267239"/>
                <a:gd name="connsiteY7" fmla="*/ 0 h 11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239" h="119403">
                  <a:moveTo>
                    <a:pt x="59702" y="0"/>
                  </a:moveTo>
                  <a:lnTo>
                    <a:pt x="236226" y="0"/>
                  </a:lnTo>
                  <a:cubicBezTo>
                    <a:pt x="253354" y="0"/>
                    <a:pt x="267239" y="13885"/>
                    <a:pt x="267239" y="31013"/>
                  </a:cubicBezTo>
                  <a:lnTo>
                    <a:pt x="267239" y="119403"/>
                  </a:lnTo>
                  <a:lnTo>
                    <a:pt x="16669" y="119403"/>
                  </a:lnTo>
                  <a:cubicBezTo>
                    <a:pt x="7463" y="119403"/>
                    <a:pt x="0" y="111940"/>
                    <a:pt x="0" y="102734"/>
                  </a:cubicBezTo>
                  <a:lnTo>
                    <a:pt x="0" y="59702"/>
                  </a:lnTo>
                  <a:cubicBezTo>
                    <a:pt x="0" y="26729"/>
                    <a:pt x="26729" y="0"/>
                    <a:pt x="5970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F899264C-5646-918B-C067-D4CA6258A148}"/>
                </a:ext>
              </a:extLst>
            </p:cNvPr>
            <p:cNvGrpSpPr/>
            <p:nvPr/>
          </p:nvGrpSpPr>
          <p:grpSpPr>
            <a:xfrm flipH="1">
              <a:off x="6382950" y="5695718"/>
              <a:ext cx="593931" cy="681866"/>
              <a:chOff x="6370191" y="4869522"/>
              <a:chExt cx="666492" cy="765170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21BC45BE-51F7-69C2-1B48-D1BAEDCDFCE9}"/>
                  </a:ext>
                </a:extLst>
              </p:cNvPr>
              <p:cNvGrpSpPr/>
              <p:nvPr/>
            </p:nvGrpSpPr>
            <p:grpSpPr>
              <a:xfrm>
                <a:off x="6871079" y="4872471"/>
                <a:ext cx="125205" cy="83611"/>
                <a:chOff x="5242859" y="2668427"/>
                <a:chExt cx="464998" cy="310523"/>
              </a:xfrm>
            </p:grpSpPr>
            <p:sp>
              <p:nvSpPr>
                <p:cNvPr id="118" name="四角形: 上の 2 つの角を丸める 117">
                  <a:extLst>
                    <a:ext uri="{FF2B5EF4-FFF2-40B4-BE49-F238E27FC236}">
                      <a16:creationId xmlns:a16="http://schemas.microsoft.com/office/drawing/2014/main" id="{E28DA08D-5850-7D1C-C59A-6AD2ABCE97D8}"/>
                    </a:ext>
                  </a:extLst>
                </p:cNvPr>
                <p:cNvSpPr/>
                <p:nvPr/>
              </p:nvSpPr>
              <p:spPr bwMode="auto">
                <a:xfrm>
                  <a:off x="5252384" y="2839405"/>
                  <a:ext cx="445948" cy="139545"/>
                </a:xfrm>
                <a:prstGeom prst="round2Same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B9CDB35B-DFB8-A387-97DD-3441ED8865DB}"/>
                    </a:ext>
                  </a:extLst>
                </p:cNvPr>
                <p:cNvGrpSpPr/>
                <p:nvPr/>
              </p:nvGrpSpPr>
              <p:grpSpPr>
                <a:xfrm>
                  <a:off x="5242859" y="2668427"/>
                  <a:ext cx="464998" cy="241999"/>
                  <a:chOff x="5242859" y="2668427"/>
                  <a:chExt cx="464998" cy="241999"/>
                </a:xfrm>
              </p:grpSpPr>
              <p:sp>
                <p:nvSpPr>
                  <p:cNvPr id="120" name="四角形: 上の 2 つの角を丸める 119">
                    <a:extLst>
                      <a:ext uri="{FF2B5EF4-FFF2-40B4-BE49-F238E27FC236}">
                        <a16:creationId xmlns:a16="http://schemas.microsoft.com/office/drawing/2014/main" id="{5240F855-B9DC-CE2E-D070-4801F42D2B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0010" y="2668427"/>
                    <a:ext cx="350696" cy="130496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20000">
                        <a:schemeClr val="bg1"/>
                      </a:gs>
                      <a:gs pos="80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四角形: 上の 2 つの角を丸める 120">
                    <a:extLst>
                      <a:ext uri="{FF2B5EF4-FFF2-40B4-BE49-F238E27FC236}">
                        <a16:creationId xmlns:a16="http://schemas.microsoft.com/office/drawing/2014/main" id="{7542246D-F977-F9DD-7301-FCDAA1B9AD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42859" y="2692184"/>
                    <a:ext cx="464998" cy="218242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20000">
                        <a:schemeClr val="bg1"/>
                      </a:gs>
                      <a:gs pos="8000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四角形: 上の 2 つの角を丸める 121">
                    <a:extLst>
                      <a:ext uri="{FF2B5EF4-FFF2-40B4-BE49-F238E27FC236}">
                        <a16:creationId xmlns:a16="http://schemas.microsoft.com/office/drawing/2014/main" id="{5CFB659C-14AB-50AE-35AE-5DA6504616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76988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四角形: 上の 2 つの角を丸める 122">
                    <a:extLst>
                      <a:ext uri="{FF2B5EF4-FFF2-40B4-BE49-F238E27FC236}">
                        <a16:creationId xmlns:a16="http://schemas.microsoft.com/office/drawing/2014/main" id="{DC09F951-4DEC-E582-9D61-2488545139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64886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四角形: 上の 2 つの角を丸める 123">
                    <a:extLst>
                      <a:ext uri="{FF2B5EF4-FFF2-40B4-BE49-F238E27FC236}">
                        <a16:creationId xmlns:a16="http://schemas.microsoft.com/office/drawing/2014/main" id="{994DD517-07DC-A439-D353-A574749335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784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047C13AE-B4A3-9212-EB9F-033C86C39F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40682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66D039DB-AFFA-7E42-2CB1-A633D9F078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28580" y="2719388"/>
                    <a:ext cx="45719" cy="19103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adFill flip="none" rotWithShape="1">
                    <a:gsLst>
                      <a:gs pos="1000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9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A22F6C8-BEF7-9D82-CAD9-47281DD9CD55}"/>
                  </a:ext>
                </a:extLst>
              </p:cNvPr>
              <p:cNvSpPr/>
              <p:nvPr/>
            </p:nvSpPr>
            <p:spPr bwMode="auto">
              <a:xfrm>
                <a:off x="6370191" y="4869522"/>
                <a:ext cx="666492" cy="765170"/>
              </a:xfrm>
              <a:custGeom>
                <a:avLst/>
                <a:gdLst>
                  <a:gd name="connsiteX0" fmla="*/ 851996 w 2475276"/>
                  <a:gd name="connsiteY0" fmla="*/ 76200 h 2841755"/>
                  <a:gd name="connsiteX1" fmla="*/ 828702 w 2475276"/>
                  <a:gd name="connsiteY1" fmla="*/ 99494 h 2841755"/>
                  <a:gd name="connsiteX2" fmla="*/ 828702 w 2475276"/>
                  <a:gd name="connsiteY2" fmla="*/ 264366 h 2841755"/>
                  <a:gd name="connsiteX3" fmla="*/ 851996 w 2475276"/>
                  <a:gd name="connsiteY3" fmla="*/ 287660 h 2841755"/>
                  <a:gd name="connsiteX4" fmla="*/ 1623282 w 2475276"/>
                  <a:gd name="connsiteY4" fmla="*/ 287660 h 2841755"/>
                  <a:gd name="connsiteX5" fmla="*/ 1646576 w 2475276"/>
                  <a:gd name="connsiteY5" fmla="*/ 264366 h 2841755"/>
                  <a:gd name="connsiteX6" fmla="*/ 1646576 w 2475276"/>
                  <a:gd name="connsiteY6" fmla="*/ 99494 h 2841755"/>
                  <a:gd name="connsiteX7" fmla="*/ 1623282 w 2475276"/>
                  <a:gd name="connsiteY7" fmla="*/ 76200 h 2841755"/>
                  <a:gd name="connsiteX8" fmla="*/ 786082 w 2475276"/>
                  <a:gd name="connsiteY8" fmla="*/ 0 h 2841755"/>
                  <a:gd name="connsiteX9" fmla="*/ 1689196 w 2475276"/>
                  <a:gd name="connsiteY9" fmla="*/ 0 h 2841755"/>
                  <a:gd name="connsiteX10" fmla="*/ 1798976 w 2475276"/>
                  <a:gd name="connsiteY10" fmla="*/ 109780 h 2841755"/>
                  <a:gd name="connsiteX11" fmla="*/ 1798976 w 2475276"/>
                  <a:gd name="connsiteY11" fmla="*/ 287660 h 2841755"/>
                  <a:gd name="connsiteX12" fmla="*/ 2294664 w 2475276"/>
                  <a:gd name="connsiteY12" fmla="*/ 287660 h 2841755"/>
                  <a:gd name="connsiteX13" fmla="*/ 2475275 w 2475276"/>
                  <a:gd name="connsiteY13" fmla="*/ 468271 h 2841755"/>
                  <a:gd name="connsiteX14" fmla="*/ 2475275 w 2475276"/>
                  <a:gd name="connsiteY14" fmla="*/ 1177199 h 2841755"/>
                  <a:gd name="connsiteX15" fmla="*/ 2475276 w 2475276"/>
                  <a:gd name="connsiteY15" fmla="*/ 1177219 h 2841755"/>
                  <a:gd name="connsiteX16" fmla="*/ 2475275 w 2475276"/>
                  <a:gd name="connsiteY16" fmla="*/ 1177219 h 2841755"/>
                  <a:gd name="connsiteX17" fmla="*/ 2475275 w 2475276"/>
                  <a:gd name="connsiteY17" fmla="*/ 1249367 h 2841755"/>
                  <a:gd name="connsiteX18" fmla="*/ 2475275 w 2475276"/>
                  <a:gd name="connsiteY18" fmla="*/ 2665138 h 2841755"/>
                  <a:gd name="connsiteX19" fmla="*/ 2298658 w 2475276"/>
                  <a:gd name="connsiteY19" fmla="*/ 2841755 h 2841755"/>
                  <a:gd name="connsiteX20" fmla="*/ 176617 w 2475276"/>
                  <a:gd name="connsiteY20" fmla="*/ 2841755 h 2841755"/>
                  <a:gd name="connsiteX21" fmla="*/ 0 w 2475276"/>
                  <a:gd name="connsiteY21" fmla="*/ 2665138 h 2841755"/>
                  <a:gd name="connsiteX22" fmla="*/ 0 w 2475276"/>
                  <a:gd name="connsiteY22" fmla="*/ 1177219 h 2841755"/>
                  <a:gd name="connsiteX23" fmla="*/ 4593 w 2475276"/>
                  <a:gd name="connsiteY23" fmla="*/ 1086267 h 2841755"/>
                  <a:gd name="connsiteX24" fmla="*/ 563380 w 2475276"/>
                  <a:gd name="connsiteY24" fmla="*/ 349363 h 2841755"/>
                  <a:gd name="connsiteX25" fmla="*/ 676302 w 2475276"/>
                  <a:gd name="connsiteY25" fmla="*/ 316595 h 2841755"/>
                  <a:gd name="connsiteX26" fmla="*/ 676302 w 2475276"/>
                  <a:gd name="connsiteY26" fmla="*/ 109780 h 2841755"/>
                  <a:gd name="connsiteX27" fmla="*/ 786082 w 2475276"/>
                  <a:gd name="connsiteY27" fmla="*/ 0 h 2841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475276" h="2841755">
                    <a:moveTo>
                      <a:pt x="851996" y="76200"/>
                    </a:moveTo>
                    <a:cubicBezTo>
                      <a:pt x="839131" y="76200"/>
                      <a:pt x="828702" y="86629"/>
                      <a:pt x="828702" y="99494"/>
                    </a:cubicBezTo>
                    <a:lnTo>
                      <a:pt x="828702" y="264366"/>
                    </a:lnTo>
                    <a:cubicBezTo>
                      <a:pt x="828702" y="277231"/>
                      <a:pt x="839131" y="287660"/>
                      <a:pt x="851996" y="287660"/>
                    </a:cubicBezTo>
                    <a:lnTo>
                      <a:pt x="1623282" y="287660"/>
                    </a:lnTo>
                    <a:cubicBezTo>
                      <a:pt x="1636147" y="287660"/>
                      <a:pt x="1646576" y="277231"/>
                      <a:pt x="1646576" y="264366"/>
                    </a:cubicBezTo>
                    <a:lnTo>
                      <a:pt x="1646576" y="99494"/>
                    </a:lnTo>
                    <a:cubicBezTo>
                      <a:pt x="1646576" y="86629"/>
                      <a:pt x="1636147" y="76200"/>
                      <a:pt x="1623282" y="76200"/>
                    </a:cubicBezTo>
                    <a:close/>
                    <a:moveTo>
                      <a:pt x="786082" y="0"/>
                    </a:moveTo>
                    <a:lnTo>
                      <a:pt x="1689196" y="0"/>
                    </a:lnTo>
                    <a:cubicBezTo>
                      <a:pt x="1749826" y="0"/>
                      <a:pt x="1798976" y="49150"/>
                      <a:pt x="1798976" y="109780"/>
                    </a:cubicBezTo>
                    <a:lnTo>
                      <a:pt x="1798976" y="287660"/>
                    </a:lnTo>
                    <a:lnTo>
                      <a:pt x="2294664" y="287660"/>
                    </a:lnTo>
                    <a:cubicBezTo>
                      <a:pt x="2394413" y="287660"/>
                      <a:pt x="2475275" y="368522"/>
                      <a:pt x="2475275" y="468271"/>
                    </a:cubicBezTo>
                    <a:lnTo>
                      <a:pt x="2475275" y="1177199"/>
                    </a:lnTo>
                    <a:cubicBezTo>
                      <a:pt x="2475275" y="1177206"/>
                      <a:pt x="2475276" y="1177212"/>
                      <a:pt x="2475276" y="1177219"/>
                    </a:cubicBezTo>
                    <a:lnTo>
                      <a:pt x="2475275" y="1177219"/>
                    </a:lnTo>
                    <a:lnTo>
                      <a:pt x="2475275" y="1249367"/>
                    </a:lnTo>
                    <a:lnTo>
                      <a:pt x="2475275" y="2665138"/>
                    </a:lnTo>
                    <a:cubicBezTo>
                      <a:pt x="2475275" y="2762681"/>
                      <a:pt x="2396201" y="2841755"/>
                      <a:pt x="2298658" y="2841755"/>
                    </a:cubicBezTo>
                    <a:lnTo>
                      <a:pt x="176617" y="2841755"/>
                    </a:lnTo>
                    <a:cubicBezTo>
                      <a:pt x="79074" y="2841755"/>
                      <a:pt x="0" y="2762681"/>
                      <a:pt x="0" y="2665138"/>
                    </a:cubicBezTo>
                    <a:lnTo>
                      <a:pt x="0" y="1177219"/>
                    </a:lnTo>
                    <a:lnTo>
                      <a:pt x="4593" y="1086267"/>
                    </a:lnTo>
                    <a:cubicBezTo>
                      <a:pt x="38758" y="749843"/>
                      <a:pt x="260391" y="468838"/>
                      <a:pt x="563380" y="349363"/>
                    </a:cubicBezTo>
                    <a:lnTo>
                      <a:pt x="676302" y="316595"/>
                    </a:lnTo>
                    <a:lnTo>
                      <a:pt x="676302" y="109780"/>
                    </a:lnTo>
                    <a:cubicBezTo>
                      <a:pt x="676302" y="49150"/>
                      <a:pt x="725452" y="0"/>
                      <a:pt x="7860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09A30CD2-768E-B3C4-A078-04E7DAE244A7}"/>
                  </a:ext>
                </a:extLst>
              </p:cNvPr>
              <p:cNvSpPr/>
              <p:nvPr/>
            </p:nvSpPr>
            <p:spPr bwMode="auto">
              <a:xfrm>
                <a:off x="6484987" y="5113616"/>
                <a:ext cx="436902" cy="436903"/>
              </a:xfrm>
              <a:custGeom>
                <a:avLst/>
                <a:gdLst>
                  <a:gd name="connsiteX0" fmla="*/ 132390 w 1622606"/>
                  <a:gd name="connsiteY0" fmla="*/ 0 h 1622606"/>
                  <a:gd name="connsiteX1" fmla="*/ 811304 w 1622606"/>
                  <a:gd name="connsiteY1" fmla="*/ 568128 h 1622606"/>
                  <a:gd name="connsiteX2" fmla="*/ 1490217 w 1622606"/>
                  <a:gd name="connsiteY2" fmla="*/ 0 h 1622606"/>
                  <a:gd name="connsiteX3" fmla="*/ 1622606 w 1622606"/>
                  <a:gd name="connsiteY3" fmla="*/ 132389 h 1622606"/>
                  <a:gd name="connsiteX4" fmla="*/ 1054478 w 1622606"/>
                  <a:gd name="connsiteY4" fmla="*/ 811302 h 1622606"/>
                  <a:gd name="connsiteX5" fmla="*/ 1622606 w 1622606"/>
                  <a:gd name="connsiteY5" fmla="*/ 1490216 h 1622606"/>
                  <a:gd name="connsiteX6" fmla="*/ 1490218 w 1622606"/>
                  <a:gd name="connsiteY6" fmla="*/ 1622605 h 1622606"/>
                  <a:gd name="connsiteX7" fmla="*/ 811304 w 1622606"/>
                  <a:gd name="connsiteY7" fmla="*/ 1054476 h 1622606"/>
                  <a:gd name="connsiteX8" fmla="*/ 132389 w 1622606"/>
                  <a:gd name="connsiteY8" fmla="*/ 1622606 h 1622606"/>
                  <a:gd name="connsiteX9" fmla="*/ 0 w 1622606"/>
                  <a:gd name="connsiteY9" fmla="*/ 1490217 h 1622606"/>
                  <a:gd name="connsiteX10" fmla="*/ 568129 w 1622606"/>
                  <a:gd name="connsiteY10" fmla="*/ 811302 h 1622606"/>
                  <a:gd name="connsiteX11" fmla="*/ 1 w 1622606"/>
                  <a:gd name="connsiteY11" fmla="*/ 132388 h 162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22606" h="1622606">
                    <a:moveTo>
                      <a:pt x="132390" y="0"/>
                    </a:moveTo>
                    <a:lnTo>
                      <a:pt x="811304" y="568128"/>
                    </a:lnTo>
                    <a:lnTo>
                      <a:pt x="1490217" y="0"/>
                    </a:lnTo>
                    <a:lnTo>
                      <a:pt x="1622606" y="132389"/>
                    </a:lnTo>
                    <a:lnTo>
                      <a:pt x="1054478" y="811302"/>
                    </a:lnTo>
                    <a:lnTo>
                      <a:pt x="1622606" y="1490216"/>
                    </a:lnTo>
                    <a:lnTo>
                      <a:pt x="1490218" y="1622605"/>
                    </a:lnTo>
                    <a:lnTo>
                      <a:pt x="811304" y="1054476"/>
                    </a:lnTo>
                    <a:lnTo>
                      <a:pt x="132389" y="1622606"/>
                    </a:lnTo>
                    <a:lnTo>
                      <a:pt x="0" y="1490217"/>
                    </a:lnTo>
                    <a:lnTo>
                      <a:pt x="568129" y="811302"/>
                    </a:lnTo>
                    <a:lnTo>
                      <a:pt x="1" y="132388"/>
                    </a:lnTo>
                    <a:close/>
                  </a:path>
                </a:pathLst>
              </a:custGeom>
              <a:solidFill>
                <a:srgbClr val="C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4707563E-9D4D-E7A2-91A5-9A281EBFB371}"/>
                  </a:ext>
                </a:extLst>
              </p:cNvPr>
              <p:cNvSpPr/>
              <p:nvPr/>
            </p:nvSpPr>
            <p:spPr bwMode="auto">
              <a:xfrm>
                <a:off x="6655223" y="5283853"/>
                <a:ext cx="96430" cy="96430"/>
              </a:xfrm>
              <a:prstGeom prst="ellipse">
                <a:avLst/>
              </a:prstGeom>
              <a:solidFill>
                <a:srgbClr val="FF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DA16C29A-3B20-13D9-009F-27043F75080D}"/>
                </a:ext>
              </a:extLst>
            </p:cNvPr>
            <p:cNvSpPr/>
            <p:nvPr/>
          </p:nvSpPr>
          <p:spPr bwMode="auto">
            <a:xfrm>
              <a:off x="6619545" y="5644459"/>
              <a:ext cx="126589" cy="106679"/>
            </a:xfrm>
            <a:prstGeom prst="roundRect">
              <a:avLst>
                <a:gd name="adj" fmla="val 43727"/>
              </a:avLst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6622C74E-77AF-C60E-EDB3-297B90709C0B}"/>
                </a:ext>
              </a:extLst>
            </p:cNvPr>
            <p:cNvSpPr/>
            <p:nvPr/>
          </p:nvSpPr>
          <p:spPr bwMode="auto">
            <a:xfrm>
              <a:off x="6625565" y="5114531"/>
              <a:ext cx="114706" cy="55231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楕円 522">
              <a:extLst>
                <a:ext uri="{FF2B5EF4-FFF2-40B4-BE49-F238E27FC236}">
                  <a16:creationId xmlns:a16="http://schemas.microsoft.com/office/drawing/2014/main" id="{DA6FD317-C412-684D-E42A-D9062E5E3C3B}"/>
                </a:ext>
              </a:extLst>
            </p:cNvPr>
            <p:cNvSpPr/>
            <p:nvPr/>
          </p:nvSpPr>
          <p:spPr bwMode="auto">
            <a:xfrm rot="2700000">
              <a:off x="6976447" y="5685608"/>
              <a:ext cx="54873" cy="76706"/>
            </a:xfrm>
            <a:custGeom>
              <a:avLst/>
              <a:gdLst>
                <a:gd name="csX0" fmla="*/ 0 w 271249"/>
                <a:gd name="csY0" fmla="*/ 135625 h 271249"/>
                <a:gd name="csX1" fmla="*/ 135625 w 271249"/>
                <a:gd name="csY1" fmla="*/ 0 h 271249"/>
                <a:gd name="csX2" fmla="*/ 271250 w 271249"/>
                <a:gd name="csY2" fmla="*/ 135625 h 271249"/>
                <a:gd name="csX3" fmla="*/ 135625 w 271249"/>
                <a:gd name="csY3" fmla="*/ 271250 h 271249"/>
                <a:gd name="csX4" fmla="*/ 0 w 271249"/>
                <a:gd name="csY4" fmla="*/ 135625 h 271249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6 w 271266"/>
                <a:gd name="csY0" fmla="*/ 135625 h 379200"/>
                <a:gd name="csX1" fmla="*/ 135641 w 271266"/>
                <a:gd name="csY1" fmla="*/ 0 h 379200"/>
                <a:gd name="csX2" fmla="*/ 271266 w 271266"/>
                <a:gd name="csY2" fmla="*/ 135625 h 379200"/>
                <a:gd name="csX3" fmla="*/ 129291 w 271266"/>
                <a:gd name="csY3" fmla="*/ 379200 h 379200"/>
                <a:gd name="csX4" fmla="*/ 16 w 271266"/>
                <a:gd name="csY4" fmla="*/ 135625 h 379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1266" h="379200">
                  <a:moveTo>
                    <a:pt x="16" y="135625"/>
                  </a:moveTo>
                  <a:cubicBezTo>
                    <a:pt x="1074" y="72425"/>
                    <a:pt x="60737" y="0"/>
                    <a:pt x="135641" y="0"/>
                  </a:cubicBezTo>
                  <a:cubicBezTo>
                    <a:pt x="210545" y="0"/>
                    <a:pt x="271266" y="60721"/>
                    <a:pt x="271266" y="135625"/>
                  </a:cubicBezTo>
                  <a:cubicBezTo>
                    <a:pt x="271266" y="210529"/>
                    <a:pt x="185145" y="312525"/>
                    <a:pt x="129291" y="379200"/>
                  </a:cubicBezTo>
                  <a:cubicBezTo>
                    <a:pt x="48037" y="325225"/>
                    <a:pt x="-1042" y="198825"/>
                    <a:pt x="16" y="135625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楕円 522">
              <a:extLst>
                <a:ext uri="{FF2B5EF4-FFF2-40B4-BE49-F238E27FC236}">
                  <a16:creationId xmlns:a16="http://schemas.microsoft.com/office/drawing/2014/main" id="{FE67BE8A-C518-2C1F-0988-B8A5766E953D}"/>
                </a:ext>
              </a:extLst>
            </p:cNvPr>
            <p:cNvSpPr/>
            <p:nvPr/>
          </p:nvSpPr>
          <p:spPr bwMode="auto">
            <a:xfrm rot="2700000">
              <a:off x="7105970" y="5668751"/>
              <a:ext cx="54873" cy="76706"/>
            </a:xfrm>
            <a:custGeom>
              <a:avLst/>
              <a:gdLst>
                <a:gd name="csX0" fmla="*/ 0 w 271249"/>
                <a:gd name="csY0" fmla="*/ 135625 h 271249"/>
                <a:gd name="csX1" fmla="*/ 135625 w 271249"/>
                <a:gd name="csY1" fmla="*/ 0 h 271249"/>
                <a:gd name="csX2" fmla="*/ 271250 w 271249"/>
                <a:gd name="csY2" fmla="*/ 135625 h 271249"/>
                <a:gd name="csX3" fmla="*/ 135625 w 271249"/>
                <a:gd name="csY3" fmla="*/ 271250 h 271249"/>
                <a:gd name="csX4" fmla="*/ 0 w 271249"/>
                <a:gd name="csY4" fmla="*/ 135625 h 271249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6 w 271266"/>
                <a:gd name="csY0" fmla="*/ 135625 h 379200"/>
                <a:gd name="csX1" fmla="*/ 135641 w 271266"/>
                <a:gd name="csY1" fmla="*/ 0 h 379200"/>
                <a:gd name="csX2" fmla="*/ 271266 w 271266"/>
                <a:gd name="csY2" fmla="*/ 135625 h 379200"/>
                <a:gd name="csX3" fmla="*/ 129291 w 271266"/>
                <a:gd name="csY3" fmla="*/ 379200 h 379200"/>
                <a:gd name="csX4" fmla="*/ 16 w 271266"/>
                <a:gd name="csY4" fmla="*/ 135625 h 379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1266" h="379200">
                  <a:moveTo>
                    <a:pt x="16" y="135625"/>
                  </a:moveTo>
                  <a:cubicBezTo>
                    <a:pt x="1074" y="72425"/>
                    <a:pt x="60737" y="0"/>
                    <a:pt x="135641" y="0"/>
                  </a:cubicBezTo>
                  <a:cubicBezTo>
                    <a:pt x="210545" y="0"/>
                    <a:pt x="271266" y="60721"/>
                    <a:pt x="271266" y="135625"/>
                  </a:cubicBezTo>
                  <a:cubicBezTo>
                    <a:pt x="271266" y="210529"/>
                    <a:pt x="185145" y="312525"/>
                    <a:pt x="129291" y="379200"/>
                  </a:cubicBezTo>
                  <a:cubicBezTo>
                    <a:pt x="48037" y="325225"/>
                    <a:pt x="-1042" y="198825"/>
                    <a:pt x="16" y="135625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4CEB91D6-28BD-5B83-628E-87201B22EB8D}"/>
                </a:ext>
              </a:extLst>
            </p:cNvPr>
            <p:cNvSpPr/>
            <p:nvPr/>
          </p:nvSpPr>
          <p:spPr bwMode="auto">
            <a:xfrm>
              <a:off x="7239447" y="6296891"/>
              <a:ext cx="603214" cy="145763"/>
            </a:xfrm>
            <a:custGeom>
              <a:avLst/>
              <a:gdLst>
                <a:gd name="csX0" fmla="*/ 58798 w 591851"/>
                <a:gd name="csY0" fmla="*/ 5204 h 205421"/>
                <a:gd name="csX1" fmla="*/ 14348 w 591851"/>
                <a:gd name="csY1" fmla="*/ 103629 h 205421"/>
                <a:gd name="csX2" fmla="*/ 233423 w 591851"/>
                <a:gd name="csY2" fmla="*/ 116329 h 205421"/>
                <a:gd name="csX3" fmla="*/ 150873 w 591851"/>
                <a:gd name="csY3" fmla="*/ 205229 h 205421"/>
                <a:gd name="csX4" fmla="*/ 585848 w 591851"/>
                <a:gd name="csY4" fmla="*/ 138554 h 205421"/>
                <a:gd name="csX5" fmla="*/ 401698 w 591851"/>
                <a:gd name="csY5" fmla="*/ 87754 h 205421"/>
                <a:gd name="csX6" fmla="*/ 363598 w 591851"/>
                <a:gd name="csY6" fmla="*/ 21079 h 205421"/>
                <a:gd name="csX7" fmla="*/ 58798 w 591851"/>
                <a:gd name="csY7" fmla="*/ 5204 h 205421"/>
                <a:gd name="csX0" fmla="*/ 59503 w 592556"/>
                <a:gd name="csY0" fmla="*/ 5204 h 205330"/>
                <a:gd name="csX1" fmla="*/ 15053 w 592556"/>
                <a:gd name="csY1" fmla="*/ 103629 h 205330"/>
                <a:gd name="csX2" fmla="*/ 243653 w 592556"/>
                <a:gd name="csY2" fmla="*/ 122679 h 205330"/>
                <a:gd name="csX3" fmla="*/ 151578 w 592556"/>
                <a:gd name="csY3" fmla="*/ 205229 h 205330"/>
                <a:gd name="csX4" fmla="*/ 586553 w 592556"/>
                <a:gd name="csY4" fmla="*/ 138554 h 205330"/>
                <a:gd name="csX5" fmla="*/ 402403 w 592556"/>
                <a:gd name="csY5" fmla="*/ 87754 h 205330"/>
                <a:gd name="csX6" fmla="*/ 364303 w 592556"/>
                <a:gd name="csY6" fmla="*/ 21079 h 205330"/>
                <a:gd name="csX7" fmla="*/ 59503 w 592556"/>
                <a:gd name="csY7" fmla="*/ 5204 h 205330"/>
                <a:gd name="csX0" fmla="*/ 178201 w 577904"/>
                <a:gd name="csY0" fmla="*/ 4837 h 208138"/>
                <a:gd name="csX1" fmla="*/ 401 w 577904"/>
                <a:gd name="csY1" fmla="*/ 106437 h 208138"/>
                <a:gd name="csX2" fmla="*/ 229001 w 577904"/>
                <a:gd name="csY2" fmla="*/ 125487 h 208138"/>
                <a:gd name="csX3" fmla="*/ 136926 w 577904"/>
                <a:gd name="csY3" fmla="*/ 208037 h 208138"/>
                <a:gd name="csX4" fmla="*/ 571901 w 577904"/>
                <a:gd name="csY4" fmla="*/ 141362 h 208138"/>
                <a:gd name="csX5" fmla="*/ 387751 w 577904"/>
                <a:gd name="csY5" fmla="*/ 90562 h 208138"/>
                <a:gd name="csX6" fmla="*/ 349651 w 577904"/>
                <a:gd name="csY6" fmla="*/ 23887 h 208138"/>
                <a:gd name="csX7" fmla="*/ 178201 w 577904"/>
                <a:gd name="csY7" fmla="*/ 4837 h 208138"/>
                <a:gd name="csX0" fmla="*/ 178264 w 577967"/>
                <a:gd name="csY0" fmla="*/ 21386 h 224687"/>
                <a:gd name="csX1" fmla="*/ 464 w 577967"/>
                <a:gd name="csY1" fmla="*/ 122986 h 224687"/>
                <a:gd name="csX2" fmla="*/ 229064 w 577967"/>
                <a:gd name="csY2" fmla="*/ 142036 h 224687"/>
                <a:gd name="csX3" fmla="*/ 136989 w 577967"/>
                <a:gd name="csY3" fmla="*/ 224586 h 224687"/>
                <a:gd name="csX4" fmla="*/ 571964 w 577967"/>
                <a:gd name="csY4" fmla="*/ 157911 h 224687"/>
                <a:gd name="csX5" fmla="*/ 387814 w 577967"/>
                <a:gd name="csY5" fmla="*/ 107111 h 224687"/>
                <a:gd name="csX6" fmla="*/ 464014 w 577967"/>
                <a:gd name="csY6" fmla="*/ 6891 h 224687"/>
                <a:gd name="csX7" fmla="*/ 178264 w 577967"/>
                <a:gd name="csY7" fmla="*/ 21386 h 224687"/>
                <a:gd name="csX0" fmla="*/ 178264 w 577967"/>
                <a:gd name="csY0" fmla="*/ 19814 h 223115"/>
                <a:gd name="csX1" fmla="*/ 464 w 577967"/>
                <a:gd name="csY1" fmla="*/ 71098 h 223115"/>
                <a:gd name="csX2" fmla="*/ 229064 w 577967"/>
                <a:gd name="csY2" fmla="*/ 140464 h 223115"/>
                <a:gd name="csX3" fmla="*/ 136989 w 577967"/>
                <a:gd name="csY3" fmla="*/ 223014 h 223115"/>
                <a:gd name="csX4" fmla="*/ 571964 w 577967"/>
                <a:gd name="csY4" fmla="*/ 156339 h 223115"/>
                <a:gd name="csX5" fmla="*/ 387814 w 577967"/>
                <a:gd name="csY5" fmla="*/ 105539 h 223115"/>
                <a:gd name="csX6" fmla="*/ 464014 w 577967"/>
                <a:gd name="csY6" fmla="*/ 5319 h 223115"/>
                <a:gd name="csX7" fmla="*/ 178264 w 577967"/>
                <a:gd name="csY7" fmla="*/ 19814 h 223115"/>
                <a:gd name="csX0" fmla="*/ 203593 w 603296"/>
                <a:gd name="csY0" fmla="*/ 19222 h 222523"/>
                <a:gd name="csX1" fmla="*/ 393 w 603296"/>
                <a:gd name="csY1" fmla="*/ 45348 h 222523"/>
                <a:gd name="csX2" fmla="*/ 254393 w 603296"/>
                <a:gd name="csY2" fmla="*/ 139872 h 222523"/>
                <a:gd name="csX3" fmla="*/ 162318 w 603296"/>
                <a:gd name="csY3" fmla="*/ 222422 h 222523"/>
                <a:gd name="csX4" fmla="*/ 597293 w 603296"/>
                <a:gd name="csY4" fmla="*/ 155747 h 222523"/>
                <a:gd name="csX5" fmla="*/ 413143 w 603296"/>
                <a:gd name="csY5" fmla="*/ 104947 h 222523"/>
                <a:gd name="csX6" fmla="*/ 489343 w 603296"/>
                <a:gd name="csY6" fmla="*/ 4727 h 222523"/>
                <a:gd name="csX7" fmla="*/ 203593 w 603296"/>
                <a:gd name="csY7" fmla="*/ 19222 h 222523"/>
                <a:gd name="csX0" fmla="*/ 212094 w 611797"/>
                <a:gd name="csY0" fmla="*/ 19222 h 222523"/>
                <a:gd name="csX1" fmla="*/ 8894 w 611797"/>
                <a:gd name="csY1" fmla="*/ 45348 h 222523"/>
                <a:gd name="csX2" fmla="*/ 262894 w 611797"/>
                <a:gd name="csY2" fmla="*/ 139872 h 222523"/>
                <a:gd name="csX3" fmla="*/ 170819 w 611797"/>
                <a:gd name="csY3" fmla="*/ 222422 h 222523"/>
                <a:gd name="csX4" fmla="*/ 605794 w 611797"/>
                <a:gd name="csY4" fmla="*/ 155747 h 222523"/>
                <a:gd name="csX5" fmla="*/ 421644 w 611797"/>
                <a:gd name="csY5" fmla="*/ 104947 h 222523"/>
                <a:gd name="csX6" fmla="*/ 497844 w 611797"/>
                <a:gd name="csY6" fmla="*/ 4727 h 222523"/>
                <a:gd name="csX7" fmla="*/ 212094 w 611797"/>
                <a:gd name="csY7" fmla="*/ 19222 h 222523"/>
                <a:gd name="csX0" fmla="*/ 222390 w 603043"/>
                <a:gd name="csY0" fmla="*/ 1185 h 258995"/>
                <a:gd name="csX1" fmla="*/ 140 w 603043"/>
                <a:gd name="csY1" fmla="*/ 81820 h 258995"/>
                <a:gd name="csX2" fmla="*/ 254140 w 603043"/>
                <a:gd name="csY2" fmla="*/ 176344 h 258995"/>
                <a:gd name="csX3" fmla="*/ 162065 w 603043"/>
                <a:gd name="csY3" fmla="*/ 258894 h 258995"/>
                <a:gd name="csX4" fmla="*/ 597040 w 603043"/>
                <a:gd name="csY4" fmla="*/ 192219 h 258995"/>
                <a:gd name="csX5" fmla="*/ 412890 w 603043"/>
                <a:gd name="csY5" fmla="*/ 141419 h 258995"/>
                <a:gd name="csX6" fmla="*/ 489090 w 603043"/>
                <a:gd name="csY6" fmla="*/ 41199 h 258995"/>
                <a:gd name="csX7" fmla="*/ 222390 w 603043"/>
                <a:gd name="csY7" fmla="*/ 1185 h 258995"/>
                <a:gd name="csX0" fmla="*/ 222250 w 602903"/>
                <a:gd name="csY0" fmla="*/ 1185 h 259723"/>
                <a:gd name="csX1" fmla="*/ 0 w 602903"/>
                <a:gd name="csY1" fmla="*/ 81820 h 259723"/>
                <a:gd name="csX2" fmla="*/ 222250 w 602903"/>
                <a:gd name="csY2" fmla="*/ 142800 h 259723"/>
                <a:gd name="csX3" fmla="*/ 161925 w 602903"/>
                <a:gd name="csY3" fmla="*/ 258894 h 259723"/>
                <a:gd name="csX4" fmla="*/ 596900 w 602903"/>
                <a:gd name="csY4" fmla="*/ 192219 h 259723"/>
                <a:gd name="csX5" fmla="*/ 412750 w 602903"/>
                <a:gd name="csY5" fmla="*/ 141419 h 259723"/>
                <a:gd name="csX6" fmla="*/ 488950 w 602903"/>
                <a:gd name="csY6" fmla="*/ 41199 h 259723"/>
                <a:gd name="csX7" fmla="*/ 222250 w 602903"/>
                <a:gd name="csY7" fmla="*/ 1185 h 259723"/>
                <a:gd name="csX0" fmla="*/ 230696 w 611349"/>
                <a:gd name="csY0" fmla="*/ 1185 h 259723"/>
                <a:gd name="csX1" fmla="*/ 8446 w 611349"/>
                <a:gd name="csY1" fmla="*/ 81820 h 259723"/>
                <a:gd name="csX2" fmla="*/ 230696 w 611349"/>
                <a:gd name="csY2" fmla="*/ 142800 h 259723"/>
                <a:gd name="csX3" fmla="*/ 170371 w 611349"/>
                <a:gd name="csY3" fmla="*/ 258894 h 259723"/>
                <a:gd name="csX4" fmla="*/ 605346 w 611349"/>
                <a:gd name="csY4" fmla="*/ 192219 h 259723"/>
                <a:gd name="csX5" fmla="*/ 421196 w 611349"/>
                <a:gd name="csY5" fmla="*/ 141419 h 259723"/>
                <a:gd name="csX6" fmla="*/ 497396 w 611349"/>
                <a:gd name="csY6" fmla="*/ 41199 h 259723"/>
                <a:gd name="csX7" fmla="*/ 230696 w 611349"/>
                <a:gd name="csY7" fmla="*/ 1185 h 259723"/>
                <a:gd name="csX0" fmla="*/ 235250 w 615903"/>
                <a:gd name="csY0" fmla="*/ 1185 h 259723"/>
                <a:gd name="csX1" fmla="*/ 13000 w 615903"/>
                <a:gd name="csY1" fmla="*/ 81820 h 259723"/>
                <a:gd name="csX2" fmla="*/ 235250 w 615903"/>
                <a:gd name="csY2" fmla="*/ 142800 h 259723"/>
                <a:gd name="csX3" fmla="*/ 174925 w 615903"/>
                <a:gd name="csY3" fmla="*/ 258894 h 259723"/>
                <a:gd name="csX4" fmla="*/ 609900 w 615903"/>
                <a:gd name="csY4" fmla="*/ 192219 h 259723"/>
                <a:gd name="csX5" fmla="*/ 425750 w 615903"/>
                <a:gd name="csY5" fmla="*/ 141419 h 259723"/>
                <a:gd name="csX6" fmla="*/ 501950 w 615903"/>
                <a:gd name="csY6" fmla="*/ 41199 h 259723"/>
                <a:gd name="csX7" fmla="*/ 235250 w 615903"/>
                <a:gd name="csY7" fmla="*/ 1185 h 259723"/>
                <a:gd name="csX0" fmla="*/ 235250 w 615903"/>
                <a:gd name="csY0" fmla="*/ 3519 h 262057"/>
                <a:gd name="csX1" fmla="*/ 13000 w 615903"/>
                <a:gd name="csY1" fmla="*/ 84154 h 262057"/>
                <a:gd name="csX2" fmla="*/ 235250 w 615903"/>
                <a:gd name="csY2" fmla="*/ 145134 h 262057"/>
                <a:gd name="csX3" fmla="*/ 174925 w 615903"/>
                <a:gd name="csY3" fmla="*/ 261228 h 262057"/>
                <a:gd name="csX4" fmla="*/ 609900 w 615903"/>
                <a:gd name="csY4" fmla="*/ 194553 h 262057"/>
                <a:gd name="csX5" fmla="*/ 425750 w 615903"/>
                <a:gd name="csY5" fmla="*/ 143753 h 262057"/>
                <a:gd name="csX6" fmla="*/ 501950 w 615903"/>
                <a:gd name="csY6" fmla="*/ 43533 h 262057"/>
                <a:gd name="csX7" fmla="*/ 235250 w 615903"/>
                <a:gd name="csY7" fmla="*/ 3519 h 262057"/>
                <a:gd name="csX0" fmla="*/ 235250 w 610673"/>
                <a:gd name="csY0" fmla="*/ 3519 h 262919"/>
                <a:gd name="csX1" fmla="*/ 13000 w 610673"/>
                <a:gd name="csY1" fmla="*/ 84154 h 262919"/>
                <a:gd name="csX2" fmla="*/ 235250 w 610673"/>
                <a:gd name="csY2" fmla="*/ 145134 h 262919"/>
                <a:gd name="csX3" fmla="*/ 174925 w 610673"/>
                <a:gd name="csY3" fmla="*/ 261228 h 262919"/>
                <a:gd name="csX4" fmla="*/ 609900 w 610673"/>
                <a:gd name="csY4" fmla="*/ 194553 h 262919"/>
                <a:gd name="csX5" fmla="*/ 425750 w 610673"/>
                <a:gd name="csY5" fmla="*/ 143753 h 262919"/>
                <a:gd name="csX6" fmla="*/ 501950 w 610673"/>
                <a:gd name="csY6" fmla="*/ 43533 h 262919"/>
                <a:gd name="csX7" fmla="*/ 235250 w 610673"/>
                <a:gd name="csY7" fmla="*/ 3519 h 262919"/>
                <a:gd name="csX0" fmla="*/ 235250 w 610673"/>
                <a:gd name="csY0" fmla="*/ 3519 h 274158"/>
                <a:gd name="csX1" fmla="*/ 13000 w 610673"/>
                <a:gd name="csY1" fmla="*/ 84154 h 274158"/>
                <a:gd name="csX2" fmla="*/ 235250 w 610673"/>
                <a:gd name="csY2" fmla="*/ 145134 h 274158"/>
                <a:gd name="csX3" fmla="*/ 174925 w 610673"/>
                <a:gd name="csY3" fmla="*/ 261228 h 274158"/>
                <a:gd name="csX4" fmla="*/ 609900 w 610673"/>
                <a:gd name="csY4" fmla="*/ 194553 h 274158"/>
                <a:gd name="csX5" fmla="*/ 425750 w 610673"/>
                <a:gd name="csY5" fmla="*/ 143753 h 274158"/>
                <a:gd name="csX6" fmla="*/ 501950 w 610673"/>
                <a:gd name="csY6" fmla="*/ 43533 h 274158"/>
                <a:gd name="csX7" fmla="*/ 235250 w 610673"/>
                <a:gd name="csY7" fmla="*/ 3519 h 274158"/>
                <a:gd name="csX0" fmla="*/ 235250 w 610688"/>
                <a:gd name="csY0" fmla="*/ 3519 h 274158"/>
                <a:gd name="csX1" fmla="*/ 13000 w 610688"/>
                <a:gd name="csY1" fmla="*/ 84154 h 274158"/>
                <a:gd name="csX2" fmla="*/ 235250 w 610688"/>
                <a:gd name="csY2" fmla="*/ 145134 h 274158"/>
                <a:gd name="csX3" fmla="*/ 174925 w 610688"/>
                <a:gd name="csY3" fmla="*/ 261228 h 274158"/>
                <a:gd name="csX4" fmla="*/ 609900 w 610688"/>
                <a:gd name="csY4" fmla="*/ 194553 h 274158"/>
                <a:gd name="csX5" fmla="*/ 425750 w 610688"/>
                <a:gd name="csY5" fmla="*/ 143753 h 274158"/>
                <a:gd name="csX6" fmla="*/ 501950 w 610688"/>
                <a:gd name="csY6" fmla="*/ 43533 h 274158"/>
                <a:gd name="csX7" fmla="*/ 235250 w 610688"/>
                <a:gd name="csY7" fmla="*/ 3519 h 274158"/>
                <a:gd name="csX0" fmla="*/ 235250 w 614437"/>
                <a:gd name="csY0" fmla="*/ 1026 h 268636"/>
                <a:gd name="csX1" fmla="*/ 13000 w 614437"/>
                <a:gd name="csY1" fmla="*/ 81661 h 268636"/>
                <a:gd name="csX2" fmla="*/ 235250 w 614437"/>
                <a:gd name="csY2" fmla="*/ 142641 h 268636"/>
                <a:gd name="csX3" fmla="*/ 174925 w 614437"/>
                <a:gd name="csY3" fmla="*/ 258735 h 268636"/>
                <a:gd name="csX4" fmla="*/ 609900 w 614437"/>
                <a:gd name="csY4" fmla="*/ 192060 h 268636"/>
                <a:gd name="csX5" fmla="*/ 400350 w 614437"/>
                <a:gd name="csY5" fmla="*/ 111909 h 268636"/>
                <a:gd name="csX6" fmla="*/ 501950 w 614437"/>
                <a:gd name="csY6" fmla="*/ 41040 h 268636"/>
                <a:gd name="csX7" fmla="*/ 235250 w 614437"/>
                <a:gd name="csY7" fmla="*/ 1026 h 26863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614437" h="268636">
                  <a:moveTo>
                    <a:pt x="235250" y="1026"/>
                  </a:moveTo>
                  <a:cubicBezTo>
                    <a:pt x="153759" y="7796"/>
                    <a:pt x="-53675" y="28707"/>
                    <a:pt x="13000" y="81661"/>
                  </a:cubicBezTo>
                  <a:cubicBezTo>
                    <a:pt x="79675" y="134615"/>
                    <a:pt x="208263" y="113129"/>
                    <a:pt x="235250" y="142641"/>
                  </a:cubicBezTo>
                  <a:cubicBezTo>
                    <a:pt x="262237" y="172153"/>
                    <a:pt x="112483" y="221148"/>
                    <a:pt x="174925" y="258735"/>
                  </a:cubicBezTo>
                  <a:cubicBezTo>
                    <a:pt x="237367" y="296322"/>
                    <a:pt x="572329" y="216531"/>
                    <a:pt x="609900" y="192060"/>
                  </a:cubicBezTo>
                  <a:cubicBezTo>
                    <a:pt x="647471" y="167589"/>
                    <a:pt x="440567" y="144068"/>
                    <a:pt x="400350" y="111909"/>
                  </a:cubicBezTo>
                  <a:cubicBezTo>
                    <a:pt x="360133" y="79750"/>
                    <a:pt x="529467" y="59520"/>
                    <a:pt x="501950" y="41040"/>
                  </a:cubicBezTo>
                  <a:cubicBezTo>
                    <a:pt x="474433" y="22560"/>
                    <a:pt x="316741" y="-5744"/>
                    <a:pt x="235250" y="1026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94735EFD-95F0-C417-6BD9-14797C0E36DB}"/>
                </a:ext>
              </a:extLst>
            </p:cNvPr>
            <p:cNvSpPr/>
            <p:nvPr/>
          </p:nvSpPr>
          <p:spPr bwMode="auto">
            <a:xfrm>
              <a:off x="7983068" y="6355933"/>
              <a:ext cx="197092" cy="45719"/>
            </a:xfrm>
            <a:custGeom>
              <a:avLst/>
              <a:gdLst>
                <a:gd name="csX0" fmla="*/ 126008 w 322791"/>
                <a:gd name="csY0" fmla="*/ 807 h 81972"/>
                <a:gd name="csX1" fmla="*/ 5358 w 322791"/>
                <a:gd name="csY1" fmla="*/ 77007 h 81972"/>
                <a:gd name="csX2" fmla="*/ 313333 w 322791"/>
                <a:gd name="csY2" fmla="*/ 70657 h 81972"/>
                <a:gd name="csX3" fmla="*/ 233958 w 322791"/>
                <a:gd name="csY3" fmla="*/ 38907 h 81972"/>
                <a:gd name="csX4" fmla="*/ 126008 w 322791"/>
                <a:gd name="csY4" fmla="*/ 807 h 81972"/>
                <a:gd name="csX0" fmla="*/ 126008 w 315110"/>
                <a:gd name="csY0" fmla="*/ 15 h 81180"/>
                <a:gd name="csX1" fmla="*/ 5358 w 315110"/>
                <a:gd name="csY1" fmla="*/ 76215 h 81180"/>
                <a:gd name="csX2" fmla="*/ 313333 w 315110"/>
                <a:gd name="csY2" fmla="*/ 69865 h 81180"/>
                <a:gd name="csX3" fmla="*/ 126008 w 315110"/>
                <a:gd name="csY3" fmla="*/ 15 h 81180"/>
                <a:gd name="csX0" fmla="*/ 126008 w 318989"/>
                <a:gd name="csY0" fmla="*/ 27 h 93370"/>
                <a:gd name="csX1" fmla="*/ 5358 w 318989"/>
                <a:gd name="csY1" fmla="*/ 76227 h 93370"/>
                <a:gd name="csX2" fmla="*/ 313333 w 318989"/>
                <a:gd name="csY2" fmla="*/ 69877 h 93370"/>
                <a:gd name="csX3" fmla="*/ 126008 w 318989"/>
                <a:gd name="csY3" fmla="*/ 27 h 93370"/>
                <a:gd name="csX0" fmla="*/ 132932 w 325913"/>
                <a:gd name="csY0" fmla="*/ 27 h 103766"/>
                <a:gd name="csX1" fmla="*/ 12282 w 325913"/>
                <a:gd name="csY1" fmla="*/ 76227 h 103766"/>
                <a:gd name="csX2" fmla="*/ 320257 w 325913"/>
                <a:gd name="csY2" fmla="*/ 69877 h 103766"/>
                <a:gd name="csX3" fmla="*/ 132932 w 325913"/>
                <a:gd name="csY3" fmla="*/ 27 h 103766"/>
                <a:gd name="csX0" fmla="*/ 146610 w 314454"/>
                <a:gd name="csY0" fmla="*/ 26 h 47309"/>
                <a:gd name="csX1" fmla="*/ 3735 w 314454"/>
                <a:gd name="csY1" fmla="*/ 44476 h 47309"/>
                <a:gd name="csX2" fmla="*/ 311710 w 314454"/>
                <a:gd name="csY2" fmla="*/ 38126 h 47309"/>
                <a:gd name="csX3" fmla="*/ 146610 w 314454"/>
                <a:gd name="csY3" fmla="*/ 26 h 47309"/>
                <a:gd name="csX0" fmla="*/ 152642 w 320486"/>
                <a:gd name="csY0" fmla="*/ 26 h 69877"/>
                <a:gd name="csX1" fmla="*/ 9767 w 320486"/>
                <a:gd name="csY1" fmla="*/ 44476 h 69877"/>
                <a:gd name="csX2" fmla="*/ 317742 w 320486"/>
                <a:gd name="csY2" fmla="*/ 38126 h 69877"/>
                <a:gd name="csX3" fmla="*/ 152642 w 320486"/>
                <a:gd name="csY3" fmla="*/ 26 h 69877"/>
                <a:gd name="csX0" fmla="*/ 152642 w 317805"/>
                <a:gd name="csY0" fmla="*/ 107 h 76464"/>
                <a:gd name="csX1" fmla="*/ 9767 w 317805"/>
                <a:gd name="csY1" fmla="*/ 44557 h 76464"/>
                <a:gd name="csX2" fmla="*/ 317742 w 317805"/>
                <a:gd name="csY2" fmla="*/ 38207 h 76464"/>
                <a:gd name="csX3" fmla="*/ 152642 w 317805"/>
                <a:gd name="csY3" fmla="*/ 107 h 764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317805" h="76464">
                  <a:moveTo>
                    <a:pt x="152642" y="107"/>
                  </a:moveTo>
                  <a:cubicBezTo>
                    <a:pt x="114542" y="6457"/>
                    <a:pt x="-39975" y="-12593"/>
                    <a:pt x="9767" y="44557"/>
                  </a:cubicBezTo>
                  <a:cubicBezTo>
                    <a:pt x="59509" y="101707"/>
                    <a:pt x="322505" y="71015"/>
                    <a:pt x="317742" y="38207"/>
                  </a:cubicBezTo>
                  <a:cubicBezTo>
                    <a:pt x="312979" y="5399"/>
                    <a:pt x="203971" y="-951"/>
                    <a:pt x="152642" y="107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E55ADE84-9054-3984-AB2E-38D807C051F5}"/>
                </a:ext>
              </a:extLst>
            </p:cNvPr>
            <p:cNvSpPr/>
            <p:nvPr/>
          </p:nvSpPr>
          <p:spPr bwMode="auto">
            <a:xfrm>
              <a:off x="8300987" y="6351646"/>
              <a:ext cx="91897" cy="45719"/>
            </a:xfrm>
            <a:custGeom>
              <a:avLst/>
              <a:gdLst>
                <a:gd name="csX0" fmla="*/ 126008 w 322791"/>
                <a:gd name="csY0" fmla="*/ 807 h 81972"/>
                <a:gd name="csX1" fmla="*/ 5358 w 322791"/>
                <a:gd name="csY1" fmla="*/ 77007 h 81972"/>
                <a:gd name="csX2" fmla="*/ 313333 w 322791"/>
                <a:gd name="csY2" fmla="*/ 70657 h 81972"/>
                <a:gd name="csX3" fmla="*/ 233958 w 322791"/>
                <a:gd name="csY3" fmla="*/ 38907 h 81972"/>
                <a:gd name="csX4" fmla="*/ 126008 w 322791"/>
                <a:gd name="csY4" fmla="*/ 807 h 81972"/>
                <a:gd name="csX0" fmla="*/ 126008 w 315110"/>
                <a:gd name="csY0" fmla="*/ 15 h 81180"/>
                <a:gd name="csX1" fmla="*/ 5358 w 315110"/>
                <a:gd name="csY1" fmla="*/ 76215 h 81180"/>
                <a:gd name="csX2" fmla="*/ 313333 w 315110"/>
                <a:gd name="csY2" fmla="*/ 69865 h 81180"/>
                <a:gd name="csX3" fmla="*/ 126008 w 315110"/>
                <a:gd name="csY3" fmla="*/ 15 h 81180"/>
                <a:gd name="csX0" fmla="*/ 126008 w 318989"/>
                <a:gd name="csY0" fmla="*/ 27 h 93370"/>
                <a:gd name="csX1" fmla="*/ 5358 w 318989"/>
                <a:gd name="csY1" fmla="*/ 76227 h 93370"/>
                <a:gd name="csX2" fmla="*/ 313333 w 318989"/>
                <a:gd name="csY2" fmla="*/ 69877 h 93370"/>
                <a:gd name="csX3" fmla="*/ 126008 w 318989"/>
                <a:gd name="csY3" fmla="*/ 27 h 93370"/>
                <a:gd name="csX0" fmla="*/ 132932 w 325913"/>
                <a:gd name="csY0" fmla="*/ 27 h 103766"/>
                <a:gd name="csX1" fmla="*/ 12282 w 325913"/>
                <a:gd name="csY1" fmla="*/ 76227 h 103766"/>
                <a:gd name="csX2" fmla="*/ 320257 w 325913"/>
                <a:gd name="csY2" fmla="*/ 69877 h 103766"/>
                <a:gd name="csX3" fmla="*/ 132932 w 325913"/>
                <a:gd name="csY3" fmla="*/ 27 h 103766"/>
                <a:gd name="csX0" fmla="*/ 146610 w 314454"/>
                <a:gd name="csY0" fmla="*/ 26 h 47309"/>
                <a:gd name="csX1" fmla="*/ 3735 w 314454"/>
                <a:gd name="csY1" fmla="*/ 44476 h 47309"/>
                <a:gd name="csX2" fmla="*/ 311710 w 314454"/>
                <a:gd name="csY2" fmla="*/ 38126 h 47309"/>
                <a:gd name="csX3" fmla="*/ 146610 w 314454"/>
                <a:gd name="csY3" fmla="*/ 26 h 47309"/>
                <a:gd name="csX0" fmla="*/ 152642 w 320486"/>
                <a:gd name="csY0" fmla="*/ 26 h 69877"/>
                <a:gd name="csX1" fmla="*/ 9767 w 320486"/>
                <a:gd name="csY1" fmla="*/ 44476 h 69877"/>
                <a:gd name="csX2" fmla="*/ 317742 w 320486"/>
                <a:gd name="csY2" fmla="*/ 38126 h 69877"/>
                <a:gd name="csX3" fmla="*/ 152642 w 320486"/>
                <a:gd name="csY3" fmla="*/ 26 h 69877"/>
                <a:gd name="csX0" fmla="*/ 152642 w 317805"/>
                <a:gd name="csY0" fmla="*/ 107 h 76464"/>
                <a:gd name="csX1" fmla="*/ 9767 w 317805"/>
                <a:gd name="csY1" fmla="*/ 44557 h 76464"/>
                <a:gd name="csX2" fmla="*/ 317742 w 317805"/>
                <a:gd name="csY2" fmla="*/ 38207 h 76464"/>
                <a:gd name="csX3" fmla="*/ 152642 w 317805"/>
                <a:gd name="csY3" fmla="*/ 107 h 764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317805" h="76464">
                  <a:moveTo>
                    <a:pt x="152642" y="107"/>
                  </a:moveTo>
                  <a:cubicBezTo>
                    <a:pt x="114542" y="6457"/>
                    <a:pt x="-39975" y="-12593"/>
                    <a:pt x="9767" y="44557"/>
                  </a:cubicBezTo>
                  <a:cubicBezTo>
                    <a:pt x="59509" y="101707"/>
                    <a:pt x="322505" y="71015"/>
                    <a:pt x="317742" y="38207"/>
                  </a:cubicBezTo>
                  <a:cubicBezTo>
                    <a:pt x="312979" y="5399"/>
                    <a:pt x="203971" y="-951"/>
                    <a:pt x="152642" y="107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楕円 522">
              <a:extLst>
                <a:ext uri="{FF2B5EF4-FFF2-40B4-BE49-F238E27FC236}">
                  <a16:creationId xmlns:a16="http://schemas.microsoft.com/office/drawing/2014/main" id="{D89E6692-22EE-FC9B-E38E-E1C766E1B9F4}"/>
                </a:ext>
              </a:extLst>
            </p:cNvPr>
            <p:cNvSpPr/>
            <p:nvPr/>
          </p:nvSpPr>
          <p:spPr bwMode="auto">
            <a:xfrm rot="5400000">
              <a:off x="7255195" y="5859251"/>
              <a:ext cx="54873" cy="76706"/>
            </a:xfrm>
            <a:custGeom>
              <a:avLst/>
              <a:gdLst>
                <a:gd name="csX0" fmla="*/ 0 w 271249"/>
                <a:gd name="csY0" fmla="*/ 135625 h 271249"/>
                <a:gd name="csX1" fmla="*/ 135625 w 271249"/>
                <a:gd name="csY1" fmla="*/ 0 h 271249"/>
                <a:gd name="csX2" fmla="*/ 271250 w 271249"/>
                <a:gd name="csY2" fmla="*/ 135625 h 271249"/>
                <a:gd name="csX3" fmla="*/ 135625 w 271249"/>
                <a:gd name="csY3" fmla="*/ 271250 h 271249"/>
                <a:gd name="csX4" fmla="*/ 0 w 271249"/>
                <a:gd name="csY4" fmla="*/ 135625 h 271249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4 w 271264"/>
                <a:gd name="csY0" fmla="*/ 135625 h 379200"/>
                <a:gd name="csX1" fmla="*/ 135639 w 271264"/>
                <a:gd name="csY1" fmla="*/ 0 h 379200"/>
                <a:gd name="csX2" fmla="*/ 271264 w 271264"/>
                <a:gd name="csY2" fmla="*/ 135625 h 379200"/>
                <a:gd name="csX3" fmla="*/ 129289 w 271264"/>
                <a:gd name="csY3" fmla="*/ 379200 h 379200"/>
                <a:gd name="csX4" fmla="*/ 14 w 271264"/>
                <a:gd name="csY4" fmla="*/ 135625 h 379200"/>
                <a:gd name="csX0" fmla="*/ 16 w 271266"/>
                <a:gd name="csY0" fmla="*/ 135625 h 379200"/>
                <a:gd name="csX1" fmla="*/ 135641 w 271266"/>
                <a:gd name="csY1" fmla="*/ 0 h 379200"/>
                <a:gd name="csX2" fmla="*/ 271266 w 271266"/>
                <a:gd name="csY2" fmla="*/ 135625 h 379200"/>
                <a:gd name="csX3" fmla="*/ 129291 w 271266"/>
                <a:gd name="csY3" fmla="*/ 379200 h 379200"/>
                <a:gd name="csX4" fmla="*/ 16 w 271266"/>
                <a:gd name="csY4" fmla="*/ 135625 h 379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71266" h="379200">
                  <a:moveTo>
                    <a:pt x="16" y="135625"/>
                  </a:moveTo>
                  <a:cubicBezTo>
                    <a:pt x="1074" y="72425"/>
                    <a:pt x="60737" y="0"/>
                    <a:pt x="135641" y="0"/>
                  </a:cubicBezTo>
                  <a:cubicBezTo>
                    <a:pt x="210545" y="0"/>
                    <a:pt x="271266" y="60721"/>
                    <a:pt x="271266" y="135625"/>
                  </a:cubicBezTo>
                  <a:cubicBezTo>
                    <a:pt x="271266" y="210529"/>
                    <a:pt x="185145" y="312525"/>
                    <a:pt x="129291" y="379200"/>
                  </a:cubicBezTo>
                  <a:cubicBezTo>
                    <a:pt x="48037" y="325225"/>
                    <a:pt x="-1042" y="198825"/>
                    <a:pt x="16" y="135625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F872C696-DE67-E132-1504-F5D27ECA77EA}"/>
                </a:ext>
              </a:extLst>
            </p:cNvPr>
            <p:cNvGrpSpPr/>
            <p:nvPr/>
          </p:nvGrpSpPr>
          <p:grpSpPr>
            <a:xfrm rot="10800000" flipH="1">
              <a:off x="7830736" y="6284232"/>
              <a:ext cx="125205" cy="65160"/>
              <a:chOff x="5242859" y="2668427"/>
              <a:chExt cx="464998" cy="241999"/>
            </a:xfrm>
          </p:grpSpPr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79C3C1CE-302E-90E9-2ED1-F5F46B1A1785}"/>
                  </a:ext>
                </a:extLst>
              </p:cNvPr>
              <p:cNvSpPr/>
              <p:nvPr/>
            </p:nvSpPr>
            <p:spPr bwMode="auto">
              <a:xfrm>
                <a:off x="5300010" y="2668427"/>
                <a:ext cx="350696" cy="130496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0000">
                    <a:schemeClr val="bg1"/>
                  </a:gs>
                  <a:gs pos="8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C5525F89-FD94-927C-9017-20A42160A56B}"/>
                  </a:ext>
                </a:extLst>
              </p:cNvPr>
              <p:cNvSpPr/>
              <p:nvPr/>
            </p:nvSpPr>
            <p:spPr bwMode="auto">
              <a:xfrm>
                <a:off x="5242859" y="2692184"/>
                <a:ext cx="464998" cy="218242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0000">
                    <a:schemeClr val="bg1"/>
                  </a:gs>
                  <a:gs pos="8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553AF598-5216-1C18-5CCB-196F865B5398}"/>
                  </a:ext>
                </a:extLst>
              </p:cNvPr>
              <p:cNvSpPr/>
              <p:nvPr/>
            </p:nvSpPr>
            <p:spPr bwMode="auto">
              <a:xfrm>
                <a:off x="5276988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D54C0D97-DE49-2C97-FB31-6ED9B80EC42C}"/>
                  </a:ext>
                </a:extLst>
              </p:cNvPr>
              <p:cNvSpPr/>
              <p:nvPr/>
            </p:nvSpPr>
            <p:spPr bwMode="auto">
              <a:xfrm>
                <a:off x="5364886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3BD869E0-715A-1F4D-ACA4-934F6F947ABC}"/>
                  </a:ext>
                </a:extLst>
              </p:cNvPr>
              <p:cNvSpPr/>
              <p:nvPr/>
            </p:nvSpPr>
            <p:spPr bwMode="auto">
              <a:xfrm>
                <a:off x="5452784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61C29592-CC13-F05B-D709-1B2A15E3F609}"/>
                  </a:ext>
                </a:extLst>
              </p:cNvPr>
              <p:cNvSpPr/>
              <p:nvPr/>
            </p:nvSpPr>
            <p:spPr bwMode="auto">
              <a:xfrm>
                <a:off x="5540682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609A72C6-0695-A42C-80E6-19B3171535AE}"/>
                  </a:ext>
                </a:extLst>
              </p:cNvPr>
              <p:cNvSpPr/>
              <p:nvPr/>
            </p:nvSpPr>
            <p:spPr bwMode="auto">
              <a:xfrm>
                <a:off x="5628580" y="2719388"/>
                <a:ext cx="45719" cy="1910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月 103">
              <a:extLst>
                <a:ext uri="{FF2B5EF4-FFF2-40B4-BE49-F238E27FC236}">
                  <a16:creationId xmlns:a16="http://schemas.microsoft.com/office/drawing/2014/main" id="{49368658-2796-D9D4-F687-A1BBA10096F9}"/>
                </a:ext>
              </a:extLst>
            </p:cNvPr>
            <p:cNvSpPr/>
            <p:nvPr/>
          </p:nvSpPr>
          <p:spPr bwMode="auto">
            <a:xfrm rot="5400000">
              <a:off x="6498099" y="4034269"/>
              <a:ext cx="344898" cy="740078"/>
            </a:xfrm>
            <a:prstGeom prst="moon">
              <a:avLst>
                <a:gd name="adj" fmla="val 7921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C47C5B6B-5696-358F-A2D4-A62FC9A6CAF4}"/>
                </a:ext>
              </a:extLst>
            </p:cNvPr>
            <p:cNvSpPr/>
            <p:nvPr/>
          </p:nvSpPr>
          <p:spPr bwMode="auto">
            <a:xfrm rot="9900000">
              <a:off x="6665439" y="4241383"/>
              <a:ext cx="417671" cy="701722"/>
            </a:xfrm>
            <a:custGeom>
              <a:avLst/>
              <a:gdLst>
                <a:gd name="csX0" fmla="*/ 333496 w 417671"/>
                <a:gd name="csY0" fmla="*/ 694204 h 701722"/>
                <a:gd name="csX1" fmla="*/ 0 w 417671"/>
                <a:gd name="csY1" fmla="*/ 331683 h 701722"/>
                <a:gd name="csX2" fmla="*/ 184147 w 417671"/>
                <a:gd name="csY2" fmla="*/ 24841 h 701722"/>
                <a:gd name="csX3" fmla="*/ 235805 w 417671"/>
                <a:gd name="csY3" fmla="*/ 0 h 701722"/>
                <a:gd name="csX4" fmla="*/ 246888 w 417671"/>
                <a:gd name="csY4" fmla="*/ 12889 h 701722"/>
                <a:gd name="csX5" fmla="*/ 307230 w 417671"/>
                <a:gd name="csY5" fmla="*/ 57525 h 701722"/>
                <a:gd name="csX6" fmla="*/ 358585 w 417671"/>
                <a:gd name="csY6" fmla="*/ 79864 h 701722"/>
                <a:gd name="csX7" fmla="*/ 335474 w 417671"/>
                <a:gd name="csY7" fmla="*/ 141886 h 701722"/>
                <a:gd name="csX8" fmla="*/ 417671 w 417671"/>
                <a:gd name="csY8" fmla="*/ 701722 h 701722"/>
                <a:gd name="csX9" fmla="*/ 333496 w 417671"/>
                <a:gd name="csY9" fmla="*/ 694204 h 7017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17671" h="701722">
                  <a:moveTo>
                    <a:pt x="333496" y="694204"/>
                  </a:moveTo>
                  <a:cubicBezTo>
                    <a:pt x="143170" y="659699"/>
                    <a:pt x="0" y="510504"/>
                    <a:pt x="0" y="331683"/>
                  </a:cubicBezTo>
                  <a:cubicBezTo>
                    <a:pt x="0" y="203954"/>
                    <a:pt x="73046" y="91339"/>
                    <a:pt x="184147" y="24841"/>
                  </a:cubicBezTo>
                  <a:lnTo>
                    <a:pt x="235805" y="0"/>
                  </a:lnTo>
                  <a:lnTo>
                    <a:pt x="246888" y="12889"/>
                  </a:lnTo>
                  <a:cubicBezTo>
                    <a:pt x="264968" y="29751"/>
                    <a:pt x="285107" y="44752"/>
                    <a:pt x="307230" y="57525"/>
                  </a:cubicBezTo>
                  <a:lnTo>
                    <a:pt x="358585" y="79864"/>
                  </a:lnTo>
                  <a:lnTo>
                    <a:pt x="335474" y="141886"/>
                  </a:lnTo>
                  <a:cubicBezTo>
                    <a:pt x="280675" y="328498"/>
                    <a:pt x="308074" y="529442"/>
                    <a:pt x="417671" y="701722"/>
                  </a:cubicBezTo>
                  <a:cubicBezTo>
                    <a:pt x="388837" y="701722"/>
                    <a:pt x="360685" y="699133"/>
                    <a:pt x="333496" y="69420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982A02DB-52B4-2728-2474-574AB168E73E}"/>
                </a:ext>
              </a:extLst>
            </p:cNvPr>
            <p:cNvSpPr/>
            <p:nvPr/>
          </p:nvSpPr>
          <p:spPr bwMode="auto">
            <a:xfrm rot="866750">
              <a:off x="6742569" y="4680414"/>
              <a:ext cx="156663" cy="237318"/>
            </a:xfrm>
            <a:custGeom>
              <a:avLst/>
              <a:gdLst>
                <a:gd name="connsiteX0" fmla="*/ 65683 w 185854"/>
                <a:gd name="connsiteY0" fmla="*/ 0 h 281538"/>
                <a:gd name="connsiteX1" fmla="*/ 185854 w 185854"/>
                <a:gd name="connsiteY1" fmla="*/ 140769 h 281538"/>
                <a:gd name="connsiteX2" fmla="*/ 65683 w 185854"/>
                <a:gd name="connsiteY2" fmla="*/ 281538 h 281538"/>
                <a:gd name="connsiteX3" fmla="*/ 29956 w 185854"/>
                <a:gd name="connsiteY3" fmla="*/ 273089 h 281538"/>
                <a:gd name="connsiteX4" fmla="*/ 16397 w 185854"/>
                <a:gd name="connsiteY4" fmla="*/ 216354 h 281538"/>
                <a:gd name="connsiteX5" fmla="*/ 0 w 185854"/>
                <a:gd name="connsiteY5" fmla="*/ 31903 h 281538"/>
                <a:gd name="connsiteX6" fmla="*/ 489 w 185854"/>
                <a:gd name="connsiteY6" fmla="*/ 25608 h 281538"/>
                <a:gd name="connsiteX7" fmla="*/ 18907 w 185854"/>
                <a:gd name="connsiteY7" fmla="*/ 11062 h 281538"/>
                <a:gd name="connsiteX8" fmla="*/ 65683 w 185854"/>
                <a:gd name="connsiteY8" fmla="*/ 0 h 281538"/>
                <a:gd name="connsiteX0" fmla="*/ 16397 w 185854"/>
                <a:gd name="connsiteY0" fmla="*/ 216354 h 307794"/>
                <a:gd name="connsiteX1" fmla="*/ 0 w 185854"/>
                <a:gd name="connsiteY1" fmla="*/ 31903 h 307794"/>
                <a:gd name="connsiteX2" fmla="*/ 489 w 185854"/>
                <a:gd name="connsiteY2" fmla="*/ 25608 h 307794"/>
                <a:gd name="connsiteX3" fmla="*/ 18907 w 185854"/>
                <a:gd name="connsiteY3" fmla="*/ 11062 h 307794"/>
                <a:gd name="connsiteX4" fmla="*/ 65683 w 185854"/>
                <a:gd name="connsiteY4" fmla="*/ 0 h 307794"/>
                <a:gd name="connsiteX5" fmla="*/ 185854 w 185854"/>
                <a:gd name="connsiteY5" fmla="*/ 140769 h 307794"/>
                <a:gd name="connsiteX6" fmla="*/ 65683 w 185854"/>
                <a:gd name="connsiteY6" fmla="*/ 281538 h 307794"/>
                <a:gd name="connsiteX7" fmla="*/ 29956 w 185854"/>
                <a:gd name="connsiteY7" fmla="*/ 273089 h 307794"/>
                <a:gd name="connsiteX8" fmla="*/ 107837 w 185854"/>
                <a:gd name="connsiteY8" fmla="*/ 307794 h 307794"/>
                <a:gd name="connsiteX0" fmla="*/ 16397 w 185854"/>
                <a:gd name="connsiteY0" fmla="*/ 216354 h 281538"/>
                <a:gd name="connsiteX1" fmla="*/ 0 w 185854"/>
                <a:gd name="connsiteY1" fmla="*/ 31903 h 281538"/>
                <a:gd name="connsiteX2" fmla="*/ 489 w 185854"/>
                <a:gd name="connsiteY2" fmla="*/ 25608 h 281538"/>
                <a:gd name="connsiteX3" fmla="*/ 18907 w 185854"/>
                <a:gd name="connsiteY3" fmla="*/ 11062 h 281538"/>
                <a:gd name="connsiteX4" fmla="*/ 65683 w 185854"/>
                <a:gd name="connsiteY4" fmla="*/ 0 h 281538"/>
                <a:gd name="connsiteX5" fmla="*/ 185854 w 185854"/>
                <a:gd name="connsiteY5" fmla="*/ 140769 h 281538"/>
                <a:gd name="connsiteX6" fmla="*/ 65683 w 185854"/>
                <a:gd name="connsiteY6" fmla="*/ 281538 h 281538"/>
                <a:gd name="connsiteX7" fmla="*/ 29956 w 185854"/>
                <a:gd name="connsiteY7" fmla="*/ 273089 h 281538"/>
                <a:gd name="connsiteX0" fmla="*/ 0 w 185854"/>
                <a:gd name="connsiteY0" fmla="*/ 31903 h 281538"/>
                <a:gd name="connsiteX1" fmla="*/ 489 w 185854"/>
                <a:gd name="connsiteY1" fmla="*/ 25608 h 281538"/>
                <a:gd name="connsiteX2" fmla="*/ 18907 w 185854"/>
                <a:gd name="connsiteY2" fmla="*/ 11062 h 281538"/>
                <a:gd name="connsiteX3" fmla="*/ 65683 w 185854"/>
                <a:gd name="connsiteY3" fmla="*/ 0 h 281538"/>
                <a:gd name="connsiteX4" fmla="*/ 185854 w 185854"/>
                <a:gd name="connsiteY4" fmla="*/ 140769 h 281538"/>
                <a:gd name="connsiteX5" fmla="*/ 65683 w 185854"/>
                <a:gd name="connsiteY5" fmla="*/ 281538 h 281538"/>
                <a:gd name="connsiteX6" fmla="*/ 29956 w 185854"/>
                <a:gd name="connsiteY6" fmla="*/ 273089 h 28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5854" h="281538">
                  <a:moveTo>
                    <a:pt x="0" y="31903"/>
                  </a:moveTo>
                  <a:lnTo>
                    <a:pt x="489" y="25608"/>
                  </a:lnTo>
                  <a:lnTo>
                    <a:pt x="18907" y="11062"/>
                  </a:lnTo>
                  <a:cubicBezTo>
                    <a:pt x="33284" y="3939"/>
                    <a:pt x="49091" y="0"/>
                    <a:pt x="65683" y="0"/>
                  </a:cubicBezTo>
                  <a:cubicBezTo>
                    <a:pt x="132052" y="0"/>
                    <a:pt x="185854" y="63024"/>
                    <a:pt x="185854" y="140769"/>
                  </a:cubicBezTo>
                  <a:cubicBezTo>
                    <a:pt x="185854" y="218514"/>
                    <a:pt x="132052" y="281538"/>
                    <a:pt x="65683" y="281538"/>
                  </a:cubicBezTo>
                  <a:lnTo>
                    <a:pt x="29956" y="273089"/>
                  </a:lnTo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651042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1779</TotalTime>
  <Words>254</Words>
  <Application>Microsoft Office PowerPoint</Application>
  <PresentationFormat>A4 210 x 297 mm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灯油の持ち出しに関するお願いの貼り紙</dc:title>
  <dc:subject>灯油の持ち出しに関するお願いの貼り紙</dc:subject>
  <dc:creator>でじけろお</dc:creator>
  <cp:revision>1</cp:revision>
  <dcterms:created xsi:type="dcterms:W3CDTF">2014-12-04T06:28:23Z</dcterms:created>
  <dcterms:modified xsi:type="dcterms:W3CDTF">2026-02-13T05:03:24Z</dcterms:modified>
  <cp:version>1</cp:version>
</cp:coreProperties>
</file>