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6" r:id="rId2"/>
    <p:sldId id="305" r:id="rId3"/>
    <p:sldId id="317" r:id="rId4"/>
    <p:sldId id="319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6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7882BB6-3DF0-5174-25FD-C36827D73E6C}"/>
              </a:ext>
            </a:extLst>
          </p:cNvPr>
          <p:cNvSpPr txBox="1"/>
          <p:nvPr/>
        </p:nvSpPr>
        <p:spPr>
          <a:xfrm>
            <a:off x="291161" y="4577001"/>
            <a:ext cx="63518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キャップが緩んでいると、運搬中に灯油が漏れ出し、廊下や階段を汚してしまいます。 校内の安全と美化のため、持ち出す前に必ずチェックをお願いします！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F6220AB-983A-4CB2-2852-2BD22D569B0C}"/>
              </a:ext>
            </a:extLst>
          </p:cNvPr>
          <p:cNvSpPr txBox="1"/>
          <p:nvPr/>
        </p:nvSpPr>
        <p:spPr>
          <a:xfrm>
            <a:off x="419099" y="1259324"/>
            <a:ext cx="6096002" cy="6706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ポリタンクのキャップは</a:t>
            </a:r>
            <a:endParaRPr lang="ja-JP" altLang="en-US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EA656FDB-8278-8DAA-3774-0008FFA680BA}"/>
              </a:ext>
            </a:extLst>
          </p:cNvPr>
          <p:cNvGrpSpPr/>
          <p:nvPr/>
        </p:nvGrpSpPr>
        <p:grpSpPr>
          <a:xfrm>
            <a:off x="253061" y="407495"/>
            <a:ext cx="6351877" cy="628125"/>
            <a:chOff x="253061" y="407495"/>
            <a:chExt cx="6351877" cy="628125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704A7721-AB2B-76A4-5D2F-4F77281A83EF}"/>
                </a:ext>
              </a:extLst>
            </p:cNvPr>
            <p:cNvSpPr/>
            <p:nvPr/>
          </p:nvSpPr>
          <p:spPr>
            <a:xfrm>
              <a:off x="253061" y="407495"/>
              <a:ext cx="6351877" cy="628125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FF00"/>
                </a:solidFill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3265980-B2D2-CC57-4EB8-26123A81D013}"/>
                </a:ext>
              </a:extLst>
            </p:cNvPr>
            <p:cNvSpPr txBox="1"/>
            <p:nvPr/>
          </p:nvSpPr>
          <p:spPr>
            <a:xfrm>
              <a:off x="493778" y="485276"/>
              <a:ext cx="5870446" cy="44874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FF00"/>
                  </a:solidFill>
                </a:rPr>
                <a:t>灯油の持ち出しに関するお願い</a:t>
              </a: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7399C5-259E-ABC8-4872-B0843B8223BC}"/>
              </a:ext>
            </a:extLst>
          </p:cNvPr>
          <p:cNvSpPr txBox="1"/>
          <p:nvPr/>
        </p:nvSpPr>
        <p:spPr>
          <a:xfrm>
            <a:off x="419099" y="2176272"/>
            <a:ext cx="6096002" cy="20945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最後までしっかり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閉まっていますか？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26BBAD5-AD3E-0874-D66C-2C8D750ABE75}"/>
              </a:ext>
            </a:extLst>
          </p:cNvPr>
          <p:cNvSpPr txBox="1"/>
          <p:nvPr/>
        </p:nvSpPr>
        <p:spPr>
          <a:xfrm>
            <a:off x="419099" y="8848717"/>
            <a:ext cx="6096002" cy="64978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【 </a:t>
            </a:r>
            <a:r>
              <a:rPr lang="ja-JP" altLang="en-US" sz="5400" dirty="0">
                <a:ln w="28575">
                  <a:noFill/>
                </a:ln>
              </a:rPr>
              <a:t>運ぶ前にもう一度、ギュッと確認！ </a:t>
            </a:r>
            <a:r>
              <a:rPr lang="en-US" altLang="ja-JP" sz="5400" dirty="0">
                <a:ln w="28575">
                  <a:noFill/>
                </a:ln>
              </a:rPr>
              <a:t>】</a:t>
            </a:r>
            <a:endParaRPr lang="ja-JP" altLang="en-US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4FA5DA9-5897-E738-02E7-231BAC017A44}"/>
              </a:ext>
            </a:extLst>
          </p:cNvPr>
          <p:cNvGrpSpPr/>
          <p:nvPr/>
        </p:nvGrpSpPr>
        <p:grpSpPr>
          <a:xfrm>
            <a:off x="834394" y="5988115"/>
            <a:ext cx="5189209" cy="2471383"/>
            <a:chOff x="-749952" y="899749"/>
            <a:chExt cx="8596906" cy="4094314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DECECA7-EDE9-BB54-4C3D-5FACAFE389B7}"/>
                </a:ext>
              </a:extLst>
            </p:cNvPr>
            <p:cNvGrpSpPr/>
            <p:nvPr/>
          </p:nvGrpSpPr>
          <p:grpSpPr>
            <a:xfrm>
              <a:off x="-749952" y="1934084"/>
              <a:ext cx="3344004" cy="3059979"/>
              <a:chOff x="2988434" y="548204"/>
              <a:chExt cx="4858520" cy="4445859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4428A158-1C6F-DFE8-9508-654116C1CEBF}"/>
                  </a:ext>
                </a:extLst>
              </p:cNvPr>
              <p:cNvSpPr/>
              <p:nvPr/>
            </p:nvSpPr>
            <p:spPr bwMode="auto">
              <a:xfrm>
                <a:off x="2988434" y="548204"/>
                <a:ext cx="4736777" cy="4445859"/>
              </a:xfrm>
              <a:custGeom>
                <a:avLst/>
                <a:gdLst>
                  <a:gd name="csX0" fmla="*/ 2844603 w 4736777"/>
                  <a:gd name="csY0" fmla="*/ 0 h 4445859"/>
                  <a:gd name="csX1" fmla="*/ 2851946 w 4736777"/>
                  <a:gd name="csY1" fmla="*/ 385 h 4445859"/>
                  <a:gd name="csX2" fmla="*/ 4736777 w 4736777"/>
                  <a:gd name="csY2" fmla="*/ 385 h 4445859"/>
                  <a:gd name="csX3" fmla="*/ 4736777 w 4736777"/>
                  <a:gd name="csY3" fmla="*/ 4445859 h 4445859"/>
                  <a:gd name="csX4" fmla="*/ 0 w 4736777"/>
                  <a:gd name="csY4" fmla="*/ 4445859 h 4445859"/>
                  <a:gd name="csX5" fmla="*/ 0 w 4736777"/>
                  <a:gd name="csY5" fmla="*/ 2829310 h 4445859"/>
                  <a:gd name="csX6" fmla="*/ 5602 w 4736777"/>
                  <a:gd name="csY6" fmla="*/ 2829310 h 4445859"/>
                  <a:gd name="csX7" fmla="*/ 3458 w 4736777"/>
                  <a:gd name="csY7" fmla="*/ 2792032 h 4445859"/>
                  <a:gd name="csX8" fmla="*/ 547589 w 4736777"/>
                  <a:gd name="csY8" fmla="*/ 1527683 h 4445859"/>
                  <a:gd name="csX9" fmla="*/ 2329521 w 4736777"/>
                  <a:gd name="csY9" fmla="*/ 189472 h 4445859"/>
                  <a:gd name="csX10" fmla="*/ 2712971 w 4736777"/>
                  <a:gd name="csY10" fmla="*/ 14921 h 4445859"/>
                  <a:gd name="csX11" fmla="*/ 2805164 w 4736777"/>
                  <a:gd name="csY11" fmla="*/ 4470 h 4445859"/>
                  <a:gd name="csX12" fmla="*/ 2805164 w 4736777"/>
                  <a:gd name="csY12" fmla="*/ 385 h 4445859"/>
                  <a:gd name="csX13" fmla="*/ 2841202 w 4736777"/>
                  <a:gd name="csY13" fmla="*/ 385 h 4445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4736777" h="4445859">
                    <a:moveTo>
                      <a:pt x="2844603" y="0"/>
                    </a:moveTo>
                    <a:lnTo>
                      <a:pt x="2851946" y="385"/>
                    </a:lnTo>
                    <a:lnTo>
                      <a:pt x="4736777" y="385"/>
                    </a:lnTo>
                    <a:lnTo>
                      <a:pt x="4736777" y="4445859"/>
                    </a:lnTo>
                    <a:lnTo>
                      <a:pt x="0" y="4445859"/>
                    </a:lnTo>
                    <a:lnTo>
                      <a:pt x="0" y="2829310"/>
                    </a:lnTo>
                    <a:lnTo>
                      <a:pt x="5602" y="2829310"/>
                    </a:lnTo>
                    <a:lnTo>
                      <a:pt x="3458" y="2792032"/>
                    </a:lnTo>
                    <a:cubicBezTo>
                      <a:pt x="-6569" y="2289860"/>
                      <a:pt x="189619" y="1796514"/>
                      <a:pt x="547589" y="1527683"/>
                    </a:cubicBezTo>
                    <a:lnTo>
                      <a:pt x="2329521" y="189472"/>
                    </a:lnTo>
                    <a:cubicBezTo>
                      <a:pt x="2451557" y="97825"/>
                      <a:pt x="2581563" y="40404"/>
                      <a:pt x="2712971" y="14921"/>
                    </a:cubicBezTo>
                    <a:lnTo>
                      <a:pt x="2805164" y="4470"/>
                    </a:lnTo>
                    <a:lnTo>
                      <a:pt x="2805164" y="385"/>
                    </a:lnTo>
                    <a:lnTo>
                      <a:pt x="2841202" y="38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9F66F739-CCCE-6F16-EB59-D378585A28DB}"/>
                  </a:ext>
                </a:extLst>
              </p:cNvPr>
              <p:cNvGrpSpPr/>
              <p:nvPr/>
            </p:nvGrpSpPr>
            <p:grpSpPr>
              <a:xfrm rot="18900000">
                <a:off x="3298730" y="578734"/>
                <a:ext cx="2767796" cy="2577558"/>
                <a:chOff x="6194078" y="2084785"/>
                <a:chExt cx="2767796" cy="2577558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188D3A7F-5DB2-49DB-3EF2-0FD669CA6857}"/>
                    </a:ext>
                  </a:extLst>
                </p:cNvPr>
                <p:cNvSpPr/>
                <p:nvPr/>
              </p:nvSpPr>
              <p:spPr bwMode="auto">
                <a:xfrm>
                  <a:off x="6194078" y="2084785"/>
                  <a:ext cx="2757786" cy="2577558"/>
                </a:xfrm>
                <a:custGeom>
                  <a:avLst/>
                  <a:gdLst>
                    <a:gd name="csX0" fmla="*/ 1192355 w 2757786"/>
                    <a:gd name="csY0" fmla="*/ 0 h 2577558"/>
                    <a:gd name="csX1" fmla="*/ 1259109 w 2757786"/>
                    <a:gd name="csY1" fmla="*/ 66754 h 2577558"/>
                    <a:gd name="csX2" fmla="*/ 1259109 w 2757786"/>
                    <a:gd name="csY2" fmla="*/ 90941 h 2577558"/>
                    <a:gd name="csX3" fmla="*/ 1378893 w 2757786"/>
                    <a:gd name="csY3" fmla="*/ 84075 h 2577558"/>
                    <a:gd name="csX4" fmla="*/ 1811736 w 2757786"/>
                    <a:gd name="csY4" fmla="*/ 133725 h 2577558"/>
                    <a:gd name="csX5" fmla="*/ 1992376 w 2757786"/>
                    <a:gd name="csY5" fmla="*/ 188945 h 2577558"/>
                    <a:gd name="csX6" fmla="*/ 1992376 w 2757786"/>
                    <a:gd name="csY6" fmla="*/ 171529 h 2577558"/>
                    <a:gd name="csX7" fmla="*/ 2059130 w 2757786"/>
                    <a:gd name="csY7" fmla="*/ 104775 h 2577558"/>
                    <a:gd name="csX8" fmla="*/ 2125884 w 2757786"/>
                    <a:gd name="csY8" fmla="*/ 171529 h 2577558"/>
                    <a:gd name="csX9" fmla="*/ 2125884 w 2757786"/>
                    <a:gd name="csY9" fmla="*/ 248581 h 2577558"/>
                    <a:gd name="csX10" fmla="*/ 2172604 w 2757786"/>
                    <a:gd name="csY10" fmla="*/ 270026 h 2577558"/>
                    <a:gd name="csX11" fmla="*/ 2553254 w 2757786"/>
                    <a:gd name="csY11" fmla="*/ 726685 h 2577558"/>
                    <a:gd name="csX12" fmla="*/ 2558912 w 2757786"/>
                    <a:gd name="csY12" fmla="*/ 794639 h 2577558"/>
                    <a:gd name="csX13" fmla="*/ 2559346 w 2757786"/>
                    <a:gd name="csY13" fmla="*/ 794639 h 2577558"/>
                    <a:gd name="csX14" fmla="*/ 2559346 w 2757786"/>
                    <a:gd name="csY14" fmla="*/ 799847 h 2577558"/>
                    <a:gd name="csX15" fmla="*/ 2559348 w 2757786"/>
                    <a:gd name="csY15" fmla="*/ 799871 h 2577558"/>
                    <a:gd name="csX16" fmla="*/ 2559346 w 2757786"/>
                    <a:gd name="csY16" fmla="*/ 799895 h 2577558"/>
                    <a:gd name="csX17" fmla="*/ 2559346 w 2757786"/>
                    <a:gd name="csY17" fmla="*/ 1192813 h 2577558"/>
                    <a:gd name="csX18" fmla="*/ 2591361 w 2757786"/>
                    <a:gd name="csY18" fmla="*/ 1226284 h 2577558"/>
                    <a:gd name="csX19" fmla="*/ 2757786 w 2757786"/>
                    <a:gd name="csY19" fmla="*/ 1643734 h 2577558"/>
                    <a:gd name="csX20" fmla="*/ 2755479 w 2757786"/>
                    <a:gd name="csY20" fmla="*/ 1672755 h 2577558"/>
                    <a:gd name="csX21" fmla="*/ 2757786 w 2757786"/>
                    <a:gd name="csY21" fmla="*/ 1701776 h 2577558"/>
                    <a:gd name="csX22" fmla="*/ 1378893 w 2757786"/>
                    <a:gd name="csY22" fmla="*/ 2577558 h 2577558"/>
                    <a:gd name="csX23" fmla="*/ 0 w 2757786"/>
                    <a:gd name="csY23" fmla="*/ 1701776 h 2577558"/>
                    <a:gd name="csX24" fmla="*/ 2308 w 2757786"/>
                    <a:gd name="csY24" fmla="*/ 1672755 h 2577558"/>
                    <a:gd name="csX25" fmla="*/ 0 w 2757786"/>
                    <a:gd name="csY25" fmla="*/ 1643734 h 2577558"/>
                    <a:gd name="csX26" fmla="*/ 108360 w 2757786"/>
                    <a:gd name="csY26" fmla="*/ 1302840 h 2577558"/>
                    <a:gd name="csX27" fmla="*/ 139914 w 2757786"/>
                    <a:gd name="csY27" fmla="*/ 1261238 h 2577558"/>
                    <a:gd name="csX28" fmla="*/ 139914 w 2757786"/>
                    <a:gd name="csY28" fmla="*/ 869109 h 2577558"/>
                    <a:gd name="csX29" fmla="*/ 180684 w 2757786"/>
                    <a:gd name="csY29" fmla="*/ 807601 h 2577558"/>
                    <a:gd name="csX30" fmla="*/ 198437 w 2757786"/>
                    <a:gd name="csY30" fmla="*/ 804017 h 2577558"/>
                    <a:gd name="csX31" fmla="*/ 198437 w 2757786"/>
                    <a:gd name="csY31" fmla="*/ 794639 h 2577558"/>
                    <a:gd name="csX32" fmla="*/ 198874 w 2757786"/>
                    <a:gd name="csY32" fmla="*/ 794639 h 2577558"/>
                    <a:gd name="csX33" fmla="*/ 204532 w 2757786"/>
                    <a:gd name="csY33" fmla="*/ 726685 h 2577558"/>
                    <a:gd name="csX34" fmla="*/ 327579 w 2757786"/>
                    <a:gd name="csY34" fmla="*/ 474004 h 2577558"/>
                    <a:gd name="csX35" fmla="*/ 358839 w 2757786"/>
                    <a:gd name="csY35" fmla="*/ 440803 h 2577558"/>
                    <a:gd name="csX36" fmla="*/ 358839 w 2757786"/>
                    <a:gd name="csY36" fmla="*/ 366792 h 2577558"/>
                    <a:gd name="csX37" fmla="*/ 425593 w 2757786"/>
                    <a:gd name="csY37" fmla="*/ 300038 h 2577558"/>
                    <a:gd name="csX38" fmla="*/ 472795 w 2757786"/>
                    <a:gd name="csY38" fmla="*/ 319590 h 2577558"/>
                    <a:gd name="csX39" fmla="*/ 484245 w 2757786"/>
                    <a:gd name="csY39" fmla="*/ 336572 h 2577558"/>
                    <a:gd name="csX40" fmla="*/ 585182 w 2757786"/>
                    <a:gd name="csY40" fmla="*/ 270026 h 2577558"/>
                    <a:gd name="csX41" fmla="*/ 946050 w 2757786"/>
                    <a:gd name="csY41" fmla="*/ 133725 h 2577558"/>
                    <a:gd name="csX42" fmla="*/ 1125601 w 2757786"/>
                    <a:gd name="csY42" fmla="*/ 102132 h 2577558"/>
                    <a:gd name="csX43" fmla="*/ 1125601 w 2757786"/>
                    <a:gd name="csY43" fmla="*/ 66754 h 2577558"/>
                    <a:gd name="csX44" fmla="*/ 1192355 w 2757786"/>
                    <a:gd name="csY44" fmla="*/ 0 h 257755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</a:cxnLst>
                  <a:rect l="l" t="t" r="r" b="b"/>
                  <a:pathLst>
                    <a:path w="2757786" h="2577558">
                      <a:moveTo>
                        <a:pt x="1192355" y="0"/>
                      </a:moveTo>
                      <a:cubicBezTo>
                        <a:pt x="1229222" y="0"/>
                        <a:pt x="1259109" y="29887"/>
                        <a:pt x="1259109" y="66754"/>
                      </a:cubicBezTo>
                      <a:lnTo>
                        <a:pt x="1259109" y="90941"/>
                      </a:lnTo>
                      <a:lnTo>
                        <a:pt x="1378893" y="84075"/>
                      </a:lnTo>
                      <a:cubicBezTo>
                        <a:pt x="1531693" y="84075"/>
                        <a:pt x="1677713" y="101680"/>
                        <a:pt x="1811736" y="133725"/>
                      </a:cubicBezTo>
                      <a:lnTo>
                        <a:pt x="1992376" y="188945"/>
                      </a:lnTo>
                      <a:lnTo>
                        <a:pt x="1992376" y="171529"/>
                      </a:lnTo>
                      <a:cubicBezTo>
                        <a:pt x="1992376" y="134662"/>
                        <a:pt x="2022263" y="104775"/>
                        <a:pt x="2059130" y="104775"/>
                      </a:cubicBezTo>
                      <a:cubicBezTo>
                        <a:pt x="2095997" y="104775"/>
                        <a:pt x="2125884" y="134662"/>
                        <a:pt x="2125884" y="171529"/>
                      </a:cubicBezTo>
                      <a:lnTo>
                        <a:pt x="2125884" y="248581"/>
                      </a:lnTo>
                      <a:lnTo>
                        <a:pt x="2172604" y="270026"/>
                      </a:lnTo>
                      <a:cubicBezTo>
                        <a:pt x="2382238" y="385561"/>
                        <a:pt x="2523028" y="546213"/>
                        <a:pt x="2553254" y="726685"/>
                      </a:cubicBezTo>
                      <a:lnTo>
                        <a:pt x="2558912" y="794639"/>
                      </a:lnTo>
                      <a:lnTo>
                        <a:pt x="2559346" y="794639"/>
                      </a:lnTo>
                      <a:lnTo>
                        <a:pt x="2559346" y="799847"/>
                      </a:lnTo>
                      <a:lnTo>
                        <a:pt x="2559348" y="799871"/>
                      </a:lnTo>
                      <a:lnTo>
                        <a:pt x="2559346" y="799895"/>
                      </a:lnTo>
                      <a:lnTo>
                        <a:pt x="2559346" y="1192813"/>
                      </a:lnTo>
                      <a:lnTo>
                        <a:pt x="2591361" y="1226284"/>
                      </a:lnTo>
                      <a:cubicBezTo>
                        <a:pt x="2697498" y="1350376"/>
                        <a:pt x="2757786" y="1492583"/>
                        <a:pt x="2757786" y="1643734"/>
                      </a:cubicBezTo>
                      <a:lnTo>
                        <a:pt x="2755479" y="1672755"/>
                      </a:lnTo>
                      <a:lnTo>
                        <a:pt x="2757786" y="1701776"/>
                      </a:lnTo>
                      <a:cubicBezTo>
                        <a:pt x="2757786" y="2185457"/>
                        <a:pt x="2140436" y="2577558"/>
                        <a:pt x="1378893" y="2577558"/>
                      </a:cubicBezTo>
                      <a:cubicBezTo>
                        <a:pt x="617351" y="2577558"/>
                        <a:pt x="0" y="2185457"/>
                        <a:pt x="0" y="1701776"/>
                      </a:cubicBezTo>
                      <a:lnTo>
                        <a:pt x="2308" y="1672755"/>
                      </a:lnTo>
                      <a:lnTo>
                        <a:pt x="0" y="1643734"/>
                      </a:lnTo>
                      <a:cubicBezTo>
                        <a:pt x="0" y="1522813"/>
                        <a:pt x="38585" y="1407617"/>
                        <a:pt x="108360" y="1302840"/>
                      </a:cubicBezTo>
                      <a:lnTo>
                        <a:pt x="139914" y="1261238"/>
                      </a:lnTo>
                      <a:lnTo>
                        <a:pt x="139914" y="869109"/>
                      </a:lnTo>
                      <a:cubicBezTo>
                        <a:pt x="139914" y="841459"/>
                        <a:pt x="156725" y="817735"/>
                        <a:pt x="180684" y="807601"/>
                      </a:cubicBezTo>
                      <a:lnTo>
                        <a:pt x="198437" y="804017"/>
                      </a:lnTo>
                      <a:lnTo>
                        <a:pt x="198437" y="794639"/>
                      </a:lnTo>
                      <a:lnTo>
                        <a:pt x="198874" y="794639"/>
                      </a:lnTo>
                      <a:lnTo>
                        <a:pt x="204532" y="726685"/>
                      </a:lnTo>
                      <a:cubicBezTo>
                        <a:pt x="219645" y="636449"/>
                        <a:pt x="262399" y="551168"/>
                        <a:pt x="327579" y="474004"/>
                      </a:cubicBezTo>
                      <a:lnTo>
                        <a:pt x="358839" y="440803"/>
                      </a:lnTo>
                      <a:lnTo>
                        <a:pt x="358839" y="366792"/>
                      </a:lnTo>
                      <a:cubicBezTo>
                        <a:pt x="358839" y="329925"/>
                        <a:pt x="388726" y="300038"/>
                        <a:pt x="425593" y="300038"/>
                      </a:cubicBezTo>
                      <a:cubicBezTo>
                        <a:pt x="444026" y="300038"/>
                        <a:pt x="460715" y="307510"/>
                        <a:pt x="472795" y="319590"/>
                      </a:cubicBezTo>
                      <a:lnTo>
                        <a:pt x="484245" y="336572"/>
                      </a:lnTo>
                      <a:lnTo>
                        <a:pt x="585182" y="270026"/>
                      </a:lnTo>
                      <a:cubicBezTo>
                        <a:pt x="689999" y="212259"/>
                        <a:pt x="812027" y="165771"/>
                        <a:pt x="946050" y="133725"/>
                      </a:cubicBezTo>
                      <a:lnTo>
                        <a:pt x="1125601" y="102132"/>
                      </a:lnTo>
                      <a:lnTo>
                        <a:pt x="1125601" y="66754"/>
                      </a:lnTo>
                      <a:cubicBezTo>
                        <a:pt x="1125601" y="29887"/>
                        <a:pt x="1155488" y="0"/>
                        <a:pt x="119235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2B2074A5-5344-0E24-CC2E-6E319EC924A0}"/>
                    </a:ext>
                  </a:extLst>
                </p:cNvPr>
                <p:cNvGrpSpPr/>
                <p:nvPr/>
              </p:nvGrpSpPr>
              <p:grpSpPr>
                <a:xfrm>
                  <a:off x="6204088" y="2084786"/>
                  <a:ext cx="2757786" cy="2577556"/>
                  <a:chOff x="3314402" y="2084786"/>
                  <a:chExt cx="2757786" cy="2577556"/>
                </a:xfrm>
              </p:grpSpPr>
              <p:grpSp>
                <p:nvGrpSpPr>
                  <p:cNvPr id="49" name="グループ化 48">
                    <a:extLst>
                      <a:ext uri="{FF2B5EF4-FFF2-40B4-BE49-F238E27FC236}">
                        <a16:creationId xmlns:a16="http://schemas.microsoft.com/office/drawing/2014/main" id="{DFA00F40-C959-7093-2996-80BCCA0FA76B}"/>
                      </a:ext>
                    </a:extLst>
                  </p:cNvPr>
                  <p:cNvGrpSpPr/>
                  <p:nvPr/>
                </p:nvGrpSpPr>
                <p:grpSpPr>
                  <a:xfrm>
                    <a:off x="3314402" y="2852738"/>
                    <a:ext cx="2757786" cy="1809604"/>
                    <a:chOff x="3386621" y="2866628"/>
                    <a:chExt cx="2613348" cy="1781824"/>
                  </a:xfrm>
                </p:grpSpPr>
                <p:sp>
                  <p:nvSpPr>
                    <p:cNvPr id="61" name="楕円 60">
                      <a:extLst>
                        <a:ext uri="{FF2B5EF4-FFF2-40B4-BE49-F238E27FC236}">
                          <a16:creationId xmlns:a16="http://schemas.microsoft.com/office/drawing/2014/main" id="{5C5DDBE9-2DBF-2A4F-2330-0DE1E7FBBE13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30958" y="2479441"/>
                      <a:ext cx="1724674" cy="2613348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2" name="楕円 61">
                      <a:extLst>
                        <a:ext uri="{FF2B5EF4-FFF2-40B4-BE49-F238E27FC236}">
                          <a16:creationId xmlns:a16="http://schemas.microsoft.com/office/drawing/2014/main" id="{30DC944B-52E9-5E0E-F85F-5189A1F5DD02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30958" y="2422291"/>
                      <a:ext cx="1724674" cy="261334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0" name="四角形: 上の 2 つの角を丸める 49">
                    <a:extLst>
                      <a:ext uri="{FF2B5EF4-FFF2-40B4-BE49-F238E27FC236}">
                        <a16:creationId xmlns:a16="http://schemas.microsoft.com/office/drawing/2014/main" id="{8D51A3C2-A492-88DD-CA8F-B9AD62DB4E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54316" y="288714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A9755563-983F-37A7-7A49-979D34A926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6778" y="218956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847197BB-913B-9E59-E173-0AE87D6624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0003" y="2084786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DD8AAF8C-C8EC-A4C5-7262-D011148306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73241" y="2384824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47430AFF-7463-8E4E-5053-009F961D15E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93324" y="2088377"/>
                    <a:ext cx="2199942" cy="2360911"/>
                  </a:xfrm>
                  <a:custGeom>
                    <a:avLst/>
                    <a:gdLst>
                      <a:gd name="csX0" fmla="*/ 0 w 2199942"/>
                      <a:gd name="csY0" fmla="*/ 1180455 h 2360911"/>
                      <a:gd name="csX1" fmla="*/ 642610 w 2199942"/>
                      <a:gd name="csY1" fmla="*/ 6095 h 2360911"/>
                      <a:gd name="csX2" fmla="*/ 710564 w 2199942"/>
                      <a:gd name="csY2" fmla="*/ 436 h 2360911"/>
                      <a:gd name="csX3" fmla="*/ 710564 w 2199942"/>
                      <a:gd name="csY3" fmla="*/ 2 h 2360911"/>
                      <a:gd name="csX4" fmla="*/ 715772 w 2199942"/>
                      <a:gd name="csY4" fmla="*/ 2 h 2360911"/>
                      <a:gd name="csX5" fmla="*/ 715796 w 2199942"/>
                      <a:gd name="csY5" fmla="*/ 0 h 2360911"/>
                      <a:gd name="csX6" fmla="*/ 715820 w 2199942"/>
                      <a:gd name="csY6" fmla="*/ 2 h 2360911"/>
                      <a:gd name="csX7" fmla="*/ 1484122 w 2199942"/>
                      <a:gd name="csY7" fmla="*/ 2 h 2360911"/>
                      <a:gd name="csX8" fmla="*/ 1484146 w 2199942"/>
                      <a:gd name="csY8" fmla="*/ 0 h 2360911"/>
                      <a:gd name="csX9" fmla="*/ 1484170 w 2199942"/>
                      <a:gd name="csY9" fmla="*/ 2 h 2360911"/>
                      <a:gd name="csX10" fmla="*/ 1485163 w 2199942"/>
                      <a:gd name="csY10" fmla="*/ 2 h 2360911"/>
                      <a:gd name="csX11" fmla="*/ 1485163 w 2199942"/>
                      <a:gd name="csY11" fmla="*/ 85 h 2360911"/>
                      <a:gd name="csX12" fmla="*/ 1557332 w 2199942"/>
                      <a:gd name="csY12" fmla="*/ 6095 h 2360911"/>
                      <a:gd name="csX13" fmla="*/ 2199942 w 2199942"/>
                      <a:gd name="csY13" fmla="*/ 1180455 h 2360911"/>
                      <a:gd name="csX14" fmla="*/ 1557332 w 2199942"/>
                      <a:gd name="csY14" fmla="*/ 2354816 h 2360911"/>
                      <a:gd name="csX15" fmla="*/ 1485163 w 2199942"/>
                      <a:gd name="csY15" fmla="*/ 2360825 h 2360911"/>
                      <a:gd name="csX16" fmla="*/ 1485163 w 2199942"/>
                      <a:gd name="csY16" fmla="*/ 2360911 h 2360911"/>
                      <a:gd name="csX17" fmla="*/ 710564 w 2199942"/>
                      <a:gd name="csY17" fmla="*/ 2360911 h 2360911"/>
                      <a:gd name="csX18" fmla="*/ 710564 w 2199942"/>
                      <a:gd name="csY18" fmla="*/ 2360474 h 2360911"/>
                      <a:gd name="csX19" fmla="*/ 642610 w 2199942"/>
                      <a:gd name="csY19" fmla="*/ 2354816 h 2360911"/>
                      <a:gd name="csX20" fmla="*/ 0 w 2199942"/>
                      <a:gd name="csY20" fmla="*/ 1180455 h 236091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  <a:cxn ang="0">
                        <a:pos x="csX19" y="csY19"/>
                      </a:cxn>
                      <a:cxn ang="0">
                        <a:pos x="csX20" y="csY20"/>
                      </a:cxn>
                    </a:cxnLst>
                    <a:rect l="l" t="t" r="r" b="b"/>
                    <a:pathLst>
                      <a:path w="2199942" h="2360911">
                        <a:moveTo>
                          <a:pt x="0" y="1180455"/>
                        </a:moveTo>
                        <a:cubicBezTo>
                          <a:pt x="0" y="569255"/>
                          <a:pt x="281666" y="66546"/>
                          <a:pt x="642610" y="6095"/>
                        </a:cubicBezTo>
                        <a:lnTo>
                          <a:pt x="710564" y="436"/>
                        </a:lnTo>
                        <a:lnTo>
                          <a:pt x="710564" y="2"/>
                        </a:lnTo>
                        <a:lnTo>
                          <a:pt x="715772" y="2"/>
                        </a:lnTo>
                        <a:lnTo>
                          <a:pt x="715796" y="0"/>
                        </a:lnTo>
                        <a:lnTo>
                          <a:pt x="715820" y="2"/>
                        </a:lnTo>
                        <a:lnTo>
                          <a:pt x="1484122" y="2"/>
                        </a:lnTo>
                        <a:lnTo>
                          <a:pt x="1484146" y="0"/>
                        </a:lnTo>
                        <a:lnTo>
                          <a:pt x="1484170" y="2"/>
                        </a:lnTo>
                        <a:lnTo>
                          <a:pt x="1485163" y="2"/>
                        </a:lnTo>
                        <a:lnTo>
                          <a:pt x="1485163" y="85"/>
                        </a:lnTo>
                        <a:lnTo>
                          <a:pt x="1557332" y="6095"/>
                        </a:lnTo>
                        <a:cubicBezTo>
                          <a:pt x="1918276" y="66546"/>
                          <a:pt x="2199942" y="569255"/>
                          <a:pt x="2199942" y="1180455"/>
                        </a:cubicBezTo>
                        <a:cubicBezTo>
                          <a:pt x="2199942" y="1791655"/>
                          <a:pt x="1918276" y="2294364"/>
                          <a:pt x="1557332" y="2354816"/>
                        </a:cubicBezTo>
                        <a:lnTo>
                          <a:pt x="1485163" y="2360825"/>
                        </a:lnTo>
                        <a:lnTo>
                          <a:pt x="1485163" y="2360911"/>
                        </a:lnTo>
                        <a:lnTo>
                          <a:pt x="710564" y="2360911"/>
                        </a:lnTo>
                        <a:lnTo>
                          <a:pt x="710564" y="2360474"/>
                        </a:lnTo>
                        <a:lnTo>
                          <a:pt x="642610" y="2354816"/>
                        </a:lnTo>
                        <a:cubicBezTo>
                          <a:pt x="281666" y="2294364"/>
                          <a:pt x="0" y="1791655"/>
                          <a:pt x="0" y="118045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5AA4EEE2-7F4C-C08A-B400-3763285D861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194652" y="2062318"/>
                    <a:ext cx="997288" cy="1644678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958ED1FD-187B-5646-EBC5-2B922EA6409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388015" y="1868957"/>
                    <a:ext cx="610563" cy="1644678"/>
                  </a:xfrm>
                  <a:custGeom>
                    <a:avLst/>
                    <a:gdLst>
                      <a:gd name="csX0" fmla="*/ 0 w 610563"/>
                      <a:gd name="csY0" fmla="*/ 822339 h 1644678"/>
                      <a:gd name="csX1" fmla="*/ 498644 w 610563"/>
                      <a:gd name="csY1" fmla="*/ 0 h 1644678"/>
                      <a:gd name="csX2" fmla="*/ 599138 w 610563"/>
                      <a:gd name="csY2" fmla="*/ 16707 h 1644678"/>
                      <a:gd name="csX3" fmla="*/ 610563 w 610563"/>
                      <a:gd name="csY3" fmla="*/ 22556 h 1644678"/>
                      <a:gd name="csX4" fmla="*/ 528388 w 610563"/>
                      <a:gd name="csY4" fmla="*/ 64624 h 1644678"/>
                      <a:gd name="csX5" fmla="*/ 223838 w 610563"/>
                      <a:gd name="csY5" fmla="*/ 822339 h 1644678"/>
                      <a:gd name="csX6" fmla="*/ 528388 w 610563"/>
                      <a:gd name="csY6" fmla="*/ 1580055 h 1644678"/>
                      <a:gd name="csX7" fmla="*/ 610563 w 610563"/>
                      <a:gd name="csY7" fmla="*/ 1622122 h 1644678"/>
                      <a:gd name="csX8" fmla="*/ 599138 w 610563"/>
                      <a:gd name="csY8" fmla="*/ 1627971 h 1644678"/>
                      <a:gd name="csX9" fmla="*/ 498644 w 610563"/>
                      <a:gd name="csY9" fmla="*/ 1644678 h 1644678"/>
                      <a:gd name="csX10" fmla="*/ 0 w 610563"/>
                      <a:gd name="csY10" fmla="*/ 822339 h 164467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610563" h="1644678">
                        <a:moveTo>
                          <a:pt x="0" y="822339"/>
                        </a:moveTo>
                        <a:cubicBezTo>
                          <a:pt x="0" y="368174"/>
                          <a:pt x="223251" y="0"/>
                          <a:pt x="498644" y="0"/>
                        </a:cubicBezTo>
                        <a:cubicBezTo>
                          <a:pt x="533068" y="0"/>
                          <a:pt x="566678" y="5753"/>
                          <a:pt x="599138" y="16707"/>
                        </a:cubicBezTo>
                        <a:lnTo>
                          <a:pt x="610563" y="22556"/>
                        </a:lnTo>
                        <a:lnTo>
                          <a:pt x="528388" y="64624"/>
                        </a:lnTo>
                        <a:cubicBezTo>
                          <a:pt x="349417" y="189462"/>
                          <a:pt x="223838" y="481715"/>
                          <a:pt x="223838" y="822339"/>
                        </a:cubicBezTo>
                        <a:cubicBezTo>
                          <a:pt x="223838" y="1162963"/>
                          <a:pt x="349417" y="1455217"/>
                          <a:pt x="528388" y="1580055"/>
                        </a:cubicBezTo>
                        <a:lnTo>
                          <a:pt x="610563" y="1622122"/>
                        </a:lnTo>
                        <a:lnTo>
                          <a:pt x="599138" y="1627971"/>
                        </a:lnTo>
                        <a:cubicBezTo>
                          <a:pt x="566678" y="1638925"/>
                          <a:pt x="533068" y="1644678"/>
                          <a:pt x="498644" y="1644678"/>
                        </a:cubicBezTo>
                        <a:cubicBezTo>
                          <a:pt x="223251" y="1644678"/>
                          <a:pt x="0" y="1276504"/>
                          <a:pt x="0" y="82233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BE5E2B85-975D-FA8C-AB45-19E841C0FA3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088619" y="2588406"/>
                    <a:ext cx="1209650" cy="2262188"/>
                  </a:xfrm>
                  <a:custGeom>
                    <a:avLst/>
                    <a:gdLst>
                      <a:gd name="csX0" fmla="*/ 0 w 1212593"/>
                      <a:gd name="csY0" fmla="*/ 2360911 h 2360911"/>
                      <a:gd name="csX1" fmla="*/ 67044 w 1212593"/>
                      <a:gd name="csY1" fmla="*/ 2323729 h 2360911"/>
                      <a:gd name="csX2" fmla="*/ 567161 w 1212593"/>
                      <a:gd name="csY2" fmla="*/ 1180456 h 2360911"/>
                      <a:gd name="csX3" fmla="*/ 67044 w 1212593"/>
                      <a:gd name="csY3" fmla="*/ 37182 h 2360911"/>
                      <a:gd name="csX4" fmla="*/ 4 w 1212593"/>
                      <a:gd name="csY4" fmla="*/ 2 h 2360911"/>
                      <a:gd name="csX5" fmla="*/ 496773 w 1212593"/>
                      <a:gd name="csY5" fmla="*/ 2 h 2360911"/>
                      <a:gd name="csX6" fmla="*/ 496797 w 1212593"/>
                      <a:gd name="csY6" fmla="*/ 0 h 2360911"/>
                      <a:gd name="csX7" fmla="*/ 496821 w 1212593"/>
                      <a:gd name="csY7" fmla="*/ 2 h 2360911"/>
                      <a:gd name="csX8" fmla="*/ 497814 w 1212593"/>
                      <a:gd name="csY8" fmla="*/ 2 h 2360911"/>
                      <a:gd name="csX9" fmla="*/ 497814 w 1212593"/>
                      <a:gd name="csY9" fmla="*/ 85 h 2360911"/>
                      <a:gd name="csX10" fmla="*/ 569983 w 1212593"/>
                      <a:gd name="csY10" fmla="*/ 6095 h 2360911"/>
                      <a:gd name="csX11" fmla="*/ 1212593 w 1212593"/>
                      <a:gd name="csY11" fmla="*/ 1180455 h 2360911"/>
                      <a:gd name="csX12" fmla="*/ 569983 w 1212593"/>
                      <a:gd name="csY12" fmla="*/ 2354816 h 2360911"/>
                      <a:gd name="csX13" fmla="*/ 497814 w 1212593"/>
                      <a:gd name="csY13" fmla="*/ 2360825 h 2360911"/>
                      <a:gd name="csX14" fmla="*/ 497814 w 1212593"/>
                      <a:gd name="csY14" fmla="*/ 2360911 h 236091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</a:cxnLst>
                    <a:rect l="l" t="t" r="r" b="b"/>
                    <a:pathLst>
                      <a:path w="1212593" h="2360911">
                        <a:moveTo>
                          <a:pt x="0" y="2360911"/>
                        </a:moveTo>
                        <a:lnTo>
                          <a:pt x="67044" y="2323729"/>
                        </a:lnTo>
                        <a:cubicBezTo>
                          <a:pt x="360941" y="2135368"/>
                          <a:pt x="567161" y="1694404"/>
                          <a:pt x="567161" y="1180456"/>
                        </a:cubicBezTo>
                        <a:cubicBezTo>
                          <a:pt x="567161" y="666508"/>
                          <a:pt x="360941" y="225543"/>
                          <a:pt x="67044" y="37182"/>
                        </a:cubicBezTo>
                        <a:lnTo>
                          <a:pt x="4" y="2"/>
                        </a:lnTo>
                        <a:lnTo>
                          <a:pt x="496773" y="2"/>
                        </a:lnTo>
                        <a:lnTo>
                          <a:pt x="496797" y="0"/>
                        </a:lnTo>
                        <a:lnTo>
                          <a:pt x="496821" y="2"/>
                        </a:lnTo>
                        <a:lnTo>
                          <a:pt x="497814" y="2"/>
                        </a:lnTo>
                        <a:lnTo>
                          <a:pt x="497814" y="85"/>
                        </a:lnTo>
                        <a:lnTo>
                          <a:pt x="569983" y="6095"/>
                        </a:lnTo>
                        <a:cubicBezTo>
                          <a:pt x="930927" y="66546"/>
                          <a:pt x="1212593" y="569255"/>
                          <a:pt x="1212593" y="1180455"/>
                        </a:cubicBezTo>
                        <a:cubicBezTo>
                          <a:pt x="1212593" y="1791655"/>
                          <a:pt x="930927" y="2294364"/>
                          <a:pt x="569983" y="2354816"/>
                        </a:cubicBezTo>
                        <a:lnTo>
                          <a:pt x="497814" y="2360825"/>
                        </a:lnTo>
                        <a:lnTo>
                          <a:pt x="497814" y="236091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50000"/>
                    </a:schemeClr>
                  </a:solidFill>
                  <a:ln w="3175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" name="四角形: 上の 2 つの角を丸める 57">
                    <a:extLst>
                      <a:ext uri="{FF2B5EF4-FFF2-40B4-BE49-F238E27FC236}">
                        <a16:creationId xmlns:a16="http://schemas.microsoft.com/office/drawing/2014/main" id="{081B123A-8CE8-F555-3DAE-544DEFA023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8303" y="364914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" name="四角形: 上の 2 つの角を丸める 58">
                    <a:extLst>
                      <a:ext uri="{FF2B5EF4-FFF2-40B4-BE49-F238E27FC236}">
                        <a16:creationId xmlns:a16="http://schemas.microsoft.com/office/drawing/2014/main" id="{1F5BCF50-B678-6B96-E402-AF3FE8608E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1991" y="349674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" name="四角形: 上の 2 つの角を丸める 59">
                    <a:extLst>
                      <a:ext uri="{FF2B5EF4-FFF2-40B4-BE49-F238E27FC236}">
                        <a16:creationId xmlns:a16="http://schemas.microsoft.com/office/drawing/2014/main" id="{25314F22-9F4B-2732-FA97-32B9A25D90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491" y="3284936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E365A18-1D72-F366-BA1C-8CBC5570393F}"/>
                  </a:ext>
                </a:extLst>
              </p:cNvPr>
              <p:cNvSpPr/>
              <p:nvPr/>
            </p:nvSpPr>
            <p:spPr bwMode="auto">
              <a:xfrm>
                <a:off x="5331276" y="2292214"/>
                <a:ext cx="2515678" cy="2701849"/>
              </a:xfrm>
              <a:custGeom>
                <a:avLst/>
                <a:gdLst>
                  <a:gd name="csX0" fmla="*/ 2055363 w 2515678"/>
                  <a:gd name="csY0" fmla="*/ 0 h 2701849"/>
                  <a:gd name="csX1" fmla="*/ 2060669 w 2515678"/>
                  <a:gd name="csY1" fmla="*/ 327 h 2701849"/>
                  <a:gd name="csX2" fmla="*/ 2515678 w 2515678"/>
                  <a:gd name="csY2" fmla="*/ 327 h 2701849"/>
                  <a:gd name="csX3" fmla="*/ 2515678 w 2515678"/>
                  <a:gd name="csY3" fmla="*/ 2701849 h 2701849"/>
                  <a:gd name="csX4" fmla="*/ 0 w 2515678"/>
                  <a:gd name="csY4" fmla="*/ 2701849 h 2701849"/>
                  <a:gd name="csX5" fmla="*/ 0 w 2515678"/>
                  <a:gd name="csY5" fmla="*/ 2399714 h 2701849"/>
                  <a:gd name="csX6" fmla="*/ 4048 w 2515678"/>
                  <a:gd name="csY6" fmla="*/ 2399714 h 2701849"/>
                  <a:gd name="csX7" fmla="*/ 2499 w 2515678"/>
                  <a:gd name="csY7" fmla="*/ 2368096 h 2701849"/>
                  <a:gd name="csX8" fmla="*/ 395660 w 2515678"/>
                  <a:gd name="csY8" fmla="*/ 1295723 h 2701849"/>
                  <a:gd name="csX9" fmla="*/ 1683192 w 2515678"/>
                  <a:gd name="csY9" fmla="*/ 160703 h 2701849"/>
                  <a:gd name="csX10" fmla="*/ 1960253 w 2515678"/>
                  <a:gd name="csY10" fmla="*/ 12656 h 2701849"/>
                  <a:gd name="csX11" fmla="*/ 2026867 w 2515678"/>
                  <a:gd name="csY11" fmla="*/ 3791 h 2701849"/>
                  <a:gd name="csX12" fmla="*/ 2026867 w 2515678"/>
                  <a:gd name="csY12" fmla="*/ 327 h 2701849"/>
                  <a:gd name="csX13" fmla="*/ 2052906 w 2515678"/>
                  <a:gd name="csY13" fmla="*/ 327 h 27018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2515678" h="2701849">
                    <a:moveTo>
                      <a:pt x="2055363" y="0"/>
                    </a:moveTo>
                    <a:lnTo>
                      <a:pt x="2060669" y="327"/>
                    </a:lnTo>
                    <a:lnTo>
                      <a:pt x="2515678" y="327"/>
                    </a:lnTo>
                    <a:lnTo>
                      <a:pt x="2515678" y="2701849"/>
                    </a:lnTo>
                    <a:lnTo>
                      <a:pt x="0" y="2701849"/>
                    </a:lnTo>
                    <a:lnTo>
                      <a:pt x="0" y="2399714"/>
                    </a:lnTo>
                    <a:lnTo>
                      <a:pt x="4048" y="2399714"/>
                    </a:lnTo>
                    <a:lnTo>
                      <a:pt x="2499" y="2368096"/>
                    </a:lnTo>
                    <a:cubicBezTo>
                      <a:pt x="-4746" y="1942173"/>
                      <a:pt x="137009" y="1523735"/>
                      <a:pt x="395660" y="1295723"/>
                    </a:cubicBezTo>
                    <a:lnTo>
                      <a:pt x="1683192" y="160703"/>
                    </a:lnTo>
                    <a:cubicBezTo>
                      <a:pt x="1771368" y="82972"/>
                      <a:pt x="1865304" y="34269"/>
                      <a:pt x="1960253" y="12656"/>
                    </a:cubicBezTo>
                    <a:lnTo>
                      <a:pt x="2026867" y="3791"/>
                    </a:lnTo>
                    <a:lnTo>
                      <a:pt x="2026867" y="327"/>
                    </a:lnTo>
                    <a:lnTo>
                      <a:pt x="2052906" y="327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FF7CDD92-D4F2-D892-E5C8-FA1912A615C1}"/>
                </a:ext>
              </a:extLst>
            </p:cNvPr>
            <p:cNvGrpSpPr/>
            <p:nvPr/>
          </p:nvGrpSpPr>
          <p:grpSpPr>
            <a:xfrm>
              <a:off x="3881519" y="899749"/>
              <a:ext cx="3965435" cy="4094314"/>
              <a:chOff x="3881519" y="899749"/>
              <a:chExt cx="3965435" cy="409431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70393B9-95D2-E9E2-0D37-F89D3DE20103}"/>
                  </a:ext>
                </a:extLst>
              </p:cNvPr>
              <p:cNvGrpSpPr/>
              <p:nvPr/>
            </p:nvGrpSpPr>
            <p:grpSpPr>
              <a:xfrm>
                <a:off x="4502950" y="1934084"/>
                <a:ext cx="3344004" cy="3059979"/>
                <a:chOff x="2988434" y="548204"/>
                <a:chExt cx="4858520" cy="4445859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1881A372-0858-5B31-FDF4-A16CA3119201}"/>
                    </a:ext>
                  </a:extLst>
                </p:cNvPr>
                <p:cNvSpPr/>
                <p:nvPr/>
              </p:nvSpPr>
              <p:spPr bwMode="auto">
                <a:xfrm>
                  <a:off x="2988434" y="548204"/>
                  <a:ext cx="4736777" cy="4445859"/>
                </a:xfrm>
                <a:custGeom>
                  <a:avLst/>
                  <a:gdLst>
                    <a:gd name="csX0" fmla="*/ 2844603 w 4736777"/>
                    <a:gd name="csY0" fmla="*/ 0 h 4445859"/>
                    <a:gd name="csX1" fmla="*/ 2851946 w 4736777"/>
                    <a:gd name="csY1" fmla="*/ 385 h 4445859"/>
                    <a:gd name="csX2" fmla="*/ 4736777 w 4736777"/>
                    <a:gd name="csY2" fmla="*/ 385 h 4445859"/>
                    <a:gd name="csX3" fmla="*/ 4736777 w 4736777"/>
                    <a:gd name="csY3" fmla="*/ 4445859 h 4445859"/>
                    <a:gd name="csX4" fmla="*/ 0 w 4736777"/>
                    <a:gd name="csY4" fmla="*/ 4445859 h 4445859"/>
                    <a:gd name="csX5" fmla="*/ 0 w 4736777"/>
                    <a:gd name="csY5" fmla="*/ 2829310 h 4445859"/>
                    <a:gd name="csX6" fmla="*/ 5602 w 4736777"/>
                    <a:gd name="csY6" fmla="*/ 2829310 h 4445859"/>
                    <a:gd name="csX7" fmla="*/ 3458 w 4736777"/>
                    <a:gd name="csY7" fmla="*/ 2792032 h 4445859"/>
                    <a:gd name="csX8" fmla="*/ 547589 w 4736777"/>
                    <a:gd name="csY8" fmla="*/ 1527683 h 4445859"/>
                    <a:gd name="csX9" fmla="*/ 2329521 w 4736777"/>
                    <a:gd name="csY9" fmla="*/ 189472 h 4445859"/>
                    <a:gd name="csX10" fmla="*/ 2712971 w 4736777"/>
                    <a:gd name="csY10" fmla="*/ 14921 h 4445859"/>
                    <a:gd name="csX11" fmla="*/ 2805164 w 4736777"/>
                    <a:gd name="csY11" fmla="*/ 4470 h 4445859"/>
                    <a:gd name="csX12" fmla="*/ 2805164 w 4736777"/>
                    <a:gd name="csY12" fmla="*/ 385 h 4445859"/>
                    <a:gd name="csX13" fmla="*/ 2841202 w 4736777"/>
                    <a:gd name="csY13" fmla="*/ 385 h 44458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4736777" h="4445859">
                      <a:moveTo>
                        <a:pt x="2844603" y="0"/>
                      </a:moveTo>
                      <a:lnTo>
                        <a:pt x="2851946" y="385"/>
                      </a:lnTo>
                      <a:lnTo>
                        <a:pt x="4736777" y="385"/>
                      </a:lnTo>
                      <a:lnTo>
                        <a:pt x="4736777" y="4445859"/>
                      </a:lnTo>
                      <a:lnTo>
                        <a:pt x="0" y="4445859"/>
                      </a:lnTo>
                      <a:lnTo>
                        <a:pt x="0" y="2829310"/>
                      </a:lnTo>
                      <a:lnTo>
                        <a:pt x="5602" y="2829310"/>
                      </a:lnTo>
                      <a:lnTo>
                        <a:pt x="3458" y="2792032"/>
                      </a:lnTo>
                      <a:cubicBezTo>
                        <a:pt x="-6569" y="2289860"/>
                        <a:pt x="189619" y="1796514"/>
                        <a:pt x="547589" y="1527683"/>
                      </a:cubicBezTo>
                      <a:lnTo>
                        <a:pt x="2329521" y="189472"/>
                      </a:lnTo>
                      <a:cubicBezTo>
                        <a:pt x="2451557" y="97825"/>
                        <a:pt x="2581563" y="40404"/>
                        <a:pt x="2712971" y="14921"/>
                      </a:cubicBezTo>
                      <a:lnTo>
                        <a:pt x="2805164" y="4470"/>
                      </a:lnTo>
                      <a:lnTo>
                        <a:pt x="2805164" y="385"/>
                      </a:lnTo>
                      <a:lnTo>
                        <a:pt x="2841202" y="3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D1B3A8A8-6354-5119-4A4B-54A13AEA16DB}"/>
                    </a:ext>
                  </a:extLst>
                </p:cNvPr>
                <p:cNvGrpSpPr/>
                <p:nvPr/>
              </p:nvGrpSpPr>
              <p:grpSpPr>
                <a:xfrm rot="18900000">
                  <a:off x="3298730" y="578734"/>
                  <a:ext cx="2767796" cy="2577558"/>
                  <a:chOff x="6194078" y="2084785"/>
                  <a:chExt cx="2767796" cy="2577558"/>
                </a:xfrm>
              </p:grpSpPr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2711C2F8-3964-21C1-D2A9-53A19C7145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94078" y="2084785"/>
                    <a:ext cx="2757786" cy="2577558"/>
                  </a:xfrm>
                  <a:custGeom>
                    <a:avLst/>
                    <a:gdLst>
                      <a:gd name="csX0" fmla="*/ 1192355 w 2757786"/>
                      <a:gd name="csY0" fmla="*/ 0 h 2577558"/>
                      <a:gd name="csX1" fmla="*/ 1259109 w 2757786"/>
                      <a:gd name="csY1" fmla="*/ 66754 h 2577558"/>
                      <a:gd name="csX2" fmla="*/ 1259109 w 2757786"/>
                      <a:gd name="csY2" fmla="*/ 90941 h 2577558"/>
                      <a:gd name="csX3" fmla="*/ 1378893 w 2757786"/>
                      <a:gd name="csY3" fmla="*/ 84075 h 2577558"/>
                      <a:gd name="csX4" fmla="*/ 1811736 w 2757786"/>
                      <a:gd name="csY4" fmla="*/ 133725 h 2577558"/>
                      <a:gd name="csX5" fmla="*/ 1992376 w 2757786"/>
                      <a:gd name="csY5" fmla="*/ 188945 h 2577558"/>
                      <a:gd name="csX6" fmla="*/ 1992376 w 2757786"/>
                      <a:gd name="csY6" fmla="*/ 171529 h 2577558"/>
                      <a:gd name="csX7" fmla="*/ 2059130 w 2757786"/>
                      <a:gd name="csY7" fmla="*/ 104775 h 2577558"/>
                      <a:gd name="csX8" fmla="*/ 2125884 w 2757786"/>
                      <a:gd name="csY8" fmla="*/ 171529 h 2577558"/>
                      <a:gd name="csX9" fmla="*/ 2125884 w 2757786"/>
                      <a:gd name="csY9" fmla="*/ 248581 h 2577558"/>
                      <a:gd name="csX10" fmla="*/ 2172604 w 2757786"/>
                      <a:gd name="csY10" fmla="*/ 270026 h 2577558"/>
                      <a:gd name="csX11" fmla="*/ 2553254 w 2757786"/>
                      <a:gd name="csY11" fmla="*/ 726685 h 2577558"/>
                      <a:gd name="csX12" fmla="*/ 2558912 w 2757786"/>
                      <a:gd name="csY12" fmla="*/ 794639 h 2577558"/>
                      <a:gd name="csX13" fmla="*/ 2559346 w 2757786"/>
                      <a:gd name="csY13" fmla="*/ 794639 h 2577558"/>
                      <a:gd name="csX14" fmla="*/ 2559346 w 2757786"/>
                      <a:gd name="csY14" fmla="*/ 799847 h 2577558"/>
                      <a:gd name="csX15" fmla="*/ 2559348 w 2757786"/>
                      <a:gd name="csY15" fmla="*/ 799871 h 2577558"/>
                      <a:gd name="csX16" fmla="*/ 2559346 w 2757786"/>
                      <a:gd name="csY16" fmla="*/ 799895 h 2577558"/>
                      <a:gd name="csX17" fmla="*/ 2559346 w 2757786"/>
                      <a:gd name="csY17" fmla="*/ 1192813 h 2577558"/>
                      <a:gd name="csX18" fmla="*/ 2591361 w 2757786"/>
                      <a:gd name="csY18" fmla="*/ 1226284 h 2577558"/>
                      <a:gd name="csX19" fmla="*/ 2757786 w 2757786"/>
                      <a:gd name="csY19" fmla="*/ 1643734 h 2577558"/>
                      <a:gd name="csX20" fmla="*/ 2755479 w 2757786"/>
                      <a:gd name="csY20" fmla="*/ 1672755 h 2577558"/>
                      <a:gd name="csX21" fmla="*/ 2757786 w 2757786"/>
                      <a:gd name="csY21" fmla="*/ 1701776 h 2577558"/>
                      <a:gd name="csX22" fmla="*/ 1378893 w 2757786"/>
                      <a:gd name="csY22" fmla="*/ 2577558 h 2577558"/>
                      <a:gd name="csX23" fmla="*/ 0 w 2757786"/>
                      <a:gd name="csY23" fmla="*/ 1701776 h 2577558"/>
                      <a:gd name="csX24" fmla="*/ 2308 w 2757786"/>
                      <a:gd name="csY24" fmla="*/ 1672755 h 2577558"/>
                      <a:gd name="csX25" fmla="*/ 0 w 2757786"/>
                      <a:gd name="csY25" fmla="*/ 1643734 h 2577558"/>
                      <a:gd name="csX26" fmla="*/ 108360 w 2757786"/>
                      <a:gd name="csY26" fmla="*/ 1302840 h 2577558"/>
                      <a:gd name="csX27" fmla="*/ 139914 w 2757786"/>
                      <a:gd name="csY27" fmla="*/ 1261238 h 2577558"/>
                      <a:gd name="csX28" fmla="*/ 139914 w 2757786"/>
                      <a:gd name="csY28" fmla="*/ 869109 h 2577558"/>
                      <a:gd name="csX29" fmla="*/ 180684 w 2757786"/>
                      <a:gd name="csY29" fmla="*/ 807601 h 2577558"/>
                      <a:gd name="csX30" fmla="*/ 198437 w 2757786"/>
                      <a:gd name="csY30" fmla="*/ 804017 h 2577558"/>
                      <a:gd name="csX31" fmla="*/ 198437 w 2757786"/>
                      <a:gd name="csY31" fmla="*/ 794639 h 2577558"/>
                      <a:gd name="csX32" fmla="*/ 198874 w 2757786"/>
                      <a:gd name="csY32" fmla="*/ 794639 h 2577558"/>
                      <a:gd name="csX33" fmla="*/ 204532 w 2757786"/>
                      <a:gd name="csY33" fmla="*/ 726685 h 2577558"/>
                      <a:gd name="csX34" fmla="*/ 327579 w 2757786"/>
                      <a:gd name="csY34" fmla="*/ 474004 h 2577558"/>
                      <a:gd name="csX35" fmla="*/ 358839 w 2757786"/>
                      <a:gd name="csY35" fmla="*/ 440803 h 2577558"/>
                      <a:gd name="csX36" fmla="*/ 358839 w 2757786"/>
                      <a:gd name="csY36" fmla="*/ 366792 h 2577558"/>
                      <a:gd name="csX37" fmla="*/ 425593 w 2757786"/>
                      <a:gd name="csY37" fmla="*/ 300038 h 2577558"/>
                      <a:gd name="csX38" fmla="*/ 472795 w 2757786"/>
                      <a:gd name="csY38" fmla="*/ 319590 h 2577558"/>
                      <a:gd name="csX39" fmla="*/ 484245 w 2757786"/>
                      <a:gd name="csY39" fmla="*/ 336572 h 2577558"/>
                      <a:gd name="csX40" fmla="*/ 585182 w 2757786"/>
                      <a:gd name="csY40" fmla="*/ 270026 h 2577558"/>
                      <a:gd name="csX41" fmla="*/ 946050 w 2757786"/>
                      <a:gd name="csY41" fmla="*/ 133725 h 2577558"/>
                      <a:gd name="csX42" fmla="*/ 1125601 w 2757786"/>
                      <a:gd name="csY42" fmla="*/ 102132 h 2577558"/>
                      <a:gd name="csX43" fmla="*/ 1125601 w 2757786"/>
                      <a:gd name="csY43" fmla="*/ 66754 h 2577558"/>
                      <a:gd name="csX44" fmla="*/ 1192355 w 2757786"/>
                      <a:gd name="csY44" fmla="*/ 0 h 257755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  <a:cxn ang="0">
                        <a:pos x="csX19" y="csY19"/>
                      </a:cxn>
                      <a:cxn ang="0">
                        <a:pos x="csX20" y="csY20"/>
                      </a:cxn>
                      <a:cxn ang="0">
                        <a:pos x="csX21" y="csY21"/>
                      </a:cxn>
                      <a:cxn ang="0">
                        <a:pos x="csX22" y="csY22"/>
                      </a:cxn>
                      <a:cxn ang="0">
                        <a:pos x="csX23" y="csY23"/>
                      </a:cxn>
                      <a:cxn ang="0">
                        <a:pos x="csX24" y="csY24"/>
                      </a:cxn>
                      <a:cxn ang="0">
                        <a:pos x="csX25" y="csY25"/>
                      </a:cxn>
                      <a:cxn ang="0">
                        <a:pos x="csX26" y="csY26"/>
                      </a:cxn>
                      <a:cxn ang="0">
                        <a:pos x="csX27" y="csY27"/>
                      </a:cxn>
                      <a:cxn ang="0">
                        <a:pos x="csX28" y="csY28"/>
                      </a:cxn>
                      <a:cxn ang="0">
                        <a:pos x="csX29" y="csY29"/>
                      </a:cxn>
                      <a:cxn ang="0">
                        <a:pos x="csX30" y="csY30"/>
                      </a:cxn>
                      <a:cxn ang="0">
                        <a:pos x="csX31" y="csY31"/>
                      </a:cxn>
                      <a:cxn ang="0">
                        <a:pos x="csX32" y="csY32"/>
                      </a:cxn>
                      <a:cxn ang="0">
                        <a:pos x="csX33" y="csY33"/>
                      </a:cxn>
                      <a:cxn ang="0">
                        <a:pos x="csX34" y="csY34"/>
                      </a:cxn>
                      <a:cxn ang="0">
                        <a:pos x="csX35" y="csY35"/>
                      </a:cxn>
                      <a:cxn ang="0">
                        <a:pos x="csX36" y="csY36"/>
                      </a:cxn>
                      <a:cxn ang="0">
                        <a:pos x="csX37" y="csY37"/>
                      </a:cxn>
                      <a:cxn ang="0">
                        <a:pos x="csX38" y="csY38"/>
                      </a:cxn>
                      <a:cxn ang="0">
                        <a:pos x="csX39" y="csY39"/>
                      </a:cxn>
                      <a:cxn ang="0">
                        <a:pos x="csX40" y="csY40"/>
                      </a:cxn>
                      <a:cxn ang="0">
                        <a:pos x="csX41" y="csY41"/>
                      </a:cxn>
                      <a:cxn ang="0">
                        <a:pos x="csX42" y="csY42"/>
                      </a:cxn>
                      <a:cxn ang="0">
                        <a:pos x="csX43" y="csY43"/>
                      </a:cxn>
                      <a:cxn ang="0">
                        <a:pos x="csX44" y="csY44"/>
                      </a:cxn>
                    </a:cxnLst>
                    <a:rect l="l" t="t" r="r" b="b"/>
                    <a:pathLst>
                      <a:path w="2757786" h="2577558">
                        <a:moveTo>
                          <a:pt x="1192355" y="0"/>
                        </a:moveTo>
                        <a:cubicBezTo>
                          <a:pt x="1229222" y="0"/>
                          <a:pt x="1259109" y="29887"/>
                          <a:pt x="1259109" y="66754"/>
                        </a:cubicBezTo>
                        <a:lnTo>
                          <a:pt x="1259109" y="90941"/>
                        </a:lnTo>
                        <a:lnTo>
                          <a:pt x="1378893" y="84075"/>
                        </a:lnTo>
                        <a:cubicBezTo>
                          <a:pt x="1531693" y="84075"/>
                          <a:pt x="1677713" y="101680"/>
                          <a:pt x="1811736" y="133725"/>
                        </a:cubicBezTo>
                        <a:lnTo>
                          <a:pt x="1992376" y="188945"/>
                        </a:lnTo>
                        <a:lnTo>
                          <a:pt x="1992376" y="171529"/>
                        </a:lnTo>
                        <a:cubicBezTo>
                          <a:pt x="1992376" y="134662"/>
                          <a:pt x="2022263" y="104775"/>
                          <a:pt x="2059130" y="104775"/>
                        </a:cubicBezTo>
                        <a:cubicBezTo>
                          <a:pt x="2095997" y="104775"/>
                          <a:pt x="2125884" y="134662"/>
                          <a:pt x="2125884" y="171529"/>
                        </a:cubicBezTo>
                        <a:lnTo>
                          <a:pt x="2125884" y="248581"/>
                        </a:lnTo>
                        <a:lnTo>
                          <a:pt x="2172604" y="270026"/>
                        </a:lnTo>
                        <a:cubicBezTo>
                          <a:pt x="2382238" y="385561"/>
                          <a:pt x="2523028" y="546213"/>
                          <a:pt x="2553254" y="726685"/>
                        </a:cubicBezTo>
                        <a:lnTo>
                          <a:pt x="2558912" y="794639"/>
                        </a:lnTo>
                        <a:lnTo>
                          <a:pt x="2559346" y="794639"/>
                        </a:lnTo>
                        <a:lnTo>
                          <a:pt x="2559346" y="799847"/>
                        </a:lnTo>
                        <a:lnTo>
                          <a:pt x="2559348" y="799871"/>
                        </a:lnTo>
                        <a:lnTo>
                          <a:pt x="2559346" y="799895"/>
                        </a:lnTo>
                        <a:lnTo>
                          <a:pt x="2559346" y="1192813"/>
                        </a:lnTo>
                        <a:lnTo>
                          <a:pt x="2591361" y="1226284"/>
                        </a:lnTo>
                        <a:cubicBezTo>
                          <a:pt x="2697498" y="1350376"/>
                          <a:pt x="2757786" y="1492583"/>
                          <a:pt x="2757786" y="1643734"/>
                        </a:cubicBezTo>
                        <a:lnTo>
                          <a:pt x="2755479" y="1672755"/>
                        </a:lnTo>
                        <a:lnTo>
                          <a:pt x="2757786" y="1701776"/>
                        </a:lnTo>
                        <a:cubicBezTo>
                          <a:pt x="2757786" y="2185457"/>
                          <a:pt x="2140436" y="2577558"/>
                          <a:pt x="1378893" y="2577558"/>
                        </a:cubicBezTo>
                        <a:cubicBezTo>
                          <a:pt x="617351" y="2577558"/>
                          <a:pt x="0" y="2185457"/>
                          <a:pt x="0" y="1701776"/>
                        </a:cubicBezTo>
                        <a:lnTo>
                          <a:pt x="2308" y="1672755"/>
                        </a:lnTo>
                        <a:lnTo>
                          <a:pt x="0" y="1643734"/>
                        </a:lnTo>
                        <a:cubicBezTo>
                          <a:pt x="0" y="1522813"/>
                          <a:pt x="38585" y="1407617"/>
                          <a:pt x="108360" y="1302840"/>
                        </a:cubicBezTo>
                        <a:lnTo>
                          <a:pt x="139914" y="1261238"/>
                        </a:lnTo>
                        <a:lnTo>
                          <a:pt x="139914" y="869109"/>
                        </a:lnTo>
                        <a:cubicBezTo>
                          <a:pt x="139914" y="841459"/>
                          <a:pt x="156725" y="817735"/>
                          <a:pt x="180684" y="807601"/>
                        </a:cubicBezTo>
                        <a:lnTo>
                          <a:pt x="198437" y="804017"/>
                        </a:lnTo>
                        <a:lnTo>
                          <a:pt x="198437" y="794639"/>
                        </a:lnTo>
                        <a:lnTo>
                          <a:pt x="198874" y="794639"/>
                        </a:lnTo>
                        <a:lnTo>
                          <a:pt x="204532" y="726685"/>
                        </a:lnTo>
                        <a:cubicBezTo>
                          <a:pt x="219645" y="636449"/>
                          <a:pt x="262399" y="551168"/>
                          <a:pt x="327579" y="474004"/>
                        </a:cubicBezTo>
                        <a:lnTo>
                          <a:pt x="358839" y="440803"/>
                        </a:lnTo>
                        <a:lnTo>
                          <a:pt x="358839" y="366792"/>
                        </a:lnTo>
                        <a:cubicBezTo>
                          <a:pt x="358839" y="329925"/>
                          <a:pt x="388726" y="300038"/>
                          <a:pt x="425593" y="300038"/>
                        </a:cubicBezTo>
                        <a:cubicBezTo>
                          <a:pt x="444026" y="300038"/>
                          <a:pt x="460715" y="307510"/>
                          <a:pt x="472795" y="319590"/>
                        </a:cubicBezTo>
                        <a:lnTo>
                          <a:pt x="484245" y="336572"/>
                        </a:lnTo>
                        <a:lnTo>
                          <a:pt x="585182" y="270026"/>
                        </a:lnTo>
                        <a:cubicBezTo>
                          <a:pt x="689999" y="212259"/>
                          <a:pt x="812027" y="165771"/>
                          <a:pt x="946050" y="133725"/>
                        </a:cubicBezTo>
                        <a:lnTo>
                          <a:pt x="1125601" y="102132"/>
                        </a:lnTo>
                        <a:lnTo>
                          <a:pt x="1125601" y="66754"/>
                        </a:lnTo>
                        <a:cubicBezTo>
                          <a:pt x="1125601" y="29887"/>
                          <a:pt x="1155488" y="0"/>
                          <a:pt x="119235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A2A8CDCC-2B87-0A84-E15B-AA0ABCB66277}"/>
                      </a:ext>
                    </a:extLst>
                  </p:cNvPr>
                  <p:cNvGrpSpPr/>
                  <p:nvPr/>
                </p:nvGrpSpPr>
                <p:grpSpPr>
                  <a:xfrm>
                    <a:off x="6204088" y="2084786"/>
                    <a:ext cx="2757786" cy="2577556"/>
                    <a:chOff x="3314402" y="2084786"/>
                    <a:chExt cx="2757786" cy="2577556"/>
                  </a:xfrm>
                </p:grpSpPr>
                <p:grpSp>
                  <p:nvGrpSpPr>
                    <p:cNvPr id="28" name="グループ化 27">
                      <a:extLst>
                        <a:ext uri="{FF2B5EF4-FFF2-40B4-BE49-F238E27FC236}">
                          <a16:creationId xmlns:a16="http://schemas.microsoft.com/office/drawing/2014/main" id="{DC3C5B20-236D-2B22-C0B6-518E298C9BB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314402" y="2852738"/>
                      <a:ext cx="2757786" cy="1809604"/>
                      <a:chOff x="3386621" y="2866628"/>
                      <a:chExt cx="2613348" cy="1781824"/>
                    </a:xfrm>
                  </p:grpSpPr>
                  <p:sp>
                    <p:nvSpPr>
                      <p:cNvPr id="42" name="楕円 41">
                        <a:extLst>
                          <a:ext uri="{FF2B5EF4-FFF2-40B4-BE49-F238E27FC236}">
                            <a16:creationId xmlns:a16="http://schemas.microsoft.com/office/drawing/2014/main" id="{360B3FC1-9068-AA5C-1B75-A884071A536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830958" y="2479441"/>
                        <a:ext cx="1724674" cy="2613348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31750">
                        <a:solidFill>
                          <a:schemeClr val="bg1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3" name="楕円 42">
                        <a:extLst>
                          <a:ext uri="{FF2B5EF4-FFF2-40B4-BE49-F238E27FC236}">
                            <a16:creationId xmlns:a16="http://schemas.microsoft.com/office/drawing/2014/main" id="{A1F20E40-F2FF-11BD-791E-8A588846CC2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830958" y="2422291"/>
                        <a:ext cx="1724674" cy="261334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chemeClr val="bg1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sp>
                  <p:nvSpPr>
                    <p:cNvPr id="29" name="四角形: 上の 2 つの角を丸める 28">
                      <a:extLst>
                        <a:ext uri="{FF2B5EF4-FFF2-40B4-BE49-F238E27FC236}">
                          <a16:creationId xmlns:a16="http://schemas.microsoft.com/office/drawing/2014/main" id="{0894ED02-3F8F-F47F-62DD-8774EE8001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54316" y="288714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0" name="四角形: 上の 2 つの角を丸める 29">
                      <a:extLst>
                        <a:ext uri="{FF2B5EF4-FFF2-40B4-BE49-F238E27FC236}">
                          <a16:creationId xmlns:a16="http://schemas.microsoft.com/office/drawing/2014/main" id="{AD0E9F4D-6C6C-990C-6251-30D5C7CC9C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6778" y="218956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1" name="四角形: 上の 2 つの角を丸める 30">
                      <a:extLst>
                        <a:ext uri="{FF2B5EF4-FFF2-40B4-BE49-F238E27FC236}">
                          <a16:creationId xmlns:a16="http://schemas.microsoft.com/office/drawing/2014/main" id="{27850E78-DDB5-A8DB-FAF3-B59ABCCA580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40003" y="2084786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4" name="四角形: 上の 2 つの角を丸める 33">
                      <a:extLst>
                        <a:ext uri="{FF2B5EF4-FFF2-40B4-BE49-F238E27FC236}">
                          <a16:creationId xmlns:a16="http://schemas.microsoft.com/office/drawing/2014/main" id="{434AC0F1-2D46-5CBE-0894-92E06B4FEC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73241" y="2384824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61E5A52F-ED0D-3FBF-6157-1C9B8A97BD3D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593324" y="2088377"/>
                      <a:ext cx="2199942" cy="2360911"/>
                    </a:xfrm>
                    <a:custGeom>
                      <a:avLst/>
                      <a:gdLst>
                        <a:gd name="csX0" fmla="*/ 0 w 2199942"/>
                        <a:gd name="csY0" fmla="*/ 1180455 h 2360911"/>
                        <a:gd name="csX1" fmla="*/ 642610 w 2199942"/>
                        <a:gd name="csY1" fmla="*/ 6095 h 2360911"/>
                        <a:gd name="csX2" fmla="*/ 710564 w 2199942"/>
                        <a:gd name="csY2" fmla="*/ 436 h 2360911"/>
                        <a:gd name="csX3" fmla="*/ 710564 w 2199942"/>
                        <a:gd name="csY3" fmla="*/ 2 h 2360911"/>
                        <a:gd name="csX4" fmla="*/ 715772 w 2199942"/>
                        <a:gd name="csY4" fmla="*/ 2 h 2360911"/>
                        <a:gd name="csX5" fmla="*/ 715796 w 2199942"/>
                        <a:gd name="csY5" fmla="*/ 0 h 2360911"/>
                        <a:gd name="csX6" fmla="*/ 715820 w 2199942"/>
                        <a:gd name="csY6" fmla="*/ 2 h 2360911"/>
                        <a:gd name="csX7" fmla="*/ 1484122 w 2199942"/>
                        <a:gd name="csY7" fmla="*/ 2 h 2360911"/>
                        <a:gd name="csX8" fmla="*/ 1484146 w 2199942"/>
                        <a:gd name="csY8" fmla="*/ 0 h 2360911"/>
                        <a:gd name="csX9" fmla="*/ 1484170 w 2199942"/>
                        <a:gd name="csY9" fmla="*/ 2 h 2360911"/>
                        <a:gd name="csX10" fmla="*/ 1485163 w 2199942"/>
                        <a:gd name="csY10" fmla="*/ 2 h 2360911"/>
                        <a:gd name="csX11" fmla="*/ 1485163 w 2199942"/>
                        <a:gd name="csY11" fmla="*/ 85 h 2360911"/>
                        <a:gd name="csX12" fmla="*/ 1557332 w 2199942"/>
                        <a:gd name="csY12" fmla="*/ 6095 h 2360911"/>
                        <a:gd name="csX13" fmla="*/ 2199942 w 2199942"/>
                        <a:gd name="csY13" fmla="*/ 1180455 h 2360911"/>
                        <a:gd name="csX14" fmla="*/ 1557332 w 2199942"/>
                        <a:gd name="csY14" fmla="*/ 2354816 h 2360911"/>
                        <a:gd name="csX15" fmla="*/ 1485163 w 2199942"/>
                        <a:gd name="csY15" fmla="*/ 2360825 h 2360911"/>
                        <a:gd name="csX16" fmla="*/ 1485163 w 2199942"/>
                        <a:gd name="csY16" fmla="*/ 2360911 h 2360911"/>
                        <a:gd name="csX17" fmla="*/ 710564 w 2199942"/>
                        <a:gd name="csY17" fmla="*/ 2360911 h 2360911"/>
                        <a:gd name="csX18" fmla="*/ 710564 w 2199942"/>
                        <a:gd name="csY18" fmla="*/ 2360474 h 2360911"/>
                        <a:gd name="csX19" fmla="*/ 642610 w 2199942"/>
                        <a:gd name="csY19" fmla="*/ 2354816 h 2360911"/>
                        <a:gd name="csX20" fmla="*/ 0 w 2199942"/>
                        <a:gd name="csY20" fmla="*/ 1180455 h 2360911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  <a:cxn ang="0">
                          <a:pos x="csX8" y="csY8"/>
                        </a:cxn>
                        <a:cxn ang="0">
                          <a:pos x="csX9" y="csY9"/>
                        </a:cxn>
                        <a:cxn ang="0">
                          <a:pos x="csX10" y="csY10"/>
                        </a:cxn>
                        <a:cxn ang="0">
                          <a:pos x="csX11" y="csY11"/>
                        </a:cxn>
                        <a:cxn ang="0">
                          <a:pos x="csX12" y="csY12"/>
                        </a:cxn>
                        <a:cxn ang="0">
                          <a:pos x="csX13" y="csY13"/>
                        </a:cxn>
                        <a:cxn ang="0">
                          <a:pos x="csX14" y="csY14"/>
                        </a:cxn>
                        <a:cxn ang="0">
                          <a:pos x="csX15" y="csY15"/>
                        </a:cxn>
                        <a:cxn ang="0">
                          <a:pos x="csX16" y="csY16"/>
                        </a:cxn>
                        <a:cxn ang="0">
                          <a:pos x="csX17" y="csY17"/>
                        </a:cxn>
                        <a:cxn ang="0">
                          <a:pos x="csX18" y="csY18"/>
                        </a:cxn>
                        <a:cxn ang="0">
                          <a:pos x="csX19" y="csY19"/>
                        </a:cxn>
                        <a:cxn ang="0">
                          <a:pos x="csX20" y="csY20"/>
                        </a:cxn>
                      </a:cxnLst>
                      <a:rect l="l" t="t" r="r" b="b"/>
                      <a:pathLst>
                        <a:path w="2199942" h="2360911">
                          <a:moveTo>
                            <a:pt x="0" y="1180455"/>
                          </a:moveTo>
                          <a:cubicBezTo>
                            <a:pt x="0" y="569255"/>
                            <a:pt x="281666" y="66546"/>
                            <a:pt x="642610" y="6095"/>
                          </a:cubicBezTo>
                          <a:lnTo>
                            <a:pt x="710564" y="436"/>
                          </a:lnTo>
                          <a:lnTo>
                            <a:pt x="710564" y="2"/>
                          </a:lnTo>
                          <a:lnTo>
                            <a:pt x="715772" y="2"/>
                          </a:lnTo>
                          <a:lnTo>
                            <a:pt x="715796" y="0"/>
                          </a:lnTo>
                          <a:lnTo>
                            <a:pt x="715820" y="2"/>
                          </a:lnTo>
                          <a:lnTo>
                            <a:pt x="1484122" y="2"/>
                          </a:lnTo>
                          <a:lnTo>
                            <a:pt x="1484146" y="0"/>
                          </a:lnTo>
                          <a:lnTo>
                            <a:pt x="1484170" y="2"/>
                          </a:lnTo>
                          <a:lnTo>
                            <a:pt x="1485163" y="2"/>
                          </a:lnTo>
                          <a:lnTo>
                            <a:pt x="1485163" y="85"/>
                          </a:lnTo>
                          <a:lnTo>
                            <a:pt x="1557332" y="6095"/>
                          </a:lnTo>
                          <a:cubicBezTo>
                            <a:pt x="1918276" y="66546"/>
                            <a:pt x="2199942" y="569255"/>
                            <a:pt x="2199942" y="1180455"/>
                          </a:cubicBezTo>
                          <a:cubicBezTo>
                            <a:pt x="2199942" y="1791655"/>
                            <a:pt x="1918276" y="2294364"/>
                            <a:pt x="1557332" y="2354816"/>
                          </a:cubicBezTo>
                          <a:lnTo>
                            <a:pt x="1485163" y="2360825"/>
                          </a:lnTo>
                          <a:lnTo>
                            <a:pt x="1485163" y="2360911"/>
                          </a:lnTo>
                          <a:lnTo>
                            <a:pt x="710564" y="2360911"/>
                          </a:lnTo>
                          <a:lnTo>
                            <a:pt x="710564" y="2360474"/>
                          </a:lnTo>
                          <a:lnTo>
                            <a:pt x="642610" y="2354816"/>
                          </a:lnTo>
                          <a:cubicBezTo>
                            <a:pt x="281666" y="2294364"/>
                            <a:pt x="0" y="1791655"/>
                            <a:pt x="0" y="118045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6" name="楕円 35">
                      <a:extLst>
                        <a:ext uri="{FF2B5EF4-FFF2-40B4-BE49-F238E27FC236}">
                          <a16:creationId xmlns:a16="http://schemas.microsoft.com/office/drawing/2014/main" id="{1014C0DB-68D9-6039-1179-3ED18E8DC1C4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194652" y="2062318"/>
                      <a:ext cx="997288" cy="1644678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B5D02C39-3310-3F18-39EA-F7B174D0B0C4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388015" y="1868957"/>
                      <a:ext cx="610563" cy="1644678"/>
                    </a:xfrm>
                    <a:custGeom>
                      <a:avLst/>
                      <a:gdLst>
                        <a:gd name="csX0" fmla="*/ 0 w 610563"/>
                        <a:gd name="csY0" fmla="*/ 822339 h 1644678"/>
                        <a:gd name="csX1" fmla="*/ 498644 w 610563"/>
                        <a:gd name="csY1" fmla="*/ 0 h 1644678"/>
                        <a:gd name="csX2" fmla="*/ 599138 w 610563"/>
                        <a:gd name="csY2" fmla="*/ 16707 h 1644678"/>
                        <a:gd name="csX3" fmla="*/ 610563 w 610563"/>
                        <a:gd name="csY3" fmla="*/ 22556 h 1644678"/>
                        <a:gd name="csX4" fmla="*/ 528388 w 610563"/>
                        <a:gd name="csY4" fmla="*/ 64624 h 1644678"/>
                        <a:gd name="csX5" fmla="*/ 223838 w 610563"/>
                        <a:gd name="csY5" fmla="*/ 822339 h 1644678"/>
                        <a:gd name="csX6" fmla="*/ 528388 w 610563"/>
                        <a:gd name="csY6" fmla="*/ 1580055 h 1644678"/>
                        <a:gd name="csX7" fmla="*/ 610563 w 610563"/>
                        <a:gd name="csY7" fmla="*/ 1622122 h 1644678"/>
                        <a:gd name="csX8" fmla="*/ 599138 w 610563"/>
                        <a:gd name="csY8" fmla="*/ 1627971 h 1644678"/>
                        <a:gd name="csX9" fmla="*/ 498644 w 610563"/>
                        <a:gd name="csY9" fmla="*/ 1644678 h 1644678"/>
                        <a:gd name="csX10" fmla="*/ 0 w 610563"/>
                        <a:gd name="csY10" fmla="*/ 822339 h 1644678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  <a:cxn ang="0">
                          <a:pos x="csX8" y="csY8"/>
                        </a:cxn>
                        <a:cxn ang="0">
                          <a:pos x="csX9" y="csY9"/>
                        </a:cxn>
                        <a:cxn ang="0">
                          <a:pos x="csX10" y="csY10"/>
                        </a:cxn>
                      </a:cxnLst>
                      <a:rect l="l" t="t" r="r" b="b"/>
                      <a:pathLst>
                        <a:path w="610563" h="1644678">
                          <a:moveTo>
                            <a:pt x="0" y="822339"/>
                          </a:moveTo>
                          <a:cubicBezTo>
                            <a:pt x="0" y="368174"/>
                            <a:pt x="223251" y="0"/>
                            <a:pt x="498644" y="0"/>
                          </a:cubicBezTo>
                          <a:cubicBezTo>
                            <a:pt x="533068" y="0"/>
                            <a:pt x="566678" y="5753"/>
                            <a:pt x="599138" y="16707"/>
                          </a:cubicBezTo>
                          <a:lnTo>
                            <a:pt x="610563" y="22556"/>
                          </a:lnTo>
                          <a:lnTo>
                            <a:pt x="528388" y="64624"/>
                          </a:lnTo>
                          <a:cubicBezTo>
                            <a:pt x="349417" y="189462"/>
                            <a:pt x="223838" y="481715"/>
                            <a:pt x="223838" y="822339"/>
                          </a:cubicBezTo>
                          <a:cubicBezTo>
                            <a:pt x="223838" y="1162963"/>
                            <a:pt x="349417" y="1455217"/>
                            <a:pt x="528388" y="1580055"/>
                          </a:cubicBezTo>
                          <a:lnTo>
                            <a:pt x="610563" y="1622122"/>
                          </a:lnTo>
                          <a:lnTo>
                            <a:pt x="599138" y="1627971"/>
                          </a:lnTo>
                          <a:cubicBezTo>
                            <a:pt x="566678" y="1638925"/>
                            <a:pt x="533068" y="1644678"/>
                            <a:pt x="498644" y="1644678"/>
                          </a:cubicBezTo>
                          <a:cubicBezTo>
                            <a:pt x="223251" y="1644678"/>
                            <a:pt x="0" y="1276504"/>
                            <a:pt x="0" y="822339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1ACF6BDD-986D-69B7-09C6-311FA0525931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088619" y="2588406"/>
                      <a:ext cx="1209650" cy="2262188"/>
                    </a:xfrm>
                    <a:custGeom>
                      <a:avLst/>
                      <a:gdLst>
                        <a:gd name="csX0" fmla="*/ 0 w 1212593"/>
                        <a:gd name="csY0" fmla="*/ 2360911 h 2360911"/>
                        <a:gd name="csX1" fmla="*/ 67044 w 1212593"/>
                        <a:gd name="csY1" fmla="*/ 2323729 h 2360911"/>
                        <a:gd name="csX2" fmla="*/ 567161 w 1212593"/>
                        <a:gd name="csY2" fmla="*/ 1180456 h 2360911"/>
                        <a:gd name="csX3" fmla="*/ 67044 w 1212593"/>
                        <a:gd name="csY3" fmla="*/ 37182 h 2360911"/>
                        <a:gd name="csX4" fmla="*/ 4 w 1212593"/>
                        <a:gd name="csY4" fmla="*/ 2 h 2360911"/>
                        <a:gd name="csX5" fmla="*/ 496773 w 1212593"/>
                        <a:gd name="csY5" fmla="*/ 2 h 2360911"/>
                        <a:gd name="csX6" fmla="*/ 496797 w 1212593"/>
                        <a:gd name="csY6" fmla="*/ 0 h 2360911"/>
                        <a:gd name="csX7" fmla="*/ 496821 w 1212593"/>
                        <a:gd name="csY7" fmla="*/ 2 h 2360911"/>
                        <a:gd name="csX8" fmla="*/ 497814 w 1212593"/>
                        <a:gd name="csY8" fmla="*/ 2 h 2360911"/>
                        <a:gd name="csX9" fmla="*/ 497814 w 1212593"/>
                        <a:gd name="csY9" fmla="*/ 85 h 2360911"/>
                        <a:gd name="csX10" fmla="*/ 569983 w 1212593"/>
                        <a:gd name="csY10" fmla="*/ 6095 h 2360911"/>
                        <a:gd name="csX11" fmla="*/ 1212593 w 1212593"/>
                        <a:gd name="csY11" fmla="*/ 1180455 h 2360911"/>
                        <a:gd name="csX12" fmla="*/ 569983 w 1212593"/>
                        <a:gd name="csY12" fmla="*/ 2354816 h 2360911"/>
                        <a:gd name="csX13" fmla="*/ 497814 w 1212593"/>
                        <a:gd name="csY13" fmla="*/ 2360825 h 2360911"/>
                        <a:gd name="csX14" fmla="*/ 497814 w 1212593"/>
                        <a:gd name="csY14" fmla="*/ 2360911 h 2360911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  <a:cxn ang="0">
                          <a:pos x="csX8" y="csY8"/>
                        </a:cxn>
                        <a:cxn ang="0">
                          <a:pos x="csX9" y="csY9"/>
                        </a:cxn>
                        <a:cxn ang="0">
                          <a:pos x="csX10" y="csY10"/>
                        </a:cxn>
                        <a:cxn ang="0">
                          <a:pos x="csX11" y="csY11"/>
                        </a:cxn>
                        <a:cxn ang="0">
                          <a:pos x="csX12" y="csY12"/>
                        </a:cxn>
                        <a:cxn ang="0">
                          <a:pos x="csX13" y="csY13"/>
                        </a:cxn>
                        <a:cxn ang="0">
                          <a:pos x="csX14" y="csY14"/>
                        </a:cxn>
                      </a:cxnLst>
                      <a:rect l="l" t="t" r="r" b="b"/>
                      <a:pathLst>
                        <a:path w="1212593" h="2360911">
                          <a:moveTo>
                            <a:pt x="0" y="2360911"/>
                          </a:moveTo>
                          <a:lnTo>
                            <a:pt x="67044" y="2323729"/>
                          </a:lnTo>
                          <a:cubicBezTo>
                            <a:pt x="360941" y="2135368"/>
                            <a:pt x="567161" y="1694404"/>
                            <a:pt x="567161" y="1180456"/>
                          </a:cubicBezTo>
                          <a:cubicBezTo>
                            <a:pt x="567161" y="666508"/>
                            <a:pt x="360941" y="225543"/>
                            <a:pt x="67044" y="37182"/>
                          </a:cubicBezTo>
                          <a:lnTo>
                            <a:pt x="4" y="2"/>
                          </a:lnTo>
                          <a:lnTo>
                            <a:pt x="496773" y="2"/>
                          </a:lnTo>
                          <a:lnTo>
                            <a:pt x="496797" y="0"/>
                          </a:lnTo>
                          <a:lnTo>
                            <a:pt x="496821" y="2"/>
                          </a:lnTo>
                          <a:lnTo>
                            <a:pt x="497814" y="2"/>
                          </a:lnTo>
                          <a:lnTo>
                            <a:pt x="497814" y="85"/>
                          </a:lnTo>
                          <a:lnTo>
                            <a:pt x="569983" y="6095"/>
                          </a:lnTo>
                          <a:cubicBezTo>
                            <a:pt x="930927" y="66546"/>
                            <a:pt x="1212593" y="569255"/>
                            <a:pt x="1212593" y="1180455"/>
                          </a:cubicBezTo>
                          <a:cubicBezTo>
                            <a:pt x="1212593" y="1791655"/>
                            <a:pt x="930927" y="2294364"/>
                            <a:pt x="569983" y="2354816"/>
                          </a:cubicBezTo>
                          <a:lnTo>
                            <a:pt x="497814" y="2360825"/>
                          </a:lnTo>
                          <a:lnTo>
                            <a:pt x="497814" y="2360911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  <a:alpha val="50000"/>
                      </a:schemeClr>
                    </a:solidFill>
                    <a:ln w="317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9" name="四角形: 上の 2 つの角を丸める 38">
                      <a:extLst>
                        <a:ext uri="{FF2B5EF4-FFF2-40B4-BE49-F238E27FC236}">
                          <a16:creationId xmlns:a16="http://schemas.microsoft.com/office/drawing/2014/main" id="{B72E979F-90A3-3FFF-AA0D-AE3F620292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8303" y="364914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" name="四角形: 上の 2 つの角を丸める 39">
                      <a:extLst>
                        <a:ext uri="{FF2B5EF4-FFF2-40B4-BE49-F238E27FC236}">
                          <a16:creationId xmlns:a16="http://schemas.microsoft.com/office/drawing/2014/main" id="{F3B971C1-7E33-68AE-3638-615A010F67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1991" y="349674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" name="四角形: 上の 2 つの角を丸める 40">
                      <a:extLst>
                        <a:ext uri="{FF2B5EF4-FFF2-40B4-BE49-F238E27FC236}">
                          <a16:creationId xmlns:a16="http://schemas.microsoft.com/office/drawing/2014/main" id="{5B124CE0-5592-5BBD-C358-6D87B3F43A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3491" y="3284936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7141123F-245C-A5F3-D41D-1259E0970FB5}"/>
                    </a:ext>
                  </a:extLst>
                </p:cNvPr>
                <p:cNvSpPr/>
                <p:nvPr/>
              </p:nvSpPr>
              <p:spPr bwMode="auto">
                <a:xfrm>
                  <a:off x="5331276" y="2292214"/>
                  <a:ext cx="2515678" cy="2701849"/>
                </a:xfrm>
                <a:custGeom>
                  <a:avLst/>
                  <a:gdLst>
                    <a:gd name="csX0" fmla="*/ 2055363 w 2515678"/>
                    <a:gd name="csY0" fmla="*/ 0 h 2701849"/>
                    <a:gd name="csX1" fmla="*/ 2060669 w 2515678"/>
                    <a:gd name="csY1" fmla="*/ 327 h 2701849"/>
                    <a:gd name="csX2" fmla="*/ 2515678 w 2515678"/>
                    <a:gd name="csY2" fmla="*/ 327 h 2701849"/>
                    <a:gd name="csX3" fmla="*/ 2515678 w 2515678"/>
                    <a:gd name="csY3" fmla="*/ 2701849 h 2701849"/>
                    <a:gd name="csX4" fmla="*/ 0 w 2515678"/>
                    <a:gd name="csY4" fmla="*/ 2701849 h 2701849"/>
                    <a:gd name="csX5" fmla="*/ 0 w 2515678"/>
                    <a:gd name="csY5" fmla="*/ 2399714 h 2701849"/>
                    <a:gd name="csX6" fmla="*/ 4048 w 2515678"/>
                    <a:gd name="csY6" fmla="*/ 2399714 h 2701849"/>
                    <a:gd name="csX7" fmla="*/ 2499 w 2515678"/>
                    <a:gd name="csY7" fmla="*/ 2368096 h 2701849"/>
                    <a:gd name="csX8" fmla="*/ 395660 w 2515678"/>
                    <a:gd name="csY8" fmla="*/ 1295723 h 2701849"/>
                    <a:gd name="csX9" fmla="*/ 1683192 w 2515678"/>
                    <a:gd name="csY9" fmla="*/ 160703 h 2701849"/>
                    <a:gd name="csX10" fmla="*/ 1960253 w 2515678"/>
                    <a:gd name="csY10" fmla="*/ 12656 h 2701849"/>
                    <a:gd name="csX11" fmla="*/ 2026867 w 2515678"/>
                    <a:gd name="csY11" fmla="*/ 3791 h 2701849"/>
                    <a:gd name="csX12" fmla="*/ 2026867 w 2515678"/>
                    <a:gd name="csY12" fmla="*/ 327 h 2701849"/>
                    <a:gd name="csX13" fmla="*/ 2052906 w 2515678"/>
                    <a:gd name="csY13" fmla="*/ 327 h 27018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2515678" h="2701849">
                      <a:moveTo>
                        <a:pt x="2055363" y="0"/>
                      </a:moveTo>
                      <a:lnTo>
                        <a:pt x="2060669" y="327"/>
                      </a:lnTo>
                      <a:lnTo>
                        <a:pt x="2515678" y="327"/>
                      </a:lnTo>
                      <a:lnTo>
                        <a:pt x="2515678" y="2701849"/>
                      </a:lnTo>
                      <a:lnTo>
                        <a:pt x="0" y="2701849"/>
                      </a:lnTo>
                      <a:lnTo>
                        <a:pt x="0" y="2399714"/>
                      </a:lnTo>
                      <a:lnTo>
                        <a:pt x="4048" y="2399714"/>
                      </a:lnTo>
                      <a:lnTo>
                        <a:pt x="2499" y="2368096"/>
                      </a:lnTo>
                      <a:cubicBezTo>
                        <a:pt x="-4746" y="1942173"/>
                        <a:pt x="137009" y="1523735"/>
                        <a:pt x="395660" y="1295723"/>
                      </a:cubicBezTo>
                      <a:lnTo>
                        <a:pt x="1683192" y="160703"/>
                      </a:lnTo>
                      <a:cubicBezTo>
                        <a:pt x="1771368" y="82972"/>
                        <a:pt x="1865304" y="34269"/>
                        <a:pt x="1960253" y="12656"/>
                      </a:cubicBezTo>
                      <a:lnTo>
                        <a:pt x="2026867" y="3791"/>
                      </a:lnTo>
                      <a:lnTo>
                        <a:pt x="2026867" y="327"/>
                      </a:lnTo>
                      <a:lnTo>
                        <a:pt x="2052906" y="327"/>
                      </a:lnTo>
                      <a:close/>
                    </a:path>
                  </a:pathLst>
                </a:custGeom>
                <a:solidFill>
                  <a:schemeClr val="bg1">
                    <a:alpha val="3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FAAD686A-4E46-CD12-F79C-AD6CFD7CF3C8}"/>
                  </a:ext>
                </a:extLst>
              </p:cNvPr>
              <p:cNvSpPr/>
              <p:nvPr/>
            </p:nvSpPr>
            <p:spPr bwMode="auto">
              <a:xfrm rot="19800000" flipH="1">
                <a:off x="3881519" y="1617327"/>
                <a:ext cx="2597062" cy="2062933"/>
              </a:xfrm>
              <a:custGeom>
                <a:avLst/>
                <a:gdLst>
                  <a:gd name="connsiteX0" fmla="*/ 404116 w 1581633"/>
                  <a:gd name="connsiteY0" fmla="*/ 0 h 1256344"/>
                  <a:gd name="connsiteX1" fmla="*/ 412057 w 1581633"/>
                  <a:gd name="connsiteY1" fmla="*/ 729 h 1256344"/>
                  <a:gd name="connsiteX2" fmla="*/ 464183 w 1581633"/>
                  <a:gd name="connsiteY2" fmla="*/ 2032 h 1256344"/>
                  <a:gd name="connsiteX3" fmla="*/ 829038 w 1581633"/>
                  <a:gd name="connsiteY3" fmla="*/ 110823 h 1256344"/>
                  <a:gd name="connsiteX4" fmla="*/ 868121 w 1581633"/>
                  <a:gd name="connsiteY4" fmla="*/ 134842 h 1256344"/>
                  <a:gd name="connsiteX5" fmla="*/ 900665 w 1581633"/>
                  <a:gd name="connsiteY5" fmla="*/ 136783 h 1256344"/>
                  <a:gd name="connsiteX6" fmla="*/ 1035255 w 1581633"/>
                  <a:gd name="connsiteY6" fmla="*/ 161665 h 1256344"/>
                  <a:gd name="connsiteX7" fmla="*/ 1379922 w 1581633"/>
                  <a:gd name="connsiteY7" fmla="*/ 361280 h 1256344"/>
                  <a:gd name="connsiteX8" fmla="*/ 1397359 w 1581633"/>
                  <a:gd name="connsiteY8" fmla="*/ 383904 h 1256344"/>
                  <a:gd name="connsiteX9" fmla="*/ 1581633 w 1581633"/>
                  <a:gd name="connsiteY9" fmla="*/ 440942 h 1256344"/>
                  <a:gd name="connsiteX10" fmla="*/ 1568990 w 1581633"/>
                  <a:gd name="connsiteY10" fmla="*/ 886425 h 1256344"/>
                  <a:gd name="connsiteX11" fmla="*/ 1295611 w 1581633"/>
                  <a:gd name="connsiteY11" fmla="*/ 784774 h 1256344"/>
                  <a:gd name="connsiteX12" fmla="*/ 1285468 w 1581633"/>
                  <a:gd name="connsiteY12" fmla="*/ 798684 h 1256344"/>
                  <a:gd name="connsiteX13" fmla="*/ 1125280 w 1581633"/>
                  <a:gd name="connsiteY13" fmla="*/ 928127 h 1256344"/>
                  <a:gd name="connsiteX14" fmla="*/ 1121898 w 1581633"/>
                  <a:gd name="connsiteY14" fmla="*/ 929765 h 1256344"/>
                  <a:gd name="connsiteX15" fmla="*/ 1121020 w 1581633"/>
                  <a:gd name="connsiteY15" fmla="*/ 932979 h 1256344"/>
                  <a:gd name="connsiteX16" fmla="*/ 940234 w 1581633"/>
                  <a:gd name="connsiteY16" fmla="*/ 1221494 h 1256344"/>
                  <a:gd name="connsiteX17" fmla="*/ 939479 w 1581633"/>
                  <a:gd name="connsiteY17" fmla="*/ 1220710 h 1256344"/>
                  <a:gd name="connsiteX18" fmla="*/ 930468 w 1581633"/>
                  <a:gd name="connsiteY18" fmla="*/ 1229512 h 1256344"/>
                  <a:gd name="connsiteX19" fmla="*/ 909689 w 1581633"/>
                  <a:gd name="connsiteY19" fmla="*/ 1242927 h 1256344"/>
                  <a:gd name="connsiteX20" fmla="*/ 745366 w 1581633"/>
                  <a:gd name="connsiteY20" fmla="*/ 1189797 h 1256344"/>
                  <a:gd name="connsiteX21" fmla="*/ 760526 w 1581633"/>
                  <a:gd name="connsiteY21" fmla="*/ 1055653 h 1256344"/>
                  <a:gd name="connsiteX22" fmla="*/ 770851 w 1581633"/>
                  <a:gd name="connsiteY22" fmla="*/ 1045564 h 1256344"/>
                  <a:gd name="connsiteX23" fmla="*/ 770593 w 1581633"/>
                  <a:gd name="connsiteY23" fmla="*/ 1045294 h 1256344"/>
                  <a:gd name="connsiteX24" fmla="*/ 906924 w 1581633"/>
                  <a:gd name="connsiteY24" fmla="*/ 776487 h 1256344"/>
                  <a:gd name="connsiteX25" fmla="*/ 908680 w 1581633"/>
                  <a:gd name="connsiteY25" fmla="*/ 754107 h 1256344"/>
                  <a:gd name="connsiteX26" fmla="*/ 878492 w 1581633"/>
                  <a:gd name="connsiteY26" fmla="*/ 752292 h 1256344"/>
                  <a:gd name="connsiteX27" fmla="*/ 430437 w 1581633"/>
                  <a:gd name="connsiteY27" fmla="*/ 1011422 h 1256344"/>
                  <a:gd name="connsiteX28" fmla="*/ 412957 w 1581633"/>
                  <a:gd name="connsiteY28" fmla="*/ 1046780 h 1256344"/>
                  <a:gd name="connsiteX29" fmla="*/ 410928 w 1581633"/>
                  <a:gd name="connsiteY29" fmla="*/ 1053093 h 1256344"/>
                  <a:gd name="connsiteX30" fmla="*/ 400596 w 1581633"/>
                  <a:gd name="connsiteY30" fmla="*/ 1071731 h 1256344"/>
                  <a:gd name="connsiteX31" fmla="*/ 256821 w 1581633"/>
                  <a:gd name="connsiteY31" fmla="*/ 1100424 h 1256344"/>
                  <a:gd name="connsiteX32" fmla="*/ 222184 w 1581633"/>
                  <a:gd name="connsiteY32" fmla="*/ 974480 h 1256344"/>
                  <a:gd name="connsiteX33" fmla="*/ 225849 w 1581633"/>
                  <a:gd name="connsiteY33" fmla="*/ 967867 h 1256344"/>
                  <a:gd name="connsiteX34" fmla="*/ 225757 w 1581633"/>
                  <a:gd name="connsiteY34" fmla="*/ 967826 h 1256344"/>
                  <a:gd name="connsiteX35" fmla="*/ 252532 w 1581633"/>
                  <a:gd name="connsiteY35" fmla="*/ 913666 h 1256344"/>
                  <a:gd name="connsiteX36" fmla="*/ 283405 w 1581633"/>
                  <a:gd name="connsiteY36" fmla="*/ 862664 h 1256344"/>
                  <a:gd name="connsiteX37" fmla="*/ 501995 w 1581633"/>
                  <a:gd name="connsiteY37" fmla="*/ 652419 h 1256344"/>
                  <a:gd name="connsiteX38" fmla="*/ 538200 w 1581633"/>
                  <a:gd name="connsiteY38" fmla="*/ 632883 h 1256344"/>
                  <a:gd name="connsiteX39" fmla="*/ 497291 w 1581633"/>
                  <a:gd name="connsiteY39" fmla="*/ 645196 h 1256344"/>
                  <a:gd name="connsiteX40" fmla="*/ 214440 w 1581633"/>
                  <a:gd name="connsiteY40" fmla="*/ 845373 h 1256344"/>
                  <a:gd name="connsiteX41" fmla="*/ 213782 w 1581633"/>
                  <a:gd name="connsiteY41" fmla="*/ 844851 h 1256344"/>
                  <a:gd name="connsiteX42" fmla="*/ 204274 w 1581633"/>
                  <a:gd name="connsiteY42" fmla="*/ 858149 h 1256344"/>
                  <a:gd name="connsiteX43" fmla="*/ 65233 w 1581633"/>
                  <a:gd name="connsiteY43" fmla="*/ 882958 h 1256344"/>
                  <a:gd name="connsiteX44" fmla="*/ 26746 w 1581633"/>
                  <a:gd name="connsiteY44" fmla="*/ 729128 h 1256344"/>
                  <a:gd name="connsiteX45" fmla="*/ 40170 w 1581633"/>
                  <a:gd name="connsiteY45" fmla="*/ 710356 h 1256344"/>
                  <a:gd name="connsiteX46" fmla="*/ 44005 w 1581633"/>
                  <a:gd name="connsiteY46" fmla="*/ 706743 h 1256344"/>
                  <a:gd name="connsiteX47" fmla="*/ 87969 w 1581633"/>
                  <a:gd name="connsiteY47" fmla="*/ 655865 h 1256344"/>
                  <a:gd name="connsiteX48" fmla="*/ 491535 w 1581633"/>
                  <a:gd name="connsiteY48" fmla="*/ 417671 h 1256344"/>
                  <a:gd name="connsiteX49" fmla="*/ 520006 w 1581633"/>
                  <a:gd name="connsiteY49" fmla="*/ 411792 h 1256344"/>
                  <a:gd name="connsiteX50" fmla="*/ 499480 w 1581633"/>
                  <a:gd name="connsiteY50" fmla="*/ 412573 h 1256344"/>
                  <a:gd name="connsiteX51" fmla="*/ 214510 w 1581633"/>
                  <a:gd name="connsiteY51" fmla="*/ 506010 h 1256344"/>
                  <a:gd name="connsiteX52" fmla="*/ 175554 w 1581633"/>
                  <a:gd name="connsiteY52" fmla="*/ 532692 h 1256344"/>
                  <a:gd name="connsiteX53" fmla="*/ 167662 w 1581633"/>
                  <a:gd name="connsiteY53" fmla="*/ 539838 h 1256344"/>
                  <a:gd name="connsiteX54" fmla="*/ 53294 w 1581633"/>
                  <a:gd name="connsiteY54" fmla="*/ 545026 h 1256344"/>
                  <a:gd name="connsiteX55" fmla="*/ 13131 w 1581633"/>
                  <a:gd name="connsiteY55" fmla="*/ 405231 h 1256344"/>
                  <a:gd name="connsiteX56" fmla="*/ 39909 w 1581633"/>
                  <a:gd name="connsiteY56" fmla="*/ 375302 h 1256344"/>
                  <a:gd name="connsiteX57" fmla="*/ 44727 w 1581633"/>
                  <a:gd name="connsiteY57" fmla="*/ 372449 h 1256344"/>
                  <a:gd name="connsiteX58" fmla="*/ 105579 w 1581633"/>
                  <a:gd name="connsiteY58" fmla="*/ 330772 h 1256344"/>
                  <a:gd name="connsiteX59" fmla="*/ 532855 w 1581633"/>
                  <a:gd name="connsiteY59" fmla="*/ 204497 h 1256344"/>
                  <a:gd name="connsiteX60" fmla="*/ 554862 w 1581633"/>
                  <a:gd name="connsiteY60" fmla="*/ 205058 h 1256344"/>
                  <a:gd name="connsiteX61" fmla="*/ 558757 w 1581633"/>
                  <a:gd name="connsiteY61" fmla="*/ 202346 h 1256344"/>
                  <a:gd name="connsiteX62" fmla="*/ 538676 w 1581633"/>
                  <a:gd name="connsiteY62" fmla="*/ 197730 h 1256344"/>
                  <a:gd name="connsiteX63" fmla="*/ 452924 w 1581633"/>
                  <a:gd name="connsiteY63" fmla="*/ 186795 h 1256344"/>
                  <a:gd name="connsiteX64" fmla="*/ 414295 w 1581633"/>
                  <a:gd name="connsiteY64" fmla="*/ 185829 h 1256344"/>
                  <a:gd name="connsiteX65" fmla="*/ 409776 w 1581633"/>
                  <a:gd name="connsiteY65" fmla="*/ 186282 h 1256344"/>
                  <a:gd name="connsiteX66" fmla="*/ 372380 w 1581633"/>
                  <a:gd name="connsiteY66" fmla="*/ 179090 h 1256344"/>
                  <a:gd name="connsiteX67" fmla="*/ 317854 w 1581633"/>
                  <a:gd name="connsiteY67" fmla="*/ 57312 h 1256344"/>
                  <a:gd name="connsiteX68" fmla="*/ 332138 w 1581633"/>
                  <a:gd name="connsiteY68" fmla="*/ 33364 h 1256344"/>
                  <a:gd name="connsiteX69" fmla="*/ 404116 w 1581633"/>
                  <a:gd name="connsiteY69" fmla="*/ 0 h 1256344"/>
                  <a:gd name="connsiteX0" fmla="*/ 404116 w 1832856"/>
                  <a:gd name="connsiteY0" fmla="*/ 0 h 1256344"/>
                  <a:gd name="connsiteX1" fmla="*/ 412057 w 1832856"/>
                  <a:gd name="connsiteY1" fmla="*/ 729 h 1256344"/>
                  <a:gd name="connsiteX2" fmla="*/ 464183 w 1832856"/>
                  <a:gd name="connsiteY2" fmla="*/ 2032 h 1256344"/>
                  <a:gd name="connsiteX3" fmla="*/ 829038 w 1832856"/>
                  <a:gd name="connsiteY3" fmla="*/ 110823 h 1256344"/>
                  <a:gd name="connsiteX4" fmla="*/ 868121 w 1832856"/>
                  <a:gd name="connsiteY4" fmla="*/ 134842 h 1256344"/>
                  <a:gd name="connsiteX5" fmla="*/ 900665 w 1832856"/>
                  <a:gd name="connsiteY5" fmla="*/ 136783 h 1256344"/>
                  <a:gd name="connsiteX6" fmla="*/ 1035255 w 1832856"/>
                  <a:gd name="connsiteY6" fmla="*/ 161665 h 1256344"/>
                  <a:gd name="connsiteX7" fmla="*/ 1379922 w 1832856"/>
                  <a:gd name="connsiteY7" fmla="*/ 361280 h 1256344"/>
                  <a:gd name="connsiteX8" fmla="*/ 1397359 w 1832856"/>
                  <a:gd name="connsiteY8" fmla="*/ 383904 h 1256344"/>
                  <a:gd name="connsiteX9" fmla="*/ 1581633 w 1832856"/>
                  <a:gd name="connsiteY9" fmla="*/ 440942 h 1256344"/>
                  <a:gd name="connsiteX10" fmla="*/ 1832831 w 1832856"/>
                  <a:gd name="connsiteY10" fmla="*/ 626945 h 1256344"/>
                  <a:gd name="connsiteX11" fmla="*/ 1568990 w 1832856"/>
                  <a:gd name="connsiteY11" fmla="*/ 886425 h 1256344"/>
                  <a:gd name="connsiteX12" fmla="*/ 1295611 w 1832856"/>
                  <a:gd name="connsiteY12" fmla="*/ 784774 h 1256344"/>
                  <a:gd name="connsiteX13" fmla="*/ 1285468 w 1832856"/>
                  <a:gd name="connsiteY13" fmla="*/ 798684 h 1256344"/>
                  <a:gd name="connsiteX14" fmla="*/ 1125280 w 1832856"/>
                  <a:gd name="connsiteY14" fmla="*/ 928127 h 1256344"/>
                  <a:gd name="connsiteX15" fmla="*/ 1121898 w 1832856"/>
                  <a:gd name="connsiteY15" fmla="*/ 929765 h 1256344"/>
                  <a:gd name="connsiteX16" fmla="*/ 1121020 w 1832856"/>
                  <a:gd name="connsiteY16" fmla="*/ 932979 h 1256344"/>
                  <a:gd name="connsiteX17" fmla="*/ 940234 w 1832856"/>
                  <a:gd name="connsiteY17" fmla="*/ 1221494 h 1256344"/>
                  <a:gd name="connsiteX18" fmla="*/ 939479 w 1832856"/>
                  <a:gd name="connsiteY18" fmla="*/ 1220710 h 1256344"/>
                  <a:gd name="connsiteX19" fmla="*/ 930468 w 1832856"/>
                  <a:gd name="connsiteY19" fmla="*/ 1229512 h 1256344"/>
                  <a:gd name="connsiteX20" fmla="*/ 909689 w 1832856"/>
                  <a:gd name="connsiteY20" fmla="*/ 1242927 h 1256344"/>
                  <a:gd name="connsiteX21" fmla="*/ 745366 w 1832856"/>
                  <a:gd name="connsiteY21" fmla="*/ 1189797 h 1256344"/>
                  <a:gd name="connsiteX22" fmla="*/ 760526 w 1832856"/>
                  <a:gd name="connsiteY22" fmla="*/ 1055653 h 1256344"/>
                  <a:gd name="connsiteX23" fmla="*/ 770851 w 1832856"/>
                  <a:gd name="connsiteY23" fmla="*/ 1045564 h 1256344"/>
                  <a:gd name="connsiteX24" fmla="*/ 770593 w 1832856"/>
                  <a:gd name="connsiteY24" fmla="*/ 1045294 h 1256344"/>
                  <a:gd name="connsiteX25" fmla="*/ 906924 w 1832856"/>
                  <a:gd name="connsiteY25" fmla="*/ 776487 h 1256344"/>
                  <a:gd name="connsiteX26" fmla="*/ 908680 w 1832856"/>
                  <a:gd name="connsiteY26" fmla="*/ 754107 h 1256344"/>
                  <a:gd name="connsiteX27" fmla="*/ 878492 w 1832856"/>
                  <a:gd name="connsiteY27" fmla="*/ 752292 h 1256344"/>
                  <a:gd name="connsiteX28" fmla="*/ 430437 w 1832856"/>
                  <a:gd name="connsiteY28" fmla="*/ 1011422 h 1256344"/>
                  <a:gd name="connsiteX29" fmla="*/ 412957 w 1832856"/>
                  <a:gd name="connsiteY29" fmla="*/ 1046780 h 1256344"/>
                  <a:gd name="connsiteX30" fmla="*/ 410928 w 1832856"/>
                  <a:gd name="connsiteY30" fmla="*/ 1053093 h 1256344"/>
                  <a:gd name="connsiteX31" fmla="*/ 400596 w 1832856"/>
                  <a:gd name="connsiteY31" fmla="*/ 1071731 h 1256344"/>
                  <a:gd name="connsiteX32" fmla="*/ 256821 w 1832856"/>
                  <a:gd name="connsiteY32" fmla="*/ 1100424 h 1256344"/>
                  <a:gd name="connsiteX33" fmla="*/ 222184 w 1832856"/>
                  <a:gd name="connsiteY33" fmla="*/ 974480 h 1256344"/>
                  <a:gd name="connsiteX34" fmla="*/ 225849 w 1832856"/>
                  <a:gd name="connsiteY34" fmla="*/ 967867 h 1256344"/>
                  <a:gd name="connsiteX35" fmla="*/ 225757 w 1832856"/>
                  <a:gd name="connsiteY35" fmla="*/ 967826 h 1256344"/>
                  <a:gd name="connsiteX36" fmla="*/ 252532 w 1832856"/>
                  <a:gd name="connsiteY36" fmla="*/ 913666 h 1256344"/>
                  <a:gd name="connsiteX37" fmla="*/ 283405 w 1832856"/>
                  <a:gd name="connsiteY37" fmla="*/ 862664 h 1256344"/>
                  <a:gd name="connsiteX38" fmla="*/ 501995 w 1832856"/>
                  <a:gd name="connsiteY38" fmla="*/ 652419 h 1256344"/>
                  <a:gd name="connsiteX39" fmla="*/ 538200 w 1832856"/>
                  <a:gd name="connsiteY39" fmla="*/ 632883 h 1256344"/>
                  <a:gd name="connsiteX40" fmla="*/ 497291 w 1832856"/>
                  <a:gd name="connsiteY40" fmla="*/ 645196 h 1256344"/>
                  <a:gd name="connsiteX41" fmla="*/ 214440 w 1832856"/>
                  <a:gd name="connsiteY41" fmla="*/ 845373 h 1256344"/>
                  <a:gd name="connsiteX42" fmla="*/ 213782 w 1832856"/>
                  <a:gd name="connsiteY42" fmla="*/ 844851 h 1256344"/>
                  <a:gd name="connsiteX43" fmla="*/ 204274 w 1832856"/>
                  <a:gd name="connsiteY43" fmla="*/ 858149 h 1256344"/>
                  <a:gd name="connsiteX44" fmla="*/ 65233 w 1832856"/>
                  <a:gd name="connsiteY44" fmla="*/ 882958 h 1256344"/>
                  <a:gd name="connsiteX45" fmla="*/ 26746 w 1832856"/>
                  <a:gd name="connsiteY45" fmla="*/ 729128 h 1256344"/>
                  <a:gd name="connsiteX46" fmla="*/ 40170 w 1832856"/>
                  <a:gd name="connsiteY46" fmla="*/ 710356 h 1256344"/>
                  <a:gd name="connsiteX47" fmla="*/ 44005 w 1832856"/>
                  <a:gd name="connsiteY47" fmla="*/ 706743 h 1256344"/>
                  <a:gd name="connsiteX48" fmla="*/ 87969 w 1832856"/>
                  <a:gd name="connsiteY48" fmla="*/ 655865 h 1256344"/>
                  <a:gd name="connsiteX49" fmla="*/ 491535 w 1832856"/>
                  <a:gd name="connsiteY49" fmla="*/ 417671 h 1256344"/>
                  <a:gd name="connsiteX50" fmla="*/ 520006 w 1832856"/>
                  <a:gd name="connsiteY50" fmla="*/ 411792 h 1256344"/>
                  <a:gd name="connsiteX51" fmla="*/ 499480 w 1832856"/>
                  <a:gd name="connsiteY51" fmla="*/ 412573 h 1256344"/>
                  <a:gd name="connsiteX52" fmla="*/ 214510 w 1832856"/>
                  <a:gd name="connsiteY52" fmla="*/ 506010 h 1256344"/>
                  <a:gd name="connsiteX53" fmla="*/ 175554 w 1832856"/>
                  <a:gd name="connsiteY53" fmla="*/ 532692 h 1256344"/>
                  <a:gd name="connsiteX54" fmla="*/ 167662 w 1832856"/>
                  <a:gd name="connsiteY54" fmla="*/ 539838 h 1256344"/>
                  <a:gd name="connsiteX55" fmla="*/ 53294 w 1832856"/>
                  <a:gd name="connsiteY55" fmla="*/ 545026 h 1256344"/>
                  <a:gd name="connsiteX56" fmla="*/ 13131 w 1832856"/>
                  <a:gd name="connsiteY56" fmla="*/ 405231 h 1256344"/>
                  <a:gd name="connsiteX57" fmla="*/ 39909 w 1832856"/>
                  <a:gd name="connsiteY57" fmla="*/ 375302 h 1256344"/>
                  <a:gd name="connsiteX58" fmla="*/ 44727 w 1832856"/>
                  <a:gd name="connsiteY58" fmla="*/ 372449 h 1256344"/>
                  <a:gd name="connsiteX59" fmla="*/ 105579 w 1832856"/>
                  <a:gd name="connsiteY59" fmla="*/ 330772 h 1256344"/>
                  <a:gd name="connsiteX60" fmla="*/ 532855 w 1832856"/>
                  <a:gd name="connsiteY60" fmla="*/ 204497 h 1256344"/>
                  <a:gd name="connsiteX61" fmla="*/ 554862 w 1832856"/>
                  <a:gd name="connsiteY61" fmla="*/ 205058 h 1256344"/>
                  <a:gd name="connsiteX62" fmla="*/ 558757 w 1832856"/>
                  <a:gd name="connsiteY62" fmla="*/ 202346 h 1256344"/>
                  <a:gd name="connsiteX63" fmla="*/ 538676 w 1832856"/>
                  <a:gd name="connsiteY63" fmla="*/ 197730 h 1256344"/>
                  <a:gd name="connsiteX64" fmla="*/ 452924 w 1832856"/>
                  <a:gd name="connsiteY64" fmla="*/ 186795 h 1256344"/>
                  <a:gd name="connsiteX65" fmla="*/ 414295 w 1832856"/>
                  <a:gd name="connsiteY65" fmla="*/ 185829 h 1256344"/>
                  <a:gd name="connsiteX66" fmla="*/ 409776 w 1832856"/>
                  <a:gd name="connsiteY66" fmla="*/ 186282 h 1256344"/>
                  <a:gd name="connsiteX67" fmla="*/ 372380 w 1832856"/>
                  <a:gd name="connsiteY67" fmla="*/ 179090 h 1256344"/>
                  <a:gd name="connsiteX68" fmla="*/ 317854 w 1832856"/>
                  <a:gd name="connsiteY68" fmla="*/ 57312 h 1256344"/>
                  <a:gd name="connsiteX69" fmla="*/ 332138 w 1832856"/>
                  <a:gd name="connsiteY69" fmla="*/ 33364 h 1256344"/>
                  <a:gd name="connsiteX70" fmla="*/ 404116 w 1832856"/>
                  <a:gd name="connsiteY70" fmla="*/ 0 h 1256344"/>
                  <a:gd name="connsiteX0" fmla="*/ 1832831 w 1928899"/>
                  <a:gd name="connsiteY0" fmla="*/ 626945 h 1256344"/>
                  <a:gd name="connsiteX1" fmla="*/ 1568990 w 1928899"/>
                  <a:gd name="connsiteY1" fmla="*/ 886425 h 1256344"/>
                  <a:gd name="connsiteX2" fmla="*/ 1295611 w 1928899"/>
                  <a:gd name="connsiteY2" fmla="*/ 784774 h 1256344"/>
                  <a:gd name="connsiteX3" fmla="*/ 1285468 w 1928899"/>
                  <a:gd name="connsiteY3" fmla="*/ 798684 h 1256344"/>
                  <a:gd name="connsiteX4" fmla="*/ 1125280 w 1928899"/>
                  <a:gd name="connsiteY4" fmla="*/ 928127 h 1256344"/>
                  <a:gd name="connsiteX5" fmla="*/ 1121898 w 1928899"/>
                  <a:gd name="connsiteY5" fmla="*/ 929765 h 1256344"/>
                  <a:gd name="connsiteX6" fmla="*/ 1121020 w 1928899"/>
                  <a:gd name="connsiteY6" fmla="*/ 932979 h 1256344"/>
                  <a:gd name="connsiteX7" fmla="*/ 940234 w 1928899"/>
                  <a:gd name="connsiteY7" fmla="*/ 1221494 h 1256344"/>
                  <a:gd name="connsiteX8" fmla="*/ 939479 w 1928899"/>
                  <a:gd name="connsiteY8" fmla="*/ 1220710 h 1256344"/>
                  <a:gd name="connsiteX9" fmla="*/ 930468 w 1928899"/>
                  <a:gd name="connsiteY9" fmla="*/ 1229512 h 1256344"/>
                  <a:gd name="connsiteX10" fmla="*/ 909689 w 1928899"/>
                  <a:gd name="connsiteY10" fmla="*/ 1242927 h 1256344"/>
                  <a:gd name="connsiteX11" fmla="*/ 745366 w 1928899"/>
                  <a:gd name="connsiteY11" fmla="*/ 1189797 h 1256344"/>
                  <a:gd name="connsiteX12" fmla="*/ 760526 w 1928899"/>
                  <a:gd name="connsiteY12" fmla="*/ 1055653 h 1256344"/>
                  <a:gd name="connsiteX13" fmla="*/ 770851 w 1928899"/>
                  <a:gd name="connsiteY13" fmla="*/ 1045564 h 1256344"/>
                  <a:gd name="connsiteX14" fmla="*/ 770593 w 1928899"/>
                  <a:gd name="connsiteY14" fmla="*/ 1045294 h 1256344"/>
                  <a:gd name="connsiteX15" fmla="*/ 906924 w 1928899"/>
                  <a:gd name="connsiteY15" fmla="*/ 776487 h 1256344"/>
                  <a:gd name="connsiteX16" fmla="*/ 908680 w 1928899"/>
                  <a:gd name="connsiteY16" fmla="*/ 754107 h 1256344"/>
                  <a:gd name="connsiteX17" fmla="*/ 878492 w 1928899"/>
                  <a:gd name="connsiteY17" fmla="*/ 752292 h 1256344"/>
                  <a:gd name="connsiteX18" fmla="*/ 430437 w 1928899"/>
                  <a:gd name="connsiteY18" fmla="*/ 1011422 h 1256344"/>
                  <a:gd name="connsiteX19" fmla="*/ 412957 w 1928899"/>
                  <a:gd name="connsiteY19" fmla="*/ 1046780 h 1256344"/>
                  <a:gd name="connsiteX20" fmla="*/ 410928 w 1928899"/>
                  <a:gd name="connsiteY20" fmla="*/ 1053093 h 1256344"/>
                  <a:gd name="connsiteX21" fmla="*/ 400596 w 1928899"/>
                  <a:gd name="connsiteY21" fmla="*/ 1071731 h 1256344"/>
                  <a:gd name="connsiteX22" fmla="*/ 256821 w 1928899"/>
                  <a:gd name="connsiteY22" fmla="*/ 1100424 h 1256344"/>
                  <a:gd name="connsiteX23" fmla="*/ 222184 w 1928899"/>
                  <a:gd name="connsiteY23" fmla="*/ 974480 h 1256344"/>
                  <a:gd name="connsiteX24" fmla="*/ 225849 w 1928899"/>
                  <a:gd name="connsiteY24" fmla="*/ 967867 h 1256344"/>
                  <a:gd name="connsiteX25" fmla="*/ 225757 w 1928899"/>
                  <a:gd name="connsiteY25" fmla="*/ 967826 h 1256344"/>
                  <a:gd name="connsiteX26" fmla="*/ 252532 w 1928899"/>
                  <a:gd name="connsiteY26" fmla="*/ 913666 h 1256344"/>
                  <a:gd name="connsiteX27" fmla="*/ 283405 w 1928899"/>
                  <a:gd name="connsiteY27" fmla="*/ 862664 h 1256344"/>
                  <a:gd name="connsiteX28" fmla="*/ 501995 w 1928899"/>
                  <a:gd name="connsiteY28" fmla="*/ 652419 h 1256344"/>
                  <a:gd name="connsiteX29" fmla="*/ 538200 w 1928899"/>
                  <a:gd name="connsiteY29" fmla="*/ 632883 h 1256344"/>
                  <a:gd name="connsiteX30" fmla="*/ 497291 w 1928899"/>
                  <a:gd name="connsiteY30" fmla="*/ 645196 h 1256344"/>
                  <a:gd name="connsiteX31" fmla="*/ 214440 w 1928899"/>
                  <a:gd name="connsiteY31" fmla="*/ 845373 h 1256344"/>
                  <a:gd name="connsiteX32" fmla="*/ 213782 w 1928899"/>
                  <a:gd name="connsiteY32" fmla="*/ 844851 h 1256344"/>
                  <a:gd name="connsiteX33" fmla="*/ 204274 w 1928899"/>
                  <a:gd name="connsiteY33" fmla="*/ 858149 h 1256344"/>
                  <a:gd name="connsiteX34" fmla="*/ 65233 w 1928899"/>
                  <a:gd name="connsiteY34" fmla="*/ 882958 h 1256344"/>
                  <a:gd name="connsiteX35" fmla="*/ 26746 w 1928899"/>
                  <a:gd name="connsiteY35" fmla="*/ 729128 h 1256344"/>
                  <a:gd name="connsiteX36" fmla="*/ 40170 w 1928899"/>
                  <a:gd name="connsiteY36" fmla="*/ 710356 h 1256344"/>
                  <a:gd name="connsiteX37" fmla="*/ 44005 w 1928899"/>
                  <a:gd name="connsiteY37" fmla="*/ 706743 h 1256344"/>
                  <a:gd name="connsiteX38" fmla="*/ 87969 w 1928899"/>
                  <a:gd name="connsiteY38" fmla="*/ 655865 h 1256344"/>
                  <a:gd name="connsiteX39" fmla="*/ 491535 w 1928899"/>
                  <a:gd name="connsiteY39" fmla="*/ 417671 h 1256344"/>
                  <a:gd name="connsiteX40" fmla="*/ 520006 w 1928899"/>
                  <a:gd name="connsiteY40" fmla="*/ 411792 h 1256344"/>
                  <a:gd name="connsiteX41" fmla="*/ 499480 w 1928899"/>
                  <a:gd name="connsiteY41" fmla="*/ 412573 h 1256344"/>
                  <a:gd name="connsiteX42" fmla="*/ 214510 w 1928899"/>
                  <a:gd name="connsiteY42" fmla="*/ 506010 h 1256344"/>
                  <a:gd name="connsiteX43" fmla="*/ 175554 w 1928899"/>
                  <a:gd name="connsiteY43" fmla="*/ 532692 h 1256344"/>
                  <a:gd name="connsiteX44" fmla="*/ 167662 w 1928899"/>
                  <a:gd name="connsiteY44" fmla="*/ 539838 h 1256344"/>
                  <a:gd name="connsiteX45" fmla="*/ 53294 w 1928899"/>
                  <a:gd name="connsiteY45" fmla="*/ 545026 h 1256344"/>
                  <a:gd name="connsiteX46" fmla="*/ 13131 w 1928899"/>
                  <a:gd name="connsiteY46" fmla="*/ 405231 h 1256344"/>
                  <a:gd name="connsiteX47" fmla="*/ 39909 w 1928899"/>
                  <a:gd name="connsiteY47" fmla="*/ 375302 h 1256344"/>
                  <a:gd name="connsiteX48" fmla="*/ 44727 w 1928899"/>
                  <a:gd name="connsiteY48" fmla="*/ 372449 h 1256344"/>
                  <a:gd name="connsiteX49" fmla="*/ 105579 w 1928899"/>
                  <a:gd name="connsiteY49" fmla="*/ 330772 h 1256344"/>
                  <a:gd name="connsiteX50" fmla="*/ 532855 w 1928899"/>
                  <a:gd name="connsiteY50" fmla="*/ 204497 h 1256344"/>
                  <a:gd name="connsiteX51" fmla="*/ 554862 w 1928899"/>
                  <a:gd name="connsiteY51" fmla="*/ 205058 h 1256344"/>
                  <a:gd name="connsiteX52" fmla="*/ 558757 w 1928899"/>
                  <a:gd name="connsiteY52" fmla="*/ 202346 h 1256344"/>
                  <a:gd name="connsiteX53" fmla="*/ 538676 w 1928899"/>
                  <a:gd name="connsiteY53" fmla="*/ 197730 h 1256344"/>
                  <a:gd name="connsiteX54" fmla="*/ 452924 w 1928899"/>
                  <a:gd name="connsiteY54" fmla="*/ 186795 h 1256344"/>
                  <a:gd name="connsiteX55" fmla="*/ 414295 w 1928899"/>
                  <a:gd name="connsiteY55" fmla="*/ 185829 h 1256344"/>
                  <a:gd name="connsiteX56" fmla="*/ 409776 w 1928899"/>
                  <a:gd name="connsiteY56" fmla="*/ 186282 h 1256344"/>
                  <a:gd name="connsiteX57" fmla="*/ 372380 w 1928899"/>
                  <a:gd name="connsiteY57" fmla="*/ 179090 h 1256344"/>
                  <a:gd name="connsiteX58" fmla="*/ 317854 w 1928899"/>
                  <a:gd name="connsiteY58" fmla="*/ 57312 h 1256344"/>
                  <a:gd name="connsiteX59" fmla="*/ 332138 w 1928899"/>
                  <a:gd name="connsiteY59" fmla="*/ 33364 h 1256344"/>
                  <a:gd name="connsiteX60" fmla="*/ 404116 w 1928899"/>
                  <a:gd name="connsiteY60" fmla="*/ 0 h 1256344"/>
                  <a:gd name="connsiteX61" fmla="*/ 412057 w 1928899"/>
                  <a:gd name="connsiteY61" fmla="*/ 729 h 1256344"/>
                  <a:gd name="connsiteX62" fmla="*/ 464183 w 1928899"/>
                  <a:gd name="connsiteY62" fmla="*/ 2032 h 1256344"/>
                  <a:gd name="connsiteX63" fmla="*/ 829038 w 1928899"/>
                  <a:gd name="connsiteY63" fmla="*/ 110823 h 1256344"/>
                  <a:gd name="connsiteX64" fmla="*/ 868121 w 1928899"/>
                  <a:gd name="connsiteY64" fmla="*/ 134842 h 1256344"/>
                  <a:gd name="connsiteX65" fmla="*/ 900665 w 1928899"/>
                  <a:gd name="connsiteY65" fmla="*/ 136783 h 1256344"/>
                  <a:gd name="connsiteX66" fmla="*/ 1035255 w 1928899"/>
                  <a:gd name="connsiteY66" fmla="*/ 161665 h 1256344"/>
                  <a:gd name="connsiteX67" fmla="*/ 1379922 w 1928899"/>
                  <a:gd name="connsiteY67" fmla="*/ 361280 h 1256344"/>
                  <a:gd name="connsiteX68" fmla="*/ 1397359 w 1928899"/>
                  <a:gd name="connsiteY68" fmla="*/ 383904 h 1256344"/>
                  <a:gd name="connsiteX69" fmla="*/ 1581633 w 1928899"/>
                  <a:gd name="connsiteY69" fmla="*/ 440942 h 1256344"/>
                  <a:gd name="connsiteX70" fmla="*/ 1928899 w 1928899"/>
                  <a:gd name="connsiteY70" fmla="*/ 723013 h 1256344"/>
                  <a:gd name="connsiteX0" fmla="*/ 1832831 w 1832831"/>
                  <a:gd name="connsiteY0" fmla="*/ 626945 h 1256344"/>
                  <a:gd name="connsiteX1" fmla="*/ 1568990 w 1832831"/>
                  <a:gd name="connsiteY1" fmla="*/ 886425 h 1256344"/>
                  <a:gd name="connsiteX2" fmla="*/ 1295611 w 1832831"/>
                  <a:gd name="connsiteY2" fmla="*/ 784774 h 1256344"/>
                  <a:gd name="connsiteX3" fmla="*/ 1285468 w 1832831"/>
                  <a:gd name="connsiteY3" fmla="*/ 798684 h 1256344"/>
                  <a:gd name="connsiteX4" fmla="*/ 1125280 w 1832831"/>
                  <a:gd name="connsiteY4" fmla="*/ 928127 h 1256344"/>
                  <a:gd name="connsiteX5" fmla="*/ 1121898 w 1832831"/>
                  <a:gd name="connsiteY5" fmla="*/ 929765 h 1256344"/>
                  <a:gd name="connsiteX6" fmla="*/ 1121020 w 1832831"/>
                  <a:gd name="connsiteY6" fmla="*/ 932979 h 1256344"/>
                  <a:gd name="connsiteX7" fmla="*/ 940234 w 1832831"/>
                  <a:gd name="connsiteY7" fmla="*/ 1221494 h 1256344"/>
                  <a:gd name="connsiteX8" fmla="*/ 939479 w 1832831"/>
                  <a:gd name="connsiteY8" fmla="*/ 1220710 h 1256344"/>
                  <a:gd name="connsiteX9" fmla="*/ 930468 w 1832831"/>
                  <a:gd name="connsiteY9" fmla="*/ 1229512 h 1256344"/>
                  <a:gd name="connsiteX10" fmla="*/ 909689 w 1832831"/>
                  <a:gd name="connsiteY10" fmla="*/ 1242927 h 1256344"/>
                  <a:gd name="connsiteX11" fmla="*/ 745366 w 1832831"/>
                  <a:gd name="connsiteY11" fmla="*/ 1189797 h 1256344"/>
                  <a:gd name="connsiteX12" fmla="*/ 760526 w 1832831"/>
                  <a:gd name="connsiteY12" fmla="*/ 1055653 h 1256344"/>
                  <a:gd name="connsiteX13" fmla="*/ 770851 w 1832831"/>
                  <a:gd name="connsiteY13" fmla="*/ 1045564 h 1256344"/>
                  <a:gd name="connsiteX14" fmla="*/ 770593 w 1832831"/>
                  <a:gd name="connsiteY14" fmla="*/ 1045294 h 1256344"/>
                  <a:gd name="connsiteX15" fmla="*/ 906924 w 1832831"/>
                  <a:gd name="connsiteY15" fmla="*/ 776487 h 1256344"/>
                  <a:gd name="connsiteX16" fmla="*/ 908680 w 1832831"/>
                  <a:gd name="connsiteY16" fmla="*/ 754107 h 1256344"/>
                  <a:gd name="connsiteX17" fmla="*/ 878492 w 1832831"/>
                  <a:gd name="connsiteY17" fmla="*/ 752292 h 1256344"/>
                  <a:gd name="connsiteX18" fmla="*/ 430437 w 1832831"/>
                  <a:gd name="connsiteY18" fmla="*/ 1011422 h 1256344"/>
                  <a:gd name="connsiteX19" fmla="*/ 412957 w 1832831"/>
                  <a:gd name="connsiteY19" fmla="*/ 1046780 h 1256344"/>
                  <a:gd name="connsiteX20" fmla="*/ 410928 w 1832831"/>
                  <a:gd name="connsiteY20" fmla="*/ 1053093 h 1256344"/>
                  <a:gd name="connsiteX21" fmla="*/ 400596 w 1832831"/>
                  <a:gd name="connsiteY21" fmla="*/ 1071731 h 1256344"/>
                  <a:gd name="connsiteX22" fmla="*/ 256821 w 1832831"/>
                  <a:gd name="connsiteY22" fmla="*/ 1100424 h 1256344"/>
                  <a:gd name="connsiteX23" fmla="*/ 222184 w 1832831"/>
                  <a:gd name="connsiteY23" fmla="*/ 974480 h 1256344"/>
                  <a:gd name="connsiteX24" fmla="*/ 225849 w 1832831"/>
                  <a:gd name="connsiteY24" fmla="*/ 967867 h 1256344"/>
                  <a:gd name="connsiteX25" fmla="*/ 225757 w 1832831"/>
                  <a:gd name="connsiteY25" fmla="*/ 967826 h 1256344"/>
                  <a:gd name="connsiteX26" fmla="*/ 252532 w 1832831"/>
                  <a:gd name="connsiteY26" fmla="*/ 913666 h 1256344"/>
                  <a:gd name="connsiteX27" fmla="*/ 283405 w 1832831"/>
                  <a:gd name="connsiteY27" fmla="*/ 862664 h 1256344"/>
                  <a:gd name="connsiteX28" fmla="*/ 501995 w 1832831"/>
                  <a:gd name="connsiteY28" fmla="*/ 652419 h 1256344"/>
                  <a:gd name="connsiteX29" fmla="*/ 538200 w 1832831"/>
                  <a:gd name="connsiteY29" fmla="*/ 632883 h 1256344"/>
                  <a:gd name="connsiteX30" fmla="*/ 497291 w 1832831"/>
                  <a:gd name="connsiteY30" fmla="*/ 645196 h 1256344"/>
                  <a:gd name="connsiteX31" fmla="*/ 214440 w 1832831"/>
                  <a:gd name="connsiteY31" fmla="*/ 845373 h 1256344"/>
                  <a:gd name="connsiteX32" fmla="*/ 213782 w 1832831"/>
                  <a:gd name="connsiteY32" fmla="*/ 844851 h 1256344"/>
                  <a:gd name="connsiteX33" fmla="*/ 204274 w 1832831"/>
                  <a:gd name="connsiteY33" fmla="*/ 858149 h 1256344"/>
                  <a:gd name="connsiteX34" fmla="*/ 65233 w 1832831"/>
                  <a:gd name="connsiteY34" fmla="*/ 882958 h 1256344"/>
                  <a:gd name="connsiteX35" fmla="*/ 26746 w 1832831"/>
                  <a:gd name="connsiteY35" fmla="*/ 729128 h 1256344"/>
                  <a:gd name="connsiteX36" fmla="*/ 40170 w 1832831"/>
                  <a:gd name="connsiteY36" fmla="*/ 710356 h 1256344"/>
                  <a:gd name="connsiteX37" fmla="*/ 44005 w 1832831"/>
                  <a:gd name="connsiteY37" fmla="*/ 706743 h 1256344"/>
                  <a:gd name="connsiteX38" fmla="*/ 87969 w 1832831"/>
                  <a:gd name="connsiteY38" fmla="*/ 655865 h 1256344"/>
                  <a:gd name="connsiteX39" fmla="*/ 491535 w 1832831"/>
                  <a:gd name="connsiteY39" fmla="*/ 417671 h 1256344"/>
                  <a:gd name="connsiteX40" fmla="*/ 520006 w 1832831"/>
                  <a:gd name="connsiteY40" fmla="*/ 411792 h 1256344"/>
                  <a:gd name="connsiteX41" fmla="*/ 499480 w 1832831"/>
                  <a:gd name="connsiteY41" fmla="*/ 412573 h 1256344"/>
                  <a:gd name="connsiteX42" fmla="*/ 214510 w 1832831"/>
                  <a:gd name="connsiteY42" fmla="*/ 506010 h 1256344"/>
                  <a:gd name="connsiteX43" fmla="*/ 175554 w 1832831"/>
                  <a:gd name="connsiteY43" fmla="*/ 532692 h 1256344"/>
                  <a:gd name="connsiteX44" fmla="*/ 167662 w 1832831"/>
                  <a:gd name="connsiteY44" fmla="*/ 539838 h 1256344"/>
                  <a:gd name="connsiteX45" fmla="*/ 53294 w 1832831"/>
                  <a:gd name="connsiteY45" fmla="*/ 545026 h 1256344"/>
                  <a:gd name="connsiteX46" fmla="*/ 13131 w 1832831"/>
                  <a:gd name="connsiteY46" fmla="*/ 405231 h 1256344"/>
                  <a:gd name="connsiteX47" fmla="*/ 39909 w 1832831"/>
                  <a:gd name="connsiteY47" fmla="*/ 375302 h 1256344"/>
                  <a:gd name="connsiteX48" fmla="*/ 44727 w 1832831"/>
                  <a:gd name="connsiteY48" fmla="*/ 372449 h 1256344"/>
                  <a:gd name="connsiteX49" fmla="*/ 105579 w 1832831"/>
                  <a:gd name="connsiteY49" fmla="*/ 330772 h 1256344"/>
                  <a:gd name="connsiteX50" fmla="*/ 532855 w 1832831"/>
                  <a:gd name="connsiteY50" fmla="*/ 204497 h 1256344"/>
                  <a:gd name="connsiteX51" fmla="*/ 554862 w 1832831"/>
                  <a:gd name="connsiteY51" fmla="*/ 205058 h 1256344"/>
                  <a:gd name="connsiteX52" fmla="*/ 558757 w 1832831"/>
                  <a:gd name="connsiteY52" fmla="*/ 202346 h 1256344"/>
                  <a:gd name="connsiteX53" fmla="*/ 538676 w 1832831"/>
                  <a:gd name="connsiteY53" fmla="*/ 197730 h 1256344"/>
                  <a:gd name="connsiteX54" fmla="*/ 452924 w 1832831"/>
                  <a:gd name="connsiteY54" fmla="*/ 186795 h 1256344"/>
                  <a:gd name="connsiteX55" fmla="*/ 414295 w 1832831"/>
                  <a:gd name="connsiteY55" fmla="*/ 185829 h 1256344"/>
                  <a:gd name="connsiteX56" fmla="*/ 409776 w 1832831"/>
                  <a:gd name="connsiteY56" fmla="*/ 186282 h 1256344"/>
                  <a:gd name="connsiteX57" fmla="*/ 372380 w 1832831"/>
                  <a:gd name="connsiteY57" fmla="*/ 179090 h 1256344"/>
                  <a:gd name="connsiteX58" fmla="*/ 317854 w 1832831"/>
                  <a:gd name="connsiteY58" fmla="*/ 57312 h 1256344"/>
                  <a:gd name="connsiteX59" fmla="*/ 332138 w 1832831"/>
                  <a:gd name="connsiteY59" fmla="*/ 33364 h 1256344"/>
                  <a:gd name="connsiteX60" fmla="*/ 404116 w 1832831"/>
                  <a:gd name="connsiteY60" fmla="*/ 0 h 1256344"/>
                  <a:gd name="connsiteX61" fmla="*/ 412057 w 1832831"/>
                  <a:gd name="connsiteY61" fmla="*/ 729 h 1256344"/>
                  <a:gd name="connsiteX62" fmla="*/ 464183 w 1832831"/>
                  <a:gd name="connsiteY62" fmla="*/ 2032 h 1256344"/>
                  <a:gd name="connsiteX63" fmla="*/ 829038 w 1832831"/>
                  <a:gd name="connsiteY63" fmla="*/ 110823 h 1256344"/>
                  <a:gd name="connsiteX64" fmla="*/ 868121 w 1832831"/>
                  <a:gd name="connsiteY64" fmla="*/ 134842 h 1256344"/>
                  <a:gd name="connsiteX65" fmla="*/ 900665 w 1832831"/>
                  <a:gd name="connsiteY65" fmla="*/ 136783 h 1256344"/>
                  <a:gd name="connsiteX66" fmla="*/ 1035255 w 1832831"/>
                  <a:gd name="connsiteY66" fmla="*/ 161665 h 1256344"/>
                  <a:gd name="connsiteX67" fmla="*/ 1379922 w 1832831"/>
                  <a:gd name="connsiteY67" fmla="*/ 361280 h 1256344"/>
                  <a:gd name="connsiteX68" fmla="*/ 1397359 w 1832831"/>
                  <a:gd name="connsiteY68" fmla="*/ 383904 h 1256344"/>
                  <a:gd name="connsiteX69" fmla="*/ 1581633 w 1832831"/>
                  <a:gd name="connsiteY69" fmla="*/ 440942 h 1256344"/>
                  <a:gd name="connsiteX0" fmla="*/ 1568990 w 1581634"/>
                  <a:gd name="connsiteY0" fmla="*/ 886425 h 1256344"/>
                  <a:gd name="connsiteX1" fmla="*/ 1295611 w 1581634"/>
                  <a:gd name="connsiteY1" fmla="*/ 784774 h 1256344"/>
                  <a:gd name="connsiteX2" fmla="*/ 1285468 w 1581634"/>
                  <a:gd name="connsiteY2" fmla="*/ 798684 h 1256344"/>
                  <a:gd name="connsiteX3" fmla="*/ 1125280 w 1581634"/>
                  <a:gd name="connsiteY3" fmla="*/ 928127 h 1256344"/>
                  <a:gd name="connsiteX4" fmla="*/ 1121898 w 1581634"/>
                  <a:gd name="connsiteY4" fmla="*/ 929765 h 1256344"/>
                  <a:gd name="connsiteX5" fmla="*/ 1121020 w 1581634"/>
                  <a:gd name="connsiteY5" fmla="*/ 932979 h 1256344"/>
                  <a:gd name="connsiteX6" fmla="*/ 940234 w 1581634"/>
                  <a:gd name="connsiteY6" fmla="*/ 1221494 h 1256344"/>
                  <a:gd name="connsiteX7" fmla="*/ 939479 w 1581634"/>
                  <a:gd name="connsiteY7" fmla="*/ 1220710 h 1256344"/>
                  <a:gd name="connsiteX8" fmla="*/ 930468 w 1581634"/>
                  <a:gd name="connsiteY8" fmla="*/ 1229512 h 1256344"/>
                  <a:gd name="connsiteX9" fmla="*/ 909689 w 1581634"/>
                  <a:gd name="connsiteY9" fmla="*/ 1242927 h 1256344"/>
                  <a:gd name="connsiteX10" fmla="*/ 745366 w 1581634"/>
                  <a:gd name="connsiteY10" fmla="*/ 1189797 h 1256344"/>
                  <a:gd name="connsiteX11" fmla="*/ 760526 w 1581634"/>
                  <a:gd name="connsiteY11" fmla="*/ 1055653 h 1256344"/>
                  <a:gd name="connsiteX12" fmla="*/ 770851 w 1581634"/>
                  <a:gd name="connsiteY12" fmla="*/ 1045564 h 1256344"/>
                  <a:gd name="connsiteX13" fmla="*/ 770593 w 1581634"/>
                  <a:gd name="connsiteY13" fmla="*/ 1045294 h 1256344"/>
                  <a:gd name="connsiteX14" fmla="*/ 906924 w 1581634"/>
                  <a:gd name="connsiteY14" fmla="*/ 776487 h 1256344"/>
                  <a:gd name="connsiteX15" fmla="*/ 908680 w 1581634"/>
                  <a:gd name="connsiteY15" fmla="*/ 754107 h 1256344"/>
                  <a:gd name="connsiteX16" fmla="*/ 878492 w 1581634"/>
                  <a:gd name="connsiteY16" fmla="*/ 752292 h 1256344"/>
                  <a:gd name="connsiteX17" fmla="*/ 430437 w 1581634"/>
                  <a:gd name="connsiteY17" fmla="*/ 1011422 h 1256344"/>
                  <a:gd name="connsiteX18" fmla="*/ 412957 w 1581634"/>
                  <a:gd name="connsiteY18" fmla="*/ 1046780 h 1256344"/>
                  <a:gd name="connsiteX19" fmla="*/ 410928 w 1581634"/>
                  <a:gd name="connsiteY19" fmla="*/ 1053093 h 1256344"/>
                  <a:gd name="connsiteX20" fmla="*/ 400596 w 1581634"/>
                  <a:gd name="connsiteY20" fmla="*/ 1071731 h 1256344"/>
                  <a:gd name="connsiteX21" fmla="*/ 256821 w 1581634"/>
                  <a:gd name="connsiteY21" fmla="*/ 1100424 h 1256344"/>
                  <a:gd name="connsiteX22" fmla="*/ 222184 w 1581634"/>
                  <a:gd name="connsiteY22" fmla="*/ 974480 h 1256344"/>
                  <a:gd name="connsiteX23" fmla="*/ 225849 w 1581634"/>
                  <a:gd name="connsiteY23" fmla="*/ 967867 h 1256344"/>
                  <a:gd name="connsiteX24" fmla="*/ 225757 w 1581634"/>
                  <a:gd name="connsiteY24" fmla="*/ 967826 h 1256344"/>
                  <a:gd name="connsiteX25" fmla="*/ 252532 w 1581634"/>
                  <a:gd name="connsiteY25" fmla="*/ 913666 h 1256344"/>
                  <a:gd name="connsiteX26" fmla="*/ 283405 w 1581634"/>
                  <a:gd name="connsiteY26" fmla="*/ 862664 h 1256344"/>
                  <a:gd name="connsiteX27" fmla="*/ 501995 w 1581634"/>
                  <a:gd name="connsiteY27" fmla="*/ 652419 h 1256344"/>
                  <a:gd name="connsiteX28" fmla="*/ 538200 w 1581634"/>
                  <a:gd name="connsiteY28" fmla="*/ 632883 h 1256344"/>
                  <a:gd name="connsiteX29" fmla="*/ 497291 w 1581634"/>
                  <a:gd name="connsiteY29" fmla="*/ 645196 h 1256344"/>
                  <a:gd name="connsiteX30" fmla="*/ 214440 w 1581634"/>
                  <a:gd name="connsiteY30" fmla="*/ 845373 h 1256344"/>
                  <a:gd name="connsiteX31" fmla="*/ 213782 w 1581634"/>
                  <a:gd name="connsiteY31" fmla="*/ 844851 h 1256344"/>
                  <a:gd name="connsiteX32" fmla="*/ 204274 w 1581634"/>
                  <a:gd name="connsiteY32" fmla="*/ 858149 h 1256344"/>
                  <a:gd name="connsiteX33" fmla="*/ 65233 w 1581634"/>
                  <a:gd name="connsiteY33" fmla="*/ 882958 h 1256344"/>
                  <a:gd name="connsiteX34" fmla="*/ 26746 w 1581634"/>
                  <a:gd name="connsiteY34" fmla="*/ 729128 h 1256344"/>
                  <a:gd name="connsiteX35" fmla="*/ 40170 w 1581634"/>
                  <a:gd name="connsiteY35" fmla="*/ 710356 h 1256344"/>
                  <a:gd name="connsiteX36" fmla="*/ 44005 w 1581634"/>
                  <a:gd name="connsiteY36" fmla="*/ 706743 h 1256344"/>
                  <a:gd name="connsiteX37" fmla="*/ 87969 w 1581634"/>
                  <a:gd name="connsiteY37" fmla="*/ 655865 h 1256344"/>
                  <a:gd name="connsiteX38" fmla="*/ 491535 w 1581634"/>
                  <a:gd name="connsiteY38" fmla="*/ 417671 h 1256344"/>
                  <a:gd name="connsiteX39" fmla="*/ 520006 w 1581634"/>
                  <a:gd name="connsiteY39" fmla="*/ 411792 h 1256344"/>
                  <a:gd name="connsiteX40" fmla="*/ 499480 w 1581634"/>
                  <a:gd name="connsiteY40" fmla="*/ 412573 h 1256344"/>
                  <a:gd name="connsiteX41" fmla="*/ 214510 w 1581634"/>
                  <a:gd name="connsiteY41" fmla="*/ 506010 h 1256344"/>
                  <a:gd name="connsiteX42" fmla="*/ 175554 w 1581634"/>
                  <a:gd name="connsiteY42" fmla="*/ 532692 h 1256344"/>
                  <a:gd name="connsiteX43" fmla="*/ 167662 w 1581634"/>
                  <a:gd name="connsiteY43" fmla="*/ 539838 h 1256344"/>
                  <a:gd name="connsiteX44" fmla="*/ 53294 w 1581634"/>
                  <a:gd name="connsiteY44" fmla="*/ 545026 h 1256344"/>
                  <a:gd name="connsiteX45" fmla="*/ 13131 w 1581634"/>
                  <a:gd name="connsiteY45" fmla="*/ 405231 h 1256344"/>
                  <a:gd name="connsiteX46" fmla="*/ 39909 w 1581634"/>
                  <a:gd name="connsiteY46" fmla="*/ 375302 h 1256344"/>
                  <a:gd name="connsiteX47" fmla="*/ 44727 w 1581634"/>
                  <a:gd name="connsiteY47" fmla="*/ 372449 h 1256344"/>
                  <a:gd name="connsiteX48" fmla="*/ 105579 w 1581634"/>
                  <a:gd name="connsiteY48" fmla="*/ 330772 h 1256344"/>
                  <a:gd name="connsiteX49" fmla="*/ 532855 w 1581634"/>
                  <a:gd name="connsiteY49" fmla="*/ 204497 h 1256344"/>
                  <a:gd name="connsiteX50" fmla="*/ 554862 w 1581634"/>
                  <a:gd name="connsiteY50" fmla="*/ 205058 h 1256344"/>
                  <a:gd name="connsiteX51" fmla="*/ 558757 w 1581634"/>
                  <a:gd name="connsiteY51" fmla="*/ 202346 h 1256344"/>
                  <a:gd name="connsiteX52" fmla="*/ 538676 w 1581634"/>
                  <a:gd name="connsiteY52" fmla="*/ 197730 h 1256344"/>
                  <a:gd name="connsiteX53" fmla="*/ 452924 w 1581634"/>
                  <a:gd name="connsiteY53" fmla="*/ 186795 h 1256344"/>
                  <a:gd name="connsiteX54" fmla="*/ 414295 w 1581634"/>
                  <a:gd name="connsiteY54" fmla="*/ 185829 h 1256344"/>
                  <a:gd name="connsiteX55" fmla="*/ 409776 w 1581634"/>
                  <a:gd name="connsiteY55" fmla="*/ 186282 h 1256344"/>
                  <a:gd name="connsiteX56" fmla="*/ 372380 w 1581634"/>
                  <a:gd name="connsiteY56" fmla="*/ 179090 h 1256344"/>
                  <a:gd name="connsiteX57" fmla="*/ 317854 w 1581634"/>
                  <a:gd name="connsiteY57" fmla="*/ 57312 h 1256344"/>
                  <a:gd name="connsiteX58" fmla="*/ 332138 w 1581634"/>
                  <a:gd name="connsiteY58" fmla="*/ 33364 h 1256344"/>
                  <a:gd name="connsiteX59" fmla="*/ 404116 w 1581634"/>
                  <a:gd name="connsiteY59" fmla="*/ 0 h 1256344"/>
                  <a:gd name="connsiteX60" fmla="*/ 412057 w 1581634"/>
                  <a:gd name="connsiteY60" fmla="*/ 729 h 1256344"/>
                  <a:gd name="connsiteX61" fmla="*/ 464183 w 1581634"/>
                  <a:gd name="connsiteY61" fmla="*/ 2032 h 1256344"/>
                  <a:gd name="connsiteX62" fmla="*/ 829038 w 1581634"/>
                  <a:gd name="connsiteY62" fmla="*/ 110823 h 1256344"/>
                  <a:gd name="connsiteX63" fmla="*/ 868121 w 1581634"/>
                  <a:gd name="connsiteY63" fmla="*/ 134842 h 1256344"/>
                  <a:gd name="connsiteX64" fmla="*/ 900665 w 1581634"/>
                  <a:gd name="connsiteY64" fmla="*/ 136783 h 1256344"/>
                  <a:gd name="connsiteX65" fmla="*/ 1035255 w 1581634"/>
                  <a:gd name="connsiteY65" fmla="*/ 161665 h 1256344"/>
                  <a:gd name="connsiteX66" fmla="*/ 1379922 w 1581634"/>
                  <a:gd name="connsiteY66" fmla="*/ 361280 h 1256344"/>
                  <a:gd name="connsiteX67" fmla="*/ 1397359 w 1581634"/>
                  <a:gd name="connsiteY67" fmla="*/ 383904 h 1256344"/>
                  <a:gd name="connsiteX68" fmla="*/ 1581633 w 1581634"/>
                  <a:gd name="connsiteY68" fmla="*/ 440942 h 1256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581634" h="1256344">
                    <a:moveTo>
                      <a:pt x="1568990" y="886425"/>
                    </a:moveTo>
                    <a:lnTo>
                      <a:pt x="1295611" y="784774"/>
                    </a:lnTo>
                    <a:lnTo>
                      <a:pt x="1285468" y="798684"/>
                    </a:lnTo>
                    <a:cubicBezTo>
                      <a:pt x="1243883" y="850462"/>
                      <a:pt x="1189072" y="894345"/>
                      <a:pt x="1125280" y="928127"/>
                    </a:cubicBezTo>
                    <a:lnTo>
                      <a:pt x="1121898" y="929765"/>
                    </a:lnTo>
                    <a:lnTo>
                      <a:pt x="1121020" y="932979"/>
                    </a:lnTo>
                    <a:cubicBezTo>
                      <a:pt x="1085740" y="1041187"/>
                      <a:pt x="1024277" y="1140579"/>
                      <a:pt x="940234" y="1221494"/>
                    </a:cubicBezTo>
                    <a:lnTo>
                      <a:pt x="939479" y="1220710"/>
                    </a:lnTo>
                    <a:lnTo>
                      <a:pt x="930468" y="1229512"/>
                    </a:lnTo>
                    <a:cubicBezTo>
                      <a:pt x="924133" y="1234581"/>
                      <a:pt x="917194" y="1239089"/>
                      <a:pt x="909689" y="1242927"/>
                    </a:cubicBezTo>
                    <a:cubicBezTo>
                      <a:pt x="849648" y="1273634"/>
                      <a:pt x="776078" y="1249847"/>
                      <a:pt x="745366" y="1189797"/>
                    </a:cubicBezTo>
                    <a:cubicBezTo>
                      <a:pt x="722333" y="1144759"/>
                      <a:pt x="729948" y="1092115"/>
                      <a:pt x="760526" y="1055653"/>
                    </a:cubicBezTo>
                    <a:lnTo>
                      <a:pt x="770851" y="1045564"/>
                    </a:lnTo>
                    <a:lnTo>
                      <a:pt x="770593" y="1045294"/>
                    </a:lnTo>
                    <a:cubicBezTo>
                      <a:pt x="845749" y="972936"/>
                      <a:pt x="893212" y="877918"/>
                      <a:pt x="906924" y="776487"/>
                    </a:cubicBezTo>
                    <a:lnTo>
                      <a:pt x="908680" y="754107"/>
                    </a:lnTo>
                    <a:lnTo>
                      <a:pt x="878492" y="752292"/>
                    </a:lnTo>
                    <a:cubicBezTo>
                      <a:pt x="693778" y="748559"/>
                      <a:pt x="520268" y="847734"/>
                      <a:pt x="430437" y="1011422"/>
                    </a:cubicBezTo>
                    <a:lnTo>
                      <a:pt x="412957" y="1046780"/>
                    </a:lnTo>
                    <a:lnTo>
                      <a:pt x="410928" y="1053093"/>
                    </a:lnTo>
                    <a:cubicBezTo>
                      <a:pt x="408158" y="1059505"/>
                      <a:pt x="404720" y="1065750"/>
                      <a:pt x="400596" y="1071731"/>
                    </a:cubicBezTo>
                    <a:cubicBezTo>
                      <a:pt x="367606" y="1119579"/>
                      <a:pt x="303235" y="1132425"/>
                      <a:pt x="256821" y="1100424"/>
                    </a:cubicBezTo>
                    <a:cubicBezTo>
                      <a:pt x="216208" y="1072421"/>
                      <a:pt x="202800" y="1019362"/>
                      <a:pt x="222184" y="974480"/>
                    </a:cubicBezTo>
                    <a:lnTo>
                      <a:pt x="225849" y="967867"/>
                    </a:lnTo>
                    <a:lnTo>
                      <a:pt x="225757" y="967826"/>
                    </a:lnTo>
                    <a:cubicBezTo>
                      <a:pt x="233969" y="949262"/>
                      <a:pt x="242909" y="931200"/>
                      <a:pt x="252532" y="913666"/>
                    </a:cubicBezTo>
                    <a:cubicBezTo>
                      <a:pt x="262154" y="896130"/>
                      <a:pt x="272461" y="879122"/>
                      <a:pt x="283405" y="862664"/>
                    </a:cubicBezTo>
                    <a:cubicBezTo>
                      <a:pt x="340860" y="776260"/>
                      <a:pt x="415898" y="705026"/>
                      <a:pt x="501995" y="652419"/>
                    </a:cubicBezTo>
                    <a:lnTo>
                      <a:pt x="538200" y="632883"/>
                    </a:lnTo>
                    <a:lnTo>
                      <a:pt x="497291" y="645196"/>
                    </a:lnTo>
                    <a:cubicBezTo>
                      <a:pt x="388554" y="682689"/>
                      <a:pt x="289739" y="750585"/>
                      <a:pt x="214440" y="845373"/>
                    </a:cubicBezTo>
                    <a:lnTo>
                      <a:pt x="213782" y="844851"/>
                    </a:lnTo>
                    <a:lnTo>
                      <a:pt x="204274" y="858149"/>
                    </a:lnTo>
                    <a:cubicBezTo>
                      <a:pt x="169402" y="897987"/>
                      <a:pt x="111373" y="909597"/>
                      <a:pt x="65233" y="882958"/>
                    </a:cubicBezTo>
                    <a:cubicBezTo>
                      <a:pt x="12503" y="852515"/>
                      <a:pt x="-4728" y="783643"/>
                      <a:pt x="26746" y="729128"/>
                    </a:cubicBezTo>
                    <a:cubicBezTo>
                      <a:pt x="30680" y="722315"/>
                      <a:pt x="35189" y="716048"/>
                      <a:pt x="40170" y="710356"/>
                    </a:cubicBezTo>
                    <a:lnTo>
                      <a:pt x="44005" y="706743"/>
                    </a:lnTo>
                    <a:lnTo>
                      <a:pt x="87969" y="655865"/>
                    </a:lnTo>
                    <a:cubicBezTo>
                      <a:pt x="199220" y="537410"/>
                      <a:pt x="339965" y="456406"/>
                      <a:pt x="491535" y="417671"/>
                    </a:cubicBezTo>
                    <a:lnTo>
                      <a:pt x="520006" y="411792"/>
                    </a:lnTo>
                    <a:lnTo>
                      <a:pt x="499480" y="412573"/>
                    </a:lnTo>
                    <a:cubicBezTo>
                      <a:pt x="400332" y="420243"/>
                      <a:pt x="302438" y="451279"/>
                      <a:pt x="214510" y="506010"/>
                    </a:cubicBezTo>
                    <a:lnTo>
                      <a:pt x="175554" y="532692"/>
                    </a:lnTo>
                    <a:lnTo>
                      <a:pt x="167662" y="539838"/>
                    </a:lnTo>
                    <a:cubicBezTo>
                      <a:pt x="135778" y="563281"/>
                      <a:pt x="90843" y="566706"/>
                      <a:pt x="53294" y="545026"/>
                    </a:cubicBezTo>
                    <a:cubicBezTo>
                      <a:pt x="3226" y="516120"/>
                      <a:pt x="-14755" y="453531"/>
                      <a:pt x="13131" y="405231"/>
                    </a:cubicBezTo>
                    <a:cubicBezTo>
                      <a:pt x="20103" y="393155"/>
                      <a:pt x="29281" y="383117"/>
                      <a:pt x="39909" y="375302"/>
                    </a:cubicBezTo>
                    <a:lnTo>
                      <a:pt x="44727" y="372449"/>
                    </a:lnTo>
                    <a:lnTo>
                      <a:pt x="105579" y="330772"/>
                    </a:lnTo>
                    <a:cubicBezTo>
                      <a:pt x="236762" y="249117"/>
                      <a:pt x="384671" y="207232"/>
                      <a:pt x="532855" y="204497"/>
                    </a:cubicBezTo>
                    <a:lnTo>
                      <a:pt x="554862" y="205058"/>
                    </a:lnTo>
                    <a:lnTo>
                      <a:pt x="558757" y="202346"/>
                    </a:lnTo>
                    <a:lnTo>
                      <a:pt x="538676" y="197730"/>
                    </a:lnTo>
                    <a:cubicBezTo>
                      <a:pt x="510562" y="192233"/>
                      <a:pt x="481926" y="188555"/>
                      <a:pt x="452924" y="186795"/>
                    </a:cubicBezTo>
                    <a:lnTo>
                      <a:pt x="414295" y="185829"/>
                    </a:lnTo>
                    <a:lnTo>
                      <a:pt x="409776" y="186282"/>
                    </a:lnTo>
                    <a:cubicBezTo>
                      <a:pt x="397367" y="186345"/>
                      <a:pt x="384681" y="184037"/>
                      <a:pt x="372380" y="179090"/>
                    </a:cubicBezTo>
                    <a:cubicBezTo>
                      <a:pt x="323175" y="159302"/>
                      <a:pt x="298764" y="104780"/>
                      <a:pt x="317854" y="57312"/>
                    </a:cubicBezTo>
                    <a:cubicBezTo>
                      <a:pt x="321434" y="48411"/>
                      <a:pt x="326287" y="40391"/>
                      <a:pt x="332138" y="33364"/>
                    </a:cubicBezTo>
                    <a:cubicBezTo>
                      <a:pt x="349688" y="12283"/>
                      <a:pt x="376199" y="141"/>
                      <a:pt x="404116" y="0"/>
                    </a:cubicBezTo>
                    <a:lnTo>
                      <a:pt x="412057" y="729"/>
                    </a:lnTo>
                    <a:lnTo>
                      <a:pt x="464183" y="2032"/>
                    </a:lnTo>
                    <a:cubicBezTo>
                      <a:pt x="594425" y="9939"/>
                      <a:pt x="718928" y="47967"/>
                      <a:pt x="829038" y="110823"/>
                    </a:cubicBezTo>
                    <a:lnTo>
                      <a:pt x="868121" y="134842"/>
                    </a:lnTo>
                    <a:lnTo>
                      <a:pt x="900665" y="136783"/>
                    </a:lnTo>
                    <a:cubicBezTo>
                      <a:pt x="944372" y="141211"/>
                      <a:pt x="989557" y="149420"/>
                      <a:pt x="1035255" y="161665"/>
                    </a:cubicBezTo>
                    <a:cubicBezTo>
                      <a:pt x="1184811" y="201738"/>
                      <a:pt x="1308001" y="276502"/>
                      <a:pt x="1379922" y="361280"/>
                    </a:cubicBezTo>
                    <a:lnTo>
                      <a:pt x="1397359" y="383904"/>
                    </a:lnTo>
                    <a:lnTo>
                      <a:pt x="1581633" y="440942"/>
                    </a:ln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稲妻 18">
                <a:extLst>
                  <a:ext uri="{FF2B5EF4-FFF2-40B4-BE49-F238E27FC236}">
                    <a16:creationId xmlns:a16="http://schemas.microsoft.com/office/drawing/2014/main" id="{5997F7B8-D780-5E9F-C00B-DF1431D223AA}"/>
                  </a:ext>
                </a:extLst>
              </p:cNvPr>
              <p:cNvSpPr/>
              <p:nvPr/>
            </p:nvSpPr>
            <p:spPr bwMode="auto">
              <a:xfrm rot="5400000">
                <a:off x="7024435" y="1465802"/>
                <a:ext cx="584066" cy="879713"/>
              </a:xfrm>
              <a:prstGeom prst="lightningBol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稲妻 19">
                <a:extLst>
                  <a:ext uri="{FF2B5EF4-FFF2-40B4-BE49-F238E27FC236}">
                    <a16:creationId xmlns:a16="http://schemas.microsoft.com/office/drawing/2014/main" id="{DFED7D0F-BC1F-F5BB-DDD9-F8F40139F87D}"/>
                  </a:ext>
                </a:extLst>
              </p:cNvPr>
              <p:cNvSpPr/>
              <p:nvPr/>
            </p:nvSpPr>
            <p:spPr bwMode="auto">
              <a:xfrm rot="2058630">
                <a:off x="6221721" y="899749"/>
                <a:ext cx="490582" cy="964753"/>
              </a:xfrm>
              <a:prstGeom prst="lightningBol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DE885A77-BAF3-4228-07D5-1973E9782403}"/>
                  </a:ext>
                </a:extLst>
              </p:cNvPr>
              <p:cNvSpPr txBox="1"/>
              <p:nvPr/>
            </p:nvSpPr>
            <p:spPr>
              <a:xfrm rot="18900000">
                <a:off x="6567590" y="1180900"/>
                <a:ext cx="967434" cy="46438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ギュッ</a:t>
                </a:r>
              </a:p>
            </p:txBody>
          </p:sp>
          <p:sp>
            <p:nvSpPr>
              <p:cNvPr id="22" name="矢印: 環状 21">
                <a:extLst>
                  <a:ext uri="{FF2B5EF4-FFF2-40B4-BE49-F238E27FC236}">
                    <a16:creationId xmlns:a16="http://schemas.microsoft.com/office/drawing/2014/main" id="{9EDA0FCB-7E36-542B-D73A-65F2466BE8B3}"/>
                  </a:ext>
                </a:extLst>
              </p:cNvPr>
              <p:cNvSpPr/>
              <p:nvPr/>
            </p:nvSpPr>
            <p:spPr bwMode="auto">
              <a:xfrm>
                <a:off x="4740655" y="2032593"/>
                <a:ext cx="2376005" cy="2474388"/>
              </a:xfrm>
              <a:prstGeom prst="circularArrow">
                <a:avLst>
                  <a:gd name="adj1" fmla="val 10238"/>
                  <a:gd name="adj2" fmla="val 2078273"/>
                  <a:gd name="adj3" fmla="val 6812405"/>
                  <a:gd name="adj4" fmla="val 19433416"/>
                  <a:gd name="adj5" fmla="val 12769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" name="矢印: 右 12">
              <a:extLst>
                <a:ext uri="{FF2B5EF4-FFF2-40B4-BE49-F238E27FC236}">
                  <a16:creationId xmlns:a16="http://schemas.microsoft.com/office/drawing/2014/main" id="{FEC95CBF-CEF9-0528-7958-44FD72298CA4}"/>
                </a:ext>
              </a:extLst>
            </p:cNvPr>
            <p:cNvSpPr/>
            <p:nvPr/>
          </p:nvSpPr>
          <p:spPr bwMode="auto">
            <a:xfrm>
              <a:off x="2837765" y="3140978"/>
              <a:ext cx="1012825" cy="997035"/>
            </a:xfrm>
            <a:prstGeom prst="rightArrow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249145"/>
            <a:ext cx="6284075" cy="9339370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: 上の 2 つの角を丸める 1">
            <a:extLst>
              <a:ext uri="{FF2B5EF4-FFF2-40B4-BE49-F238E27FC236}">
                <a16:creationId xmlns:a16="http://schemas.microsoft.com/office/drawing/2014/main" id="{987AB7C8-AB84-DEB1-91BB-976CFE77670E}"/>
              </a:ext>
            </a:extLst>
          </p:cNvPr>
          <p:cNvSpPr/>
          <p:nvPr/>
        </p:nvSpPr>
        <p:spPr>
          <a:xfrm>
            <a:off x="295275" y="279400"/>
            <a:ext cx="6267450" cy="848175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0AA1D5-5431-AD0C-09C1-376366CAB841}"/>
              </a:ext>
            </a:extLst>
          </p:cNvPr>
          <p:cNvSpPr txBox="1"/>
          <p:nvPr/>
        </p:nvSpPr>
        <p:spPr>
          <a:xfrm>
            <a:off x="493778" y="452500"/>
            <a:ext cx="5870446" cy="4487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灯油の持ち出しに関するお願い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B848ACD-62F7-C82B-561C-F6754C93FBD3}"/>
              </a:ext>
            </a:extLst>
          </p:cNvPr>
          <p:cNvSpPr txBox="1"/>
          <p:nvPr/>
        </p:nvSpPr>
        <p:spPr>
          <a:xfrm>
            <a:off x="533400" y="4421723"/>
            <a:ext cx="5867400" cy="1449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キャップが緩んでいると、運搬中に灯油が漏れ出し、廊下や階段を汚してしまいます。 校内の安全と美化のため、持ち出す前に必ずチェックをお願いします！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305B839-6C6E-F582-AFEF-F91228B0A5A2}"/>
              </a:ext>
            </a:extLst>
          </p:cNvPr>
          <p:cNvSpPr txBox="1"/>
          <p:nvPr/>
        </p:nvSpPr>
        <p:spPr>
          <a:xfrm>
            <a:off x="651580" y="1357096"/>
            <a:ext cx="5631041" cy="61947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ポリタンクのキャップは</a:t>
            </a:r>
            <a:endParaRPr lang="ja-JP" altLang="en-US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98E10FB-E8B8-EDB9-B450-A925B726CB64}"/>
              </a:ext>
            </a:extLst>
          </p:cNvPr>
          <p:cNvSpPr txBox="1"/>
          <p:nvPr/>
        </p:nvSpPr>
        <p:spPr>
          <a:xfrm>
            <a:off x="651580" y="2204105"/>
            <a:ext cx="5631041" cy="19347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最後までしっかり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閉まっていますか？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5E5D218-0802-2CC1-3BAC-3B862D2F34C4}"/>
              </a:ext>
            </a:extLst>
          </p:cNvPr>
          <p:cNvSpPr txBox="1"/>
          <p:nvPr/>
        </p:nvSpPr>
        <p:spPr>
          <a:xfrm>
            <a:off x="651580" y="8751077"/>
            <a:ext cx="5631041" cy="6002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【 </a:t>
            </a:r>
            <a:r>
              <a:rPr lang="ja-JP" altLang="en-US" sz="5400" dirty="0">
                <a:ln w="28575">
                  <a:noFill/>
                </a:ln>
              </a:rPr>
              <a:t>運ぶ前にもう一度、ギュッと確認！ </a:t>
            </a:r>
            <a:r>
              <a:rPr lang="en-US" altLang="ja-JP" sz="5400" dirty="0">
                <a:ln w="28575">
                  <a:noFill/>
                </a:ln>
              </a:rPr>
              <a:t>】</a:t>
            </a:r>
            <a:endParaRPr lang="ja-JP" altLang="en-US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EDB44A4-C459-FFDC-33BA-4D37C6BFD7DF}"/>
              </a:ext>
            </a:extLst>
          </p:cNvPr>
          <p:cNvGrpSpPr/>
          <p:nvPr/>
        </p:nvGrpSpPr>
        <p:grpSpPr>
          <a:xfrm>
            <a:off x="1035199" y="6108663"/>
            <a:ext cx="4793412" cy="2282883"/>
            <a:chOff x="-749952" y="899749"/>
            <a:chExt cx="8596906" cy="4094314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67E9639-3AF7-F5F8-C449-5FE5153F12A0}"/>
                </a:ext>
              </a:extLst>
            </p:cNvPr>
            <p:cNvGrpSpPr/>
            <p:nvPr/>
          </p:nvGrpSpPr>
          <p:grpSpPr>
            <a:xfrm>
              <a:off x="-749952" y="1934084"/>
              <a:ext cx="3344004" cy="3059979"/>
              <a:chOff x="2988434" y="548204"/>
              <a:chExt cx="4858520" cy="4445859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97533C21-B276-24A7-03C0-12FFC8B09ABF}"/>
                  </a:ext>
                </a:extLst>
              </p:cNvPr>
              <p:cNvSpPr/>
              <p:nvPr/>
            </p:nvSpPr>
            <p:spPr bwMode="auto">
              <a:xfrm>
                <a:off x="2988434" y="548204"/>
                <a:ext cx="4736777" cy="4445859"/>
              </a:xfrm>
              <a:custGeom>
                <a:avLst/>
                <a:gdLst>
                  <a:gd name="csX0" fmla="*/ 2844603 w 4736777"/>
                  <a:gd name="csY0" fmla="*/ 0 h 4445859"/>
                  <a:gd name="csX1" fmla="*/ 2851946 w 4736777"/>
                  <a:gd name="csY1" fmla="*/ 385 h 4445859"/>
                  <a:gd name="csX2" fmla="*/ 4736777 w 4736777"/>
                  <a:gd name="csY2" fmla="*/ 385 h 4445859"/>
                  <a:gd name="csX3" fmla="*/ 4736777 w 4736777"/>
                  <a:gd name="csY3" fmla="*/ 4445859 h 4445859"/>
                  <a:gd name="csX4" fmla="*/ 0 w 4736777"/>
                  <a:gd name="csY4" fmla="*/ 4445859 h 4445859"/>
                  <a:gd name="csX5" fmla="*/ 0 w 4736777"/>
                  <a:gd name="csY5" fmla="*/ 2829310 h 4445859"/>
                  <a:gd name="csX6" fmla="*/ 5602 w 4736777"/>
                  <a:gd name="csY6" fmla="*/ 2829310 h 4445859"/>
                  <a:gd name="csX7" fmla="*/ 3458 w 4736777"/>
                  <a:gd name="csY7" fmla="*/ 2792032 h 4445859"/>
                  <a:gd name="csX8" fmla="*/ 547589 w 4736777"/>
                  <a:gd name="csY8" fmla="*/ 1527683 h 4445859"/>
                  <a:gd name="csX9" fmla="*/ 2329521 w 4736777"/>
                  <a:gd name="csY9" fmla="*/ 189472 h 4445859"/>
                  <a:gd name="csX10" fmla="*/ 2712971 w 4736777"/>
                  <a:gd name="csY10" fmla="*/ 14921 h 4445859"/>
                  <a:gd name="csX11" fmla="*/ 2805164 w 4736777"/>
                  <a:gd name="csY11" fmla="*/ 4470 h 4445859"/>
                  <a:gd name="csX12" fmla="*/ 2805164 w 4736777"/>
                  <a:gd name="csY12" fmla="*/ 385 h 4445859"/>
                  <a:gd name="csX13" fmla="*/ 2841202 w 4736777"/>
                  <a:gd name="csY13" fmla="*/ 385 h 4445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4736777" h="4445859">
                    <a:moveTo>
                      <a:pt x="2844603" y="0"/>
                    </a:moveTo>
                    <a:lnTo>
                      <a:pt x="2851946" y="385"/>
                    </a:lnTo>
                    <a:lnTo>
                      <a:pt x="4736777" y="385"/>
                    </a:lnTo>
                    <a:lnTo>
                      <a:pt x="4736777" y="4445859"/>
                    </a:lnTo>
                    <a:lnTo>
                      <a:pt x="0" y="4445859"/>
                    </a:lnTo>
                    <a:lnTo>
                      <a:pt x="0" y="2829310"/>
                    </a:lnTo>
                    <a:lnTo>
                      <a:pt x="5602" y="2829310"/>
                    </a:lnTo>
                    <a:lnTo>
                      <a:pt x="3458" y="2792032"/>
                    </a:lnTo>
                    <a:cubicBezTo>
                      <a:pt x="-6569" y="2289860"/>
                      <a:pt x="189619" y="1796514"/>
                      <a:pt x="547589" y="1527683"/>
                    </a:cubicBezTo>
                    <a:lnTo>
                      <a:pt x="2329521" y="189472"/>
                    </a:lnTo>
                    <a:cubicBezTo>
                      <a:pt x="2451557" y="97825"/>
                      <a:pt x="2581563" y="40404"/>
                      <a:pt x="2712971" y="14921"/>
                    </a:cubicBezTo>
                    <a:lnTo>
                      <a:pt x="2805164" y="4470"/>
                    </a:lnTo>
                    <a:lnTo>
                      <a:pt x="2805164" y="385"/>
                    </a:lnTo>
                    <a:lnTo>
                      <a:pt x="2841202" y="38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D4D22872-E879-F8EC-0989-37C33D6128E0}"/>
                  </a:ext>
                </a:extLst>
              </p:cNvPr>
              <p:cNvGrpSpPr/>
              <p:nvPr/>
            </p:nvGrpSpPr>
            <p:grpSpPr>
              <a:xfrm rot="18900000">
                <a:off x="3298730" y="578734"/>
                <a:ext cx="2767796" cy="2577558"/>
                <a:chOff x="6194078" y="2084785"/>
                <a:chExt cx="2767796" cy="2577558"/>
              </a:xfrm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CD6D18BC-5069-FBB3-B509-C5AF87A1FA52}"/>
                    </a:ext>
                  </a:extLst>
                </p:cNvPr>
                <p:cNvSpPr/>
                <p:nvPr/>
              </p:nvSpPr>
              <p:spPr bwMode="auto">
                <a:xfrm>
                  <a:off x="6194078" y="2084785"/>
                  <a:ext cx="2757786" cy="2577558"/>
                </a:xfrm>
                <a:custGeom>
                  <a:avLst/>
                  <a:gdLst>
                    <a:gd name="csX0" fmla="*/ 1192355 w 2757786"/>
                    <a:gd name="csY0" fmla="*/ 0 h 2577558"/>
                    <a:gd name="csX1" fmla="*/ 1259109 w 2757786"/>
                    <a:gd name="csY1" fmla="*/ 66754 h 2577558"/>
                    <a:gd name="csX2" fmla="*/ 1259109 w 2757786"/>
                    <a:gd name="csY2" fmla="*/ 90941 h 2577558"/>
                    <a:gd name="csX3" fmla="*/ 1378893 w 2757786"/>
                    <a:gd name="csY3" fmla="*/ 84075 h 2577558"/>
                    <a:gd name="csX4" fmla="*/ 1811736 w 2757786"/>
                    <a:gd name="csY4" fmla="*/ 133725 h 2577558"/>
                    <a:gd name="csX5" fmla="*/ 1992376 w 2757786"/>
                    <a:gd name="csY5" fmla="*/ 188945 h 2577558"/>
                    <a:gd name="csX6" fmla="*/ 1992376 w 2757786"/>
                    <a:gd name="csY6" fmla="*/ 171529 h 2577558"/>
                    <a:gd name="csX7" fmla="*/ 2059130 w 2757786"/>
                    <a:gd name="csY7" fmla="*/ 104775 h 2577558"/>
                    <a:gd name="csX8" fmla="*/ 2125884 w 2757786"/>
                    <a:gd name="csY8" fmla="*/ 171529 h 2577558"/>
                    <a:gd name="csX9" fmla="*/ 2125884 w 2757786"/>
                    <a:gd name="csY9" fmla="*/ 248581 h 2577558"/>
                    <a:gd name="csX10" fmla="*/ 2172604 w 2757786"/>
                    <a:gd name="csY10" fmla="*/ 270026 h 2577558"/>
                    <a:gd name="csX11" fmla="*/ 2553254 w 2757786"/>
                    <a:gd name="csY11" fmla="*/ 726685 h 2577558"/>
                    <a:gd name="csX12" fmla="*/ 2558912 w 2757786"/>
                    <a:gd name="csY12" fmla="*/ 794639 h 2577558"/>
                    <a:gd name="csX13" fmla="*/ 2559346 w 2757786"/>
                    <a:gd name="csY13" fmla="*/ 794639 h 2577558"/>
                    <a:gd name="csX14" fmla="*/ 2559346 w 2757786"/>
                    <a:gd name="csY14" fmla="*/ 799847 h 2577558"/>
                    <a:gd name="csX15" fmla="*/ 2559348 w 2757786"/>
                    <a:gd name="csY15" fmla="*/ 799871 h 2577558"/>
                    <a:gd name="csX16" fmla="*/ 2559346 w 2757786"/>
                    <a:gd name="csY16" fmla="*/ 799895 h 2577558"/>
                    <a:gd name="csX17" fmla="*/ 2559346 w 2757786"/>
                    <a:gd name="csY17" fmla="*/ 1192813 h 2577558"/>
                    <a:gd name="csX18" fmla="*/ 2591361 w 2757786"/>
                    <a:gd name="csY18" fmla="*/ 1226284 h 2577558"/>
                    <a:gd name="csX19" fmla="*/ 2757786 w 2757786"/>
                    <a:gd name="csY19" fmla="*/ 1643734 h 2577558"/>
                    <a:gd name="csX20" fmla="*/ 2755479 w 2757786"/>
                    <a:gd name="csY20" fmla="*/ 1672755 h 2577558"/>
                    <a:gd name="csX21" fmla="*/ 2757786 w 2757786"/>
                    <a:gd name="csY21" fmla="*/ 1701776 h 2577558"/>
                    <a:gd name="csX22" fmla="*/ 1378893 w 2757786"/>
                    <a:gd name="csY22" fmla="*/ 2577558 h 2577558"/>
                    <a:gd name="csX23" fmla="*/ 0 w 2757786"/>
                    <a:gd name="csY23" fmla="*/ 1701776 h 2577558"/>
                    <a:gd name="csX24" fmla="*/ 2308 w 2757786"/>
                    <a:gd name="csY24" fmla="*/ 1672755 h 2577558"/>
                    <a:gd name="csX25" fmla="*/ 0 w 2757786"/>
                    <a:gd name="csY25" fmla="*/ 1643734 h 2577558"/>
                    <a:gd name="csX26" fmla="*/ 108360 w 2757786"/>
                    <a:gd name="csY26" fmla="*/ 1302840 h 2577558"/>
                    <a:gd name="csX27" fmla="*/ 139914 w 2757786"/>
                    <a:gd name="csY27" fmla="*/ 1261238 h 2577558"/>
                    <a:gd name="csX28" fmla="*/ 139914 w 2757786"/>
                    <a:gd name="csY28" fmla="*/ 869109 h 2577558"/>
                    <a:gd name="csX29" fmla="*/ 180684 w 2757786"/>
                    <a:gd name="csY29" fmla="*/ 807601 h 2577558"/>
                    <a:gd name="csX30" fmla="*/ 198437 w 2757786"/>
                    <a:gd name="csY30" fmla="*/ 804017 h 2577558"/>
                    <a:gd name="csX31" fmla="*/ 198437 w 2757786"/>
                    <a:gd name="csY31" fmla="*/ 794639 h 2577558"/>
                    <a:gd name="csX32" fmla="*/ 198874 w 2757786"/>
                    <a:gd name="csY32" fmla="*/ 794639 h 2577558"/>
                    <a:gd name="csX33" fmla="*/ 204532 w 2757786"/>
                    <a:gd name="csY33" fmla="*/ 726685 h 2577558"/>
                    <a:gd name="csX34" fmla="*/ 327579 w 2757786"/>
                    <a:gd name="csY34" fmla="*/ 474004 h 2577558"/>
                    <a:gd name="csX35" fmla="*/ 358839 w 2757786"/>
                    <a:gd name="csY35" fmla="*/ 440803 h 2577558"/>
                    <a:gd name="csX36" fmla="*/ 358839 w 2757786"/>
                    <a:gd name="csY36" fmla="*/ 366792 h 2577558"/>
                    <a:gd name="csX37" fmla="*/ 425593 w 2757786"/>
                    <a:gd name="csY37" fmla="*/ 300038 h 2577558"/>
                    <a:gd name="csX38" fmla="*/ 472795 w 2757786"/>
                    <a:gd name="csY38" fmla="*/ 319590 h 2577558"/>
                    <a:gd name="csX39" fmla="*/ 484245 w 2757786"/>
                    <a:gd name="csY39" fmla="*/ 336572 h 2577558"/>
                    <a:gd name="csX40" fmla="*/ 585182 w 2757786"/>
                    <a:gd name="csY40" fmla="*/ 270026 h 2577558"/>
                    <a:gd name="csX41" fmla="*/ 946050 w 2757786"/>
                    <a:gd name="csY41" fmla="*/ 133725 h 2577558"/>
                    <a:gd name="csX42" fmla="*/ 1125601 w 2757786"/>
                    <a:gd name="csY42" fmla="*/ 102132 h 2577558"/>
                    <a:gd name="csX43" fmla="*/ 1125601 w 2757786"/>
                    <a:gd name="csY43" fmla="*/ 66754 h 2577558"/>
                    <a:gd name="csX44" fmla="*/ 1192355 w 2757786"/>
                    <a:gd name="csY44" fmla="*/ 0 h 257755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</a:cxnLst>
                  <a:rect l="l" t="t" r="r" b="b"/>
                  <a:pathLst>
                    <a:path w="2757786" h="2577558">
                      <a:moveTo>
                        <a:pt x="1192355" y="0"/>
                      </a:moveTo>
                      <a:cubicBezTo>
                        <a:pt x="1229222" y="0"/>
                        <a:pt x="1259109" y="29887"/>
                        <a:pt x="1259109" y="66754"/>
                      </a:cubicBezTo>
                      <a:lnTo>
                        <a:pt x="1259109" y="90941"/>
                      </a:lnTo>
                      <a:lnTo>
                        <a:pt x="1378893" y="84075"/>
                      </a:lnTo>
                      <a:cubicBezTo>
                        <a:pt x="1531693" y="84075"/>
                        <a:pt x="1677713" y="101680"/>
                        <a:pt x="1811736" y="133725"/>
                      </a:cubicBezTo>
                      <a:lnTo>
                        <a:pt x="1992376" y="188945"/>
                      </a:lnTo>
                      <a:lnTo>
                        <a:pt x="1992376" y="171529"/>
                      </a:lnTo>
                      <a:cubicBezTo>
                        <a:pt x="1992376" y="134662"/>
                        <a:pt x="2022263" y="104775"/>
                        <a:pt x="2059130" y="104775"/>
                      </a:cubicBezTo>
                      <a:cubicBezTo>
                        <a:pt x="2095997" y="104775"/>
                        <a:pt x="2125884" y="134662"/>
                        <a:pt x="2125884" y="171529"/>
                      </a:cubicBezTo>
                      <a:lnTo>
                        <a:pt x="2125884" y="248581"/>
                      </a:lnTo>
                      <a:lnTo>
                        <a:pt x="2172604" y="270026"/>
                      </a:lnTo>
                      <a:cubicBezTo>
                        <a:pt x="2382238" y="385561"/>
                        <a:pt x="2523028" y="546213"/>
                        <a:pt x="2553254" y="726685"/>
                      </a:cubicBezTo>
                      <a:lnTo>
                        <a:pt x="2558912" y="794639"/>
                      </a:lnTo>
                      <a:lnTo>
                        <a:pt x="2559346" y="794639"/>
                      </a:lnTo>
                      <a:lnTo>
                        <a:pt x="2559346" y="799847"/>
                      </a:lnTo>
                      <a:lnTo>
                        <a:pt x="2559348" y="799871"/>
                      </a:lnTo>
                      <a:lnTo>
                        <a:pt x="2559346" y="799895"/>
                      </a:lnTo>
                      <a:lnTo>
                        <a:pt x="2559346" y="1192813"/>
                      </a:lnTo>
                      <a:lnTo>
                        <a:pt x="2591361" y="1226284"/>
                      </a:lnTo>
                      <a:cubicBezTo>
                        <a:pt x="2697498" y="1350376"/>
                        <a:pt x="2757786" y="1492583"/>
                        <a:pt x="2757786" y="1643734"/>
                      </a:cubicBezTo>
                      <a:lnTo>
                        <a:pt x="2755479" y="1672755"/>
                      </a:lnTo>
                      <a:lnTo>
                        <a:pt x="2757786" y="1701776"/>
                      </a:lnTo>
                      <a:cubicBezTo>
                        <a:pt x="2757786" y="2185457"/>
                        <a:pt x="2140436" y="2577558"/>
                        <a:pt x="1378893" y="2577558"/>
                      </a:cubicBezTo>
                      <a:cubicBezTo>
                        <a:pt x="617351" y="2577558"/>
                        <a:pt x="0" y="2185457"/>
                        <a:pt x="0" y="1701776"/>
                      </a:cubicBezTo>
                      <a:lnTo>
                        <a:pt x="2308" y="1672755"/>
                      </a:lnTo>
                      <a:lnTo>
                        <a:pt x="0" y="1643734"/>
                      </a:lnTo>
                      <a:cubicBezTo>
                        <a:pt x="0" y="1522813"/>
                        <a:pt x="38585" y="1407617"/>
                        <a:pt x="108360" y="1302840"/>
                      </a:cubicBezTo>
                      <a:lnTo>
                        <a:pt x="139914" y="1261238"/>
                      </a:lnTo>
                      <a:lnTo>
                        <a:pt x="139914" y="869109"/>
                      </a:lnTo>
                      <a:cubicBezTo>
                        <a:pt x="139914" y="841459"/>
                        <a:pt x="156725" y="817735"/>
                        <a:pt x="180684" y="807601"/>
                      </a:cubicBezTo>
                      <a:lnTo>
                        <a:pt x="198437" y="804017"/>
                      </a:lnTo>
                      <a:lnTo>
                        <a:pt x="198437" y="794639"/>
                      </a:lnTo>
                      <a:lnTo>
                        <a:pt x="198874" y="794639"/>
                      </a:lnTo>
                      <a:lnTo>
                        <a:pt x="204532" y="726685"/>
                      </a:lnTo>
                      <a:cubicBezTo>
                        <a:pt x="219645" y="636449"/>
                        <a:pt x="262399" y="551168"/>
                        <a:pt x="327579" y="474004"/>
                      </a:cubicBezTo>
                      <a:lnTo>
                        <a:pt x="358839" y="440803"/>
                      </a:lnTo>
                      <a:lnTo>
                        <a:pt x="358839" y="366792"/>
                      </a:lnTo>
                      <a:cubicBezTo>
                        <a:pt x="358839" y="329925"/>
                        <a:pt x="388726" y="300038"/>
                        <a:pt x="425593" y="300038"/>
                      </a:cubicBezTo>
                      <a:cubicBezTo>
                        <a:pt x="444026" y="300038"/>
                        <a:pt x="460715" y="307510"/>
                        <a:pt x="472795" y="319590"/>
                      </a:cubicBezTo>
                      <a:lnTo>
                        <a:pt x="484245" y="336572"/>
                      </a:lnTo>
                      <a:lnTo>
                        <a:pt x="585182" y="270026"/>
                      </a:lnTo>
                      <a:cubicBezTo>
                        <a:pt x="689999" y="212259"/>
                        <a:pt x="812027" y="165771"/>
                        <a:pt x="946050" y="133725"/>
                      </a:cubicBezTo>
                      <a:lnTo>
                        <a:pt x="1125601" y="102132"/>
                      </a:lnTo>
                      <a:lnTo>
                        <a:pt x="1125601" y="66754"/>
                      </a:lnTo>
                      <a:cubicBezTo>
                        <a:pt x="1125601" y="29887"/>
                        <a:pt x="1155488" y="0"/>
                        <a:pt x="119235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E0A2FAED-7D86-9569-4CF2-42B069205E98}"/>
                    </a:ext>
                  </a:extLst>
                </p:cNvPr>
                <p:cNvGrpSpPr/>
                <p:nvPr/>
              </p:nvGrpSpPr>
              <p:grpSpPr>
                <a:xfrm>
                  <a:off x="6204088" y="2084786"/>
                  <a:ext cx="2757786" cy="2577556"/>
                  <a:chOff x="3314402" y="2084786"/>
                  <a:chExt cx="2757786" cy="2577556"/>
                </a:xfrm>
              </p:grpSpPr>
              <p:grpSp>
                <p:nvGrpSpPr>
                  <p:cNvPr id="52" name="グループ化 51">
                    <a:extLst>
                      <a:ext uri="{FF2B5EF4-FFF2-40B4-BE49-F238E27FC236}">
                        <a16:creationId xmlns:a16="http://schemas.microsoft.com/office/drawing/2014/main" id="{C0E403FA-1B18-85A9-061A-5485A1EAC580}"/>
                      </a:ext>
                    </a:extLst>
                  </p:cNvPr>
                  <p:cNvGrpSpPr/>
                  <p:nvPr/>
                </p:nvGrpSpPr>
                <p:grpSpPr>
                  <a:xfrm>
                    <a:off x="3314402" y="2852738"/>
                    <a:ext cx="2757786" cy="1809604"/>
                    <a:chOff x="3386621" y="2866628"/>
                    <a:chExt cx="2613348" cy="1781824"/>
                  </a:xfrm>
                </p:grpSpPr>
                <p:sp>
                  <p:nvSpPr>
                    <p:cNvPr id="64" name="楕円 63">
                      <a:extLst>
                        <a:ext uri="{FF2B5EF4-FFF2-40B4-BE49-F238E27FC236}">
                          <a16:creationId xmlns:a16="http://schemas.microsoft.com/office/drawing/2014/main" id="{C699BF1F-BC6A-9A22-6DA1-6AAE630627CD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30958" y="2479441"/>
                      <a:ext cx="1724674" cy="2613348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5" name="楕円 64">
                      <a:extLst>
                        <a:ext uri="{FF2B5EF4-FFF2-40B4-BE49-F238E27FC236}">
                          <a16:creationId xmlns:a16="http://schemas.microsoft.com/office/drawing/2014/main" id="{EA1DC8D3-495B-53B0-FD78-68114A7D67A0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30958" y="2422291"/>
                      <a:ext cx="1724674" cy="261334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408C9BD9-D399-9E7F-2F4E-46B24303FC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54316" y="288714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" name="四角形: 上の 2 つの角を丸める 53">
                    <a:extLst>
                      <a:ext uri="{FF2B5EF4-FFF2-40B4-BE49-F238E27FC236}">
                        <a16:creationId xmlns:a16="http://schemas.microsoft.com/office/drawing/2014/main" id="{8966BC38-EBCE-0949-666B-1AE3713345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6778" y="218956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" name="四角形: 上の 2 つの角を丸める 54">
                    <a:extLst>
                      <a:ext uri="{FF2B5EF4-FFF2-40B4-BE49-F238E27FC236}">
                        <a16:creationId xmlns:a16="http://schemas.microsoft.com/office/drawing/2014/main" id="{565CF48C-0208-44C5-7D7F-B584C12C87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0003" y="2084786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" name="四角形: 上の 2 つの角を丸める 55">
                    <a:extLst>
                      <a:ext uri="{FF2B5EF4-FFF2-40B4-BE49-F238E27FC236}">
                        <a16:creationId xmlns:a16="http://schemas.microsoft.com/office/drawing/2014/main" id="{6C8F5C8E-105D-9CF1-CB78-34983505EE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73241" y="2384824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2319E3D3-7906-4E99-4646-25C2C9143E8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93324" y="2088377"/>
                    <a:ext cx="2199942" cy="2360911"/>
                  </a:xfrm>
                  <a:custGeom>
                    <a:avLst/>
                    <a:gdLst>
                      <a:gd name="csX0" fmla="*/ 0 w 2199942"/>
                      <a:gd name="csY0" fmla="*/ 1180455 h 2360911"/>
                      <a:gd name="csX1" fmla="*/ 642610 w 2199942"/>
                      <a:gd name="csY1" fmla="*/ 6095 h 2360911"/>
                      <a:gd name="csX2" fmla="*/ 710564 w 2199942"/>
                      <a:gd name="csY2" fmla="*/ 436 h 2360911"/>
                      <a:gd name="csX3" fmla="*/ 710564 w 2199942"/>
                      <a:gd name="csY3" fmla="*/ 2 h 2360911"/>
                      <a:gd name="csX4" fmla="*/ 715772 w 2199942"/>
                      <a:gd name="csY4" fmla="*/ 2 h 2360911"/>
                      <a:gd name="csX5" fmla="*/ 715796 w 2199942"/>
                      <a:gd name="csY5" fmla="*/ 0 h 2360911"/>
                      <a:gd name="csX6" fmla="*/ 715820 w 2199942"/>
                      <a:gd name="csY6" fmla="*/ 2 h 2360911"/>
                      <a:gd name="csX7" fmla="*/ 1484122 w 2199942"/>
                      <a:gd name="csY7" fmla="*/ 2 h 2360911"/>
                      <a:gd name="csX8" fmla="*/ 1484146 w 2199942"/>
                      <a:gd name="csY8" fmla="*/ 0 h 2360911"/>
                      <a:gd name="csX9" fmla="*/ 1484170 w 2199942"/>
                      <a:gd name="csY9" fmla="*/ 2 h 2360911"/>
                      <a:gd name="csX10" fmla="*/ 1485163 w 2199942"/>
                      <a:gd name="csY10" fmla="*/ 2 h 2360911"/>
                      <a:gd name="csX11" fmla="*/ 1485163 w 2199942"/>
                      <a:gd name="csY11" fmla="*/ 85 h 2360911"/>
                      <a:gd name="csX12" fmla="*/ 1557332 w 2199942"/>
                      <a:gd name="csY12" fmla="*/ 6095 h 2360911"/>
                      <a:gd name="csX13" fmla="*/ 2199942 w 2199942"/>
                      <a:gd name="csY13" fmla="*/ 1180455 h 2360911"/>
                      <a:gd name="csX14" fmla="*/ 1557332 w 2199942"/>
                      <a:gd name="csY14" fmla="*/ 2354816 h 2360911"/>
                      <a:gd name="csX15" fmla="*/ 1485163 w 2199942"/>
                      <a:gd name="csY15" fmla="*/ 2360825 h 2360911"/>
                      <a:gd name="csX16" fmla="*/ 1485163 w 2199942"/>
                      <a:gd name="csY16" fmla="*/ 2360911 h 2360911"/>
                      <a:gd name="csX17" fmla="*/ 710564 w 2199942"/>
                      <a:gd name="csY17" fmla="*/ 2360911 h 2360911"/>
                      <a:gd name="csX18" fmla="*/ 710564 w 2199942"/>
                      <a:gd name="csY18" fmla="*/ 2360474 h 2360911"/>
                      <a:gd name="csX19" fmla="*/ 642610 w 2199942"/>
                      <a:gd name="csY19" fmla="*/ 2354816 h 2360911"/>
                      <a:gd name="csX20" fmla="*/ 0 w 2199942"/>
                      <a:gd name="csY20" fmla="*/ 1180455 h 236091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  <a:cxn ang="0">
                        <a:pos x="csX19" y="csY19"/>
                      </a:cxn>
                      <a:cxn ang="0">
                        <a:pos x="csX20" y="csY20"/>
                      </a:cxn>
                    </a:cxnLst>
                    <a:rect l="l" t="t" r="r" b="b"/>
                    <a:pathLst>
                      <a:path w="2199942" h="2360911">
                        <a:moveTo>
                          <a:pt x="0" y="1180455"/>
                        </a:moveTo>
                        <a:cubicBezTo>
                          <a:pt x="0" y="569255"/>
                          <a:pt x="281666" y="66546"/>
                          <a:pt x="642610" y="6095"/>
                        </a:cubicBezTo>
                        <a:lnTo>
                          <a:pt x="710564" y="436"/>
                        </a:lnTo>
                        <a:lnTo>
                          <a:pt x="710564" y="2"/>
                        </a:lnTo>
                        <a:lnTo>
                          <a:pt x="715772" y="2"/>
                        </a:lnTo>
                        <a:lnTo>
                          <a:pt x="715796" y="0"/>
                        </a:lnTo>
                        <a:lnTo>
                          <a:pt x="715820" y="2"/>
                        </a:lnTo>
                        <a:lnTo>
                          <a:pt x="1484122" y="2"/>
                        </a:lnTo>
                        <a:lnTo>
                          <a:pt x="1484146" y="0"/>
                        </a:lnTo>
                        <a:lnTo>
                          <a:pt x="1484170" y="2"/>
                        </a:lnTo>
                        <a:lnTo>
                          <a:pt x="1485163" y="2"/>
                        </a:lnTo>
                        <a:lnTo>
                          <a:pt x="1485163" y="85"/>
                        </a:lnTo>
                        <a:lnTo>
                          <a:pt x="1557332" y="6095"/>
                        </a:lnTo>
                        <a:cubicBezTo>
                          <a:pt x="1918276" y="66546"/>
                          <a:pt x="2199942" y="569255"/>
                          <a:pt x="2199942" y="1180455"/>
                        </a:cubicBezTo>
                        <a:cubicBezTo>
                          <a:pt x="2199942" y="1791655"/>
                          <a:pt x="1918276" y="2294364"/>
                          <a:pt x="1557332" y="2354816"/>
                        </a:cubicBezTo>
                        <a:lnTo>
                          <a:pt x="1485163" y="2360825"/>
                        </a:lnTo>
                        <a:lnTo>
                          <a:pt x="1485163" y="2360911"/>
                        </a:lnTo>
                        <a:lnTo>
                          <a:pt x="710564" y="2360911"/>
                        </a:lnTo>
                        <a:lnTo>
                          <a:pt x="710564" y="2360474"/>
                        </a:lnTo>
                        <a:lnTo>
                          <a:pt x="642610" y="2354816"/>
                        </a:lnTo>
                        <a:cubicBezTo>
                          <a:pt x="281666" y="2294364"/>
                          <a:pt x="0" y="1791655"/>
                          <a:pt x="0" y="118045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CCCF9EF7-25FD-DBCE-6996-A076CC4E362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194652" y="2062318"/>
                    <a:ext cx="997288" cy="1644678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E9491FED-90B0-1975-5C0D-081997BAFFC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388015" y="1868957"/>
                    <a:ext cx="610563" cy="1644678"/>
                  </a:xfrm>
                  <a:custGeom>
                    <a:avLst/>
                    <a:gdLst>
                      <a:gd name="csX0" fmla="*/ 0 w 610563"/>
                      <a:gd name="csY0" fmla="*/ 822339 h 1644678"/>
                      <a:gd name="csX1" fmla="*/ 498644 w 610563"/>
                      <a:gd name="csY1" fmla="*/ 0 h 1644678"/>
                      <a:gd name="csX2" fmla="*/ 599138 w 610563"/>
                      <a:gd name="csY2" fmla="*/ 16707 h 1644678"/>
                      <a:gd name="csX3" fmla="*/ 610563 w 610563"/>
                      <a:gd name="csY3" fmla="*/ 22556 h 1644678"/>
                      <a:gd name="csX4" fmla="*/ 528388 w 610563"/>
                      <a:gd name="csY4" fmla="*/ 64624 h 1644678"/>
                      <a:gd name="csX5" fmla="*/ 223838 w 610563"/>
                      <a:gd name="csY5" fmla="*/ 822339 h 1644678"/>
                      <a:gd name="csX6" fmla="*/ 528388 w 610563"/>
                      <a:gd name="csY6" fmla="*/ 1580055 h 1644678"/>
                      <a:gd name="csX7" fmla="*/ 610563 w 610563"/>
                      <a:gd name="csY7" fmla="*/ 1622122 h 1644678"/>
                      <a:gd name="csX8" fmla="*/ 599138 w 610563"/>
                      <a:gd name="csY8" fmla="*/ 1627971 h 1644678"/>
                      <a:gd name="csX9" fmla="*/ 498644 w 610563"/>
                      <a:gd name="csY9" fmla="*/ 1644678 h 1644678"/>
                      <a:gd name="csX10" fmla="*/ 0 w 610563"/>
                      <a:gd name="csY10" fmla="*/ 822339 h 164467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610563" h="1644678">
                        <a:moveTo>
                          <a:pt x="0" y="822339"/>
                        </a:moveTo>
                        <a:cubicBezTo>
                          <a:pt x="0" y="368174"/>
                          <a:pt x="223251" y="0"/>
                          <a:pt x="498644" y="0"/>
                        </a:cubicBezTo>
                        <a:cubicBezTo>
                          <a:pt x="533068" y="0"/>
                          <a:pt x="566678" y="5753"/>
                          <a:pt x="599138" y="16707"/>
                        </a:cubicBezTo>
                        <a:lnTo>
                          <a:pt x="610563" y="22556"/>
                        </a:lnTo>
                        <a:lnTo>
                          <a:pt x="528388" y="64624"/>
                        </a:lnTo>
                        <a:cubicBezTo>
                          <a:pt x="349417" y="189462"/>
                          <a:pt x="223838" y="481715"/>
                          <a:pt x="223838" y="822339"/>
                        </a:cubicBezTo>
                        <a:cubicBezTo>
                          <a:pt x="223838" y="1162963"/>
                          <a:pt x="349417" y="1455217"/>
                          <a:pt x="528388" y="1580055"/>
                        </a:cubicBezTo>
                        <a:lnTo>
                          <a:pt x="610563" y="1622122"/>
                        </a:lnTo>
                        <a:lnTo>
                          <a:pt x="599138" y="1627971"/>
                        </a:lnTo>
                        <a:cubicBezTo>
                          <a:pt x="566678" y="1638925"/>
                          <a:pt x="533068" y="1644678"/>
                          <a:pt x="498644" y="1644678"/>
                        </a:cubicBezTo>
                        <a:cubicBezTo>
                          <a:pt x="223251" y="1644678"/>
                          <a:pt x="0" y="1276504"/>
                          <a:pt x="0" y="82233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AA16D308-0946-E2C1-9011-B4148B137A9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088619" y="2588406"/>
                    <a:ext cx="1209650" cy="2262188"/>
                  </a:xfrm>
                  <a:custGeom>
                    <a:avLst/>
                    <a:gdLst>
                      <a:gd name="csX0" fmla="*/ 0 w 1212593"/>
                      <a:gd name="csY0" fmla="*/ 2360911 h 2360911"/>
                      <a:gd name="csX1" fmla="*/ 67044 w 1212593"/>
                      <a:gd name="csY1" fmla="*/ 2323729 h 2360911"/>
                      <a:gd name="csX2" fmla="*/ 567161 w 1212593"/>
                      <a:gd name="csY2" fmla="*/ 1180456 h 2360911"/>
                      <a:gd name="csX3" fmla="*/ 67044 w 1212593"/>
                      <a:gd name="csY3" fmla="*/ 37182 h 2360911"/>
                      <a:gd name="csX4" fmla="*/ 4 w 1212593"/>
                      <a:gd name="csY4" fmla="*/ 2 h 2360911"/>
                      <a:gd name="csX5" fmla="*/ 496773 w 1212593"/>
                      <a:gd name="csY5" fmla="*/ 2 h 2360911"/>
                      <a:gd name="csX6" fmla="*/ 496797 w 1212593"/>
                      <a:gd name="csY6" fmla="*/ 0 h 2360911"/>
                      <a:gd name="csX7" fmla="*/ 496821 w 1212593"/>
                      <a:gd name="csY7" fmla="*/ 2 h 2360911"/>
                      <a:gd name="csX8" fmla="*/ 497814 w 1212593"/>
                      <a:gd name="csY8" fmla="*/ 2 h 2360911"/>
                      <a:gd name="csX9" fmla="*/ 497814 w 1212593"/>
                      <a:gd name="csY9" fmla="*/ 85 h 2360911"/>
                      <a:gd name="csX10" fmla="*/ 569983 w 1212593"/>
                      <a:gd name="csY10" fmla="*/ 6095 h 2360911"/>
                      <a:gd name="csX11" fmla="*/ 1212593 w 1212593"/>
                      <a:gd name="csY11" fmla="*/ 1180455 h 2360911"/>
                      <a:gd name="csX12" fmla="*/ 569983 w 1212593"/>
                      <a:gd name="csY12" fmla="*/ 2354816 h 2360911"/>
                      <a:gd name="csX13" fmla="*/ 497814 w 1212593"/>
                      <a:gd name="csY13" fmla="*/ 2360825 h 2360911"/>
                      <a:gd name="csX14" fmla="*/ 497814 w 1212593"/>
                      <a:gd name="csY14" fmla="*/ 2360911 h 236091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</a:cxnLst>
                    <a:rect l="l" t="t" r="r" b="b"/>
                    <a:pathLst>
                      <a:path w="1212593" h="2360911">
                        <a:moveTo>
                          <a:pt x="0" y="2360911"/>
                        </a:moveTo>
                        <a:lnTo>
                          <a:pt x="67044" y="2323729"/>
                        </a:lnTo>
                        <a:cubicBezTo>
                          <a:pt x="360941" y="2135368"/>
                          <a:pt x="567161" y="1694404"/>
                          <a:pt x="567161" y="1180456"/>
                        </a:cubicBezTo>
                        <a:cubicBezTo>
                          <a:pt x="567161" y="666508"/>
                          <a:pt x="360941" y="225543"/>
                          <a:pt x="67044" y="37182"/>
                        </a:cubicBezTo>
                        <a:lnTo>
                          <a:pt x="4" y="2"/>
                        </a:lnTo>
                        <a:lnTo>
                          <a:pt x="496773" y="2"/>
                        </a:lnTo>
                        <a:lnTo>
                          <a:pt x="496797" y="0"/>
                        </a:lnTo>
                        <a:lnTo>
                          <a:pt x="496821" y="2"/>
                        </a:lnTo>
                        <a:lnTo>
                          <a:pt x="497814" y="2"/>
                        </a:lnTo>
                        <a:lnTo>
                          <a:pt x="497814" y="85"/>
                        </a:lnTo>
                        <a:lnTo>
                          <a:pt x="569983" y="6095"/>
                        </a:lnTo>
                        <a:cubicBezTo>
                          <a:pt x="930927" y="66546"/>
                          <a:pt x="1212593" y="569255"/>
                          <a:pt x="1212593" y="1180455"/>
                        </a:cubicBezTo>
                        <a:cubicBezTo>
                          <a:pt x="1212593" y="1791655"/>
                          <a:pt x="930927" y="2294364"/>
                          <a:pt x="569983" y="2354816"/>
                        </a:cubicBezTo>
                        <a:lnTo>
                          <a:pt x="497814" y="2360825"/>
                        </a:lnTo>
                        <a:lnTo>
                          <a:pt x="497814" y="236091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50000"/>
                    </a:schemeClr>
                  </a:solidFill>
                  <a:ln w="3175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" name="四角形: 上の 2 つの角を丸める 60">
                    <a:extLst>
                      <a:ext uri="{FF2B5EF4-FFF2-40B4-BE49-F238E27FC236}">
                        <a16:creationId xmlns:a16="http://schemas.microsoft.com/office/drawing/2014/main" id="{B747F3DB-9705-E5BB-CF53-12E6AC3023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8303" y="364914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BCA32907-C45D-06C8-0F30-A415BDCD2A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1991" y="349674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9B624469-2BB5-98B3-CD87-8A45896EA3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491" y="3284936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2323B5A-22E2-FC25-07E2-9944C346555B}"/>
                  </a:ext>
                </a:extLst>
              </p:cNvPr>
              <p:cNvSpPr/>
              <p:nvPr/>
            </p:nvSpPr>
            <p:spPr bwMode="auto">
              <a:xfrm>
                <a:off x="5331276" y="2292214"/>
                <a:ext cx="2515678" cy="2701849"/>
              </a:xfrm>
              <a:custGeom>
                <a:avLst/>
                <a:gdLst>
                  <a:gd name="csX0" fmla="*/ 2055363 w 2515678"/>
                  <a:gd name="csY0" fmla="*/ 0 h 2701849"/>
                  <a:gd name="csX1" fmla="*/ 2060669 w 2515678"/>
                  <a:gd name="csY1" fmla="*/ 327 h 2701849"/>
                  <a:gd name="csX2" fmla="*/ 2515678 w 2515678"/>
                  <a:gd name="csY2" fmla="*/ 327 h 2701849"/>
                  <a:gd name="csX3" fmla="*/ 2515678 w 2515678"/>
                  <a:gd name="csY3" fmla="*/ 2701849 h 2701849"/>
                  <a:gd name="csX4" fmla="*/ 0 w 2515678"/>
                  <a:gd name="csY4" fmla="*/ 2701849 h 2701849"/>
                  <a:gd name="csX5" fmla="*/ 0 w 2515678"/>
                  <a:gd name="csY5" fmla="*/ 2399714 h 2701849"/>
                  <a:gd name="csX6" fmla="*/ 4048 w 2515678"/>
                  <a:gd name="csY6" fmla="*/ 2399714 h 2701849"/>
                  <a:gd name="csX7" fmla="*/ 2499 w 2515678"/>
                  <a:gd name="csY7" fmla="*/ 2368096 h 2701849"/>
                  <a:gd name="csX8" fmla="*/ 395660 w 2515678"/>
                  <a:gd name="csY8" fmla="*/ 1295723 h 2701849"/>
                  <a:gd name="csX9" fmla="*/ 1683192 w 2515678"/>
                  <a:gd name="csY9" fmla="*/ 160703 h 2701849"/>
                  <a:gd name="csX10" fmla="*/ 1960253 w 2515678"/>
                  <a:gd name="csY10" fmla="*/ 12656 h 2701849"/>
                  <a:gd name="csX11" fmla="*/ 2026867 w 2515678"/>
                  <a:gd name="csY11" fmla="*/ 3791 h 2701849"/>
                  <a:gd name="csX12" fmla="*/ 2026867 w 2515678"/>
                  <a:gd name="csY12" fmla="*/ 327 h 2701849"/>
                  <a:gd name="csX13" fmla="*/ 2052906 w 2515678"/>
                  <a:gd name="csY13" fmla="*/ 327 h 27018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2515678" h="2701849">
                    <a:moveTo>
                      <a:pt x="2055363" y="0"/>
                    </a:moveTo>
                    <a:lnTo>
                      <a:pt x="2060669" y="327"/>
                    </a:lnTo>
                    <a:lnTo>
                      <a:pt x="2515678" y="327"/>
                    </a:lnTo>
                    <a:lnTo>
                      <a:pt x="2515678" y="2701849"/>
                    </a:lnTo>
                    <a:lnTo>
                      <a:pt x="0" y="2701849"/>
                    </a:lnTo>
                    <a:lnTo>
                      <a:pt x="0" y="2399714"/>
                    </a:lnTo>
                    <a:lnTo>
                      <a:pt x="4048" y="2399714"/>
                    </a:lnTo>
                    <a:lnTo>
                      <a:pt x="2499" y="2368096"/>
                    </a:lnTo>
                    <a:cubicBezTo>
                      <a:pt x="-4746" y="1942173"/>
                      <a:pt x="137009" y="1523735"/>
                      <a:pt x="395660" y="1295723"/>
                    </a:cubicBezTo>
                    <a:lnTo>
                      <a:pt x="1683192" y="160703"/>
                    </a:lnTo>
                    <a:cubicBezTo>
                      <a:pt x="1771368" y="82972"/>
                      <a:pt x="1865304" y="34269"/>
                      <a:pt x="1960253" y="12656"/>
                    </a:cubicBezTo>
                    <a:lnTo>
                      <a:pt x="2026867" y="3791"/>
                    </a:lnTo>
                    <a:lnTo>
                      <a:pt x="2026867" y="327"/>
                    </a:lnTo>
                    <a:lnTo>
                      <a:pt x="2052906" y="327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BCD2B00-2FC1-91F3-8F48-1097A9D258F3}"/>
                </a:ext>
              </a:extLst>
            </p:cNvPr>
            <p:cNvGrpSpPr/>
            <p:nvPr/>
          </p:nvGrpSpPr>
          <p:grpSpPr>
            <a:xfrm>
              <a:off x="3881519" y="899749"/>
              <a:ext cx="3965435" cy="4094314"/>
              <a:chOff x="3881519" y="899749"/>
              <a:chExt cx="3965435" cy="409431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E5423023-732D-6185-BE52-EBE4A29A3792}"/>
                  </a:ext>
                </a:extLst>
              </p:cNvPr>
              <p:cNvGrpSpPr/>
              <p:nvPr/>
            </p:nvGrpSpPr>
            <p:grpSpPr>
              <a:xfrm>
                <a:off x="4502950" y="1934084"/>
                <a:ext cx="3344004" cy="3059979"/>
                <a:chOff x="2988434" y="548204"/>
                <a:chExt cx="4858520" cy="4445859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6EF8A40C-9C77-2E46-D184-E71B3938FFB1}"/>
                    </a:ext>
                  </a:extLst>
                </p:cNvPr>
                <p:cNvSpPr/>
                <p:nvPr/>
              </p:nvSpPr>
              <p:spPr bwMode="auto">
                <a:xfrm>
                  <a:off x="2988434" y="548204"/>
                  <a:ext cx="4736777" cy="4445859"/>
                </a:xfrm>
                <a:custGeom>
                  <a:avLst/>
                  <a:gdLst>
                    <a:gd name="csX0" fmla="*/ 2844603 w 4736777"/>
                    <a:gd name="csY0" fmla="*/ 0 h 4445859"/>
                    <a:gd name="csX1" fmla="*/ 2851946 w 4736777"/>
                    <a:gd name="csY1" fmla="*/ 385 h 4445859"/>
                    <a:gd name="csX2" fmla="*/ 4736777 w 4736777"/>
                    <a:gd name="csY2" fmla="*/ 385 h 4445859"/>
                    <a:gd name="csX3" fmla="*/ 4736777 w 4736777"/>
                    <a:gd name="csY3" fmla="*/ 4445859 h 4445859"/>
                    <a:gd name="csX4" fmla="*/ 0 w 4736777"/>
                    <a:gd name="csY4" fmla="*/ 4445859 h 4445859"/>
                    <a:gd name="csX5" fmla="*/ 0 w 4736777"/>
                    <a:gd name="csY5" fmla="*/ 2829310 h 4445859"/>
                    <a:gd name="csX6" fmla="*/ 5602 w 4736777"/>
                    <a:gd name="csY6" fmla="*/ 2829310 h 4445859"/>
                    <a:gd name="csX7" fmla="*/ 3458 w 4736777"/>
                    <a:gd name="csY7" fmla="*/ 2792032 h 4445859"/>
                    <a:gd name="csX8" fmla="*/ 547589 w 4736777"/>
                    <a:gd name="csY8" fmla="*/ 1527683 h 4445859"/>
                    <a:gd name="csX9" fmla="*/ 2329521 w 4736777"/>
                    <a:gd name="csY9" fmla="*/ 189472 h 4445859"/>
                    <a:gd name="csX10" fmla="*/ 2712971 w 4736777"/>
                    <a:gd name="csY10" fmla="*/ 14921 h 4445859"/>
                    <a:gd name="csX11" fmla="*/ 2805164 w 4736777"/>
                    <a:gd name="csY11" fmla="*/ 4470 h 4445859"/>
                    <a:gd name="csX12" fmla="*/ 2805164 w 4736777"/>
                    <a:gd name="csY12" fmla="*/ 385 h 4445859"/>
                    <a:gd name="csX13" fmla="*/ 2841202 w 4736777"/>
                    <a:gd name="csY13" fmla="*/ 385 h 44458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4736777" h="4445859">
                      <a:moveTo>
                        <a:pt x="2844603" y="0"/>
                      </a:moveTo>
                      <a:lnTo>
                        <a:pt x="2851946" y="385"/>
                      </a:lnTo>
                      <a:lnTo>
                        <a:pt x="4736777" y="385"/>
                      </a:lnTo>
                      <a:lnTo>
                        <a:pt x="4736777" y="4445859"/>
                      </a:lnTo>
                      <a:lnTo>
                        <a:pt x="0" y="4445859"/>
                      </a:lnTo>
                      <a:lnTo>
                        <a:pt x="0" y="2829310"/>
                      </a:lnTo>
                      <a:lnTo>
                        <a:pt x="5602" y="2829310"/>
                      </a:lnTo>
                      <a:lnTo>
                        <a:pt x="3458" y="2792032"/>
                      </a:lnTo>
                      <a:cubicBezTo>
                        <a:pt x="-6569" y="2289860"/>
                        <a:pt x="189619" y="1796514"/>
                        <a:pt x="547589" y="1527683"/>
                      </a:cubicBezTo>
                      <a:lnTo>
                        <a:pt x="2329521" y="189472"/>
                      </a:lnTo>
                      <a:cubicBezTo>
                        <a:pt x="2451557" y="97825"/>
                        <a:pt x="2581563" y="40404"/>
                        <a:pt x="2712971" y="14921"/>
                      </a:cubicBezTo>
                      <a:lnTo>
                        <a:pt x="2805164" y="4470"/>
                      </a:lnTo>
                      <a:lnTo>
                        <a:pt x="2805164" y="385"/>
                      </a:lnTo>
                      <a:lnTo>
                        <a:pt x="2841202" y="3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98DBCCB8-2AB2-94B0-4F5E-4A15C1EB8DE4}"/>
                    </a:ext>
                  </a:extLst>
                </p:cNvPr>
                <p:cNvGrpSpPr/>
                <p:nvPr/>
              </p:nvGrpSpPr>
              <p:grpSpPr>
                <a:xfrm rot="18900000">
                  <a:off x="3298730" y="578734"/>
                  <a:ext cx="2767796" cy="2577558"/>
                  <a:chOff x="6194078" y="2084785"/>
                  <a:chExt cx="2767796" cy="2577558"/>
                </a:xfrm>
              </p:grpSpPr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E5789E4F-67EA-739A-9E8E-596FB1A42C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94078" y="2084785"/>
                    <a:ext cx="2757786" cy="2577558"/>
                  </a:xfrm>
                  <a:custGeom>
                    <a:avLst/>
                    <a:gdLst>
                      <a:gd name="csX0" fmla="*/ 1192355 w 2757786"/>
                      <a:gd name="csY0" fmla="*/ 0 h 2577558"/>
                      <a:gd name="csX1" fmla="*/ 1259109 w 2757786"/>
                      <a:gd name="csY1" fmla="*/ 66754 h 2577558"/>
                      <a:gd name="csX2" fmla="*/ 1259109 w 2757786"/>
                      <a:gd name="csY2" fmla="*/ 90941 h 2577558"/>
                      <a:gd name="csX3" fmla="*/ 1378893 w 2757786"/>
                      <a:gd name="csY3" fmla="*/ 84075 h 2577558"/>
                      <a:gd name="csX4" fmla="*/ 1811736 w 2757786"/>
                      <a:gd name="csY4" fmla="*/ 133725 h 2577558"/>
                      <a:gd name="csX5" fmla="*/ 1992376 w 2757786"/>
                      <a:gd name="csY5" fmla="*/ 188945 h 2577558"/>
                      <a:gd name="csX6" fmla="*/ 1992376 w 2757786"/>
                      <a:gd name="csY6" fmla="*/ 171529 h 2577558"/>
                      <a:gd name="csX7" fmla="*/ 2059130 w 2757786"/>
                      <a:gd name="csY7" fmla="*/ 104775 h 2577558"/>
                      <a:gd name="csX8" fmla="*/ 2125884 w 2757786"/>
                      <a:gd name="csY8" fmla="*/ 171529 h 2577558"/>
                      <a:gd name="csX9" fmla="*/ 2125884 w 2757786"/>
                      <a:gd name="csY9" fmla="*/ 248581 h 2577558"/>
                      <a:gd name="csX10" fmla="*/ 2172604 w 2757786"/>
                      <a:gd name="csY10" fmla="*/ 270026 h 2577558"/>
                      <a:gd name="csX11" fmla="*/ 2553254 w 2757786"/>
                      <a:gd name="csY11" fmla="*/ 726685 h 2577558"/>
                      <a:gd name="csX12" fmla="*/ 2558912 w 2757786"/>
                      <a:gd name="csY12" fmla="*/ 794639 h 2577558"/>
                      <a:gd name="csX13" fmla="*/ 2559346 w 2757786"/>
                      <a:gd name="csY13" fmla="*/ 794639 h 2577558"/>
                      <a:gd name="csX14" fmla="*/ 2559346 w 2757786"/>
                      <a:gd name="csY14" fmla="*/ 799847 h 2577558"/>
                      <a:gd name="csX15" fmla="*/ 2559348 w 2757786"/>
                      <a:gd name="csY15" fmla="*/ 799871 h 2577558"/>
                      <a:gd name="csX16" fmla="*/ 2559346 w 2757786"/>
                      <a:gd name="csY16" fmla="*/ 799895 h 2577558"/>
                      <a:gd name="csX17" fmla="*/ 2559346 w 2757786"/>
                      <a:gd name="csY17" fmla="*/ 1192813 h 2577558"/>
                      <a:gd name="csX18" fmla="*/ 2591361 w 2757786"/>
                      <a:gd name="csY18" fmla="*/ 1226284 h 2577558"/>
                      <a:gd name="csX19" fmla="*/ 2757786 w 2757786"/>
                      <a:gd name="csY19" fmla="*/ 1643734 h 2577558"/>
                      <a:gd name="csX20" fmla="*/ 2755479 w 2757786"/>
                      <a:gd name="csY20" fmla="*/ 1672755 h 2577558"/>
                      <a:gd name="csX21" fmla="*/ 2757786 w 2757786"/>
                      <a:gd name="csY21" fmla="*/ 1701776 h 2577558"/>
                      <a:gd name="csX22" fmla="*/ 1378893 w 2757786"/>
                      <a:gd name="csY22" fmla="*/ 2577558 h 2577558"/>
                      <a:gd name="csX23" fmla="*/ 0 w 2757786"/>
                      <a:gd name="csY23" fmla="*/ 1701776 h 2577558"/>
                      <a:gd name="csX24" fmla="*/ 2308 w 2757786"/>
                      <a:gd name="csY24" fmla="*/ 1672755 h 2577558"/>
                      <a:gd name="csX25" fmla="*/ 0 w 2757786"/>
                      <a:gd name="csY25" fmla="*/ 1643734 h 2577558"/>
                      <a:gd name="csX26" fmla="*/ 108360 w 2757786"/>
                      <a:gd name="csY26" fmla="*/ 1302840 h 2577558"/>
                      <a:gd name="csX27" fmla="*/ 139914 w 2757786"/>
                      <a:gd name="csY27" fmla="*/ 1261238 h 2577558"/>
                      <a:gd name="csX28" fmla="*/ 139914 w 2757786"/>
                      <a:gd name="csY28" fmla="*/ 869109 h 2577558"/>
                      <a:gd name="csX29" fmla="*/ 180684 w 2757786"/>
                      <a:gd name="csY29" fmla="*/ 807601 h 2577558"/>
                      <a:gd name="csX30" fmla="*/ 198437 w 2757786"/>
                      <a:gd name="csY30" fmla="*/ 804017 h 2577558"/>
                      <a:gd name="csX31" fmla="*/ 198437 w 2757786"/>
                      <a:gd name="csY31" fmla="*/ 794639 h 2577558"/>
                      <a:gd name="csX32" fmla="*/ 198874 w 2757786"/>
                      <a:gd name="csY32" fmla="*/ 794639 h 2577558"/>
                      <a:gd name="csX33" fmla="*/ 204532 w 2757786"/>
                      <a:gd name="csY33" fmla="*/ 726685 h 2577558"/>
                      <a:gd name="csX34" fmla="*/ 327579 w 2757786"/>
                      <a:gd name="csY34" fmla="*/ 474004 h 2577558"/>
                      <a:gd name="csX35" fmla="*/ 358839 w 2757786"/>
                      <a:gd name="csY35" fmla="*/ 440803 h 2577558"/>
                      <a:gd name="csX36" fmla="*/ 358839 w 2757786"/>
                      <a:gd name="csY36" fmla="*/ 366792 h 2577558"/>
                      <a:gd name="csX37" fmla="*/ 425593 w 2757786"/>
                      <a:gd name="csY37" fmla="*/ 300038 h 2577558"/>
                      <a:gd name="csX38" fmla="*/ 472795 w 2757786"/>
                      <a:gd name="csY38" fmla="*/ 319590 h 2577558"/>
                      <a:gd name="csX39" fmla="*/ 484245 w 2757786"/>
                      <a:gd name="csY39" fmla="*/ 336572 h 2577558"/>
                      <a:gd name="csX40" fmla="*/ 585182 w 2757786"/>
                      <a:gd name="csY40" fmla="*/ 270026 h 2577558"/>
                      <a:gd name="csX41" fmla="*/ 946050 w 2757786"/>
                      <a:gd name="csY41" fmla="*/ 133725 h 2577558"/>
                      <a:gd name="csX42" fmla="*/ 1125601 w 2757786"/>
                      <a:gd name="csY42" fmla="*/ 102132 h 2577558"/>
                      <a:gd name="csX43" fmla="*/ 1125601 w 2757786"/>
                      <a:gd name="csY43" fmla="*/ 66754 h 2577558"/>
                      <a:gd name="csX44" fmla="*/ 1192355 w 2757786"/>
                      <a:gd name="csY44" fmla="*/ 0 h 257755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  <a:cxn ang="0">
                        <a:pos x="csX19" y="csY19"/>
                      </a:cxn>
                      <a:cxn ang="0">
                        <a:pos x="csX20" y="csY20"/>
                      </a:cxn>
                      <a:cxn ang="0">
                        <a:pos x="csX21" y="csY21"/>
                      </a:cxn>
                      <a:cxn ang="0">
                        <a:pos x="csX22" y="csY22"/>
                      </a:cxn>
                      <a:cxn ang="0">
                        <a:pos x="csX23" y="csY23"/>
                      </a:cxn>
                      <a:cxn ang="0">
                        <a:pos x="csX24" y="csY24"/>
                      </a:cxn>
                      <a:cxn ang="0">
                        <a:pos x="csX25" y="csY25"/>
                      </a:cxn>
                      <a:cxn ang="0">
                        <a:pos x="csX26" y="csY26"/>
                      </a:cxn>
                      <a:cxn ang="0">
                        <a:pos x="csX27" y="csY27"/>
                      </a:cxn>
                      <a:cxn ang="0">
                        <a:pos x="csX28" y="csY28"/>
                      </a:cxn>
                      <a:cxn ang="0">
                        <a:pos x="csX29" y="csY29"/>
                      </a:cxn>
                      <a:cxn ang="0">
                        <a:pos x="csX30" y="csY30"/>
                      </a:cxn>
                      <a:cxn ang="0">
                        <a:pos x="csX31" y="csY31"/>
                      </a:cxn>
                      <a:cxn ang="0">
                        <a:pos x="csX32" y="csY32"/>
                      </a:cxn>
                      <a:cxn ang="0">
                        <a:pos x="csX33" y="csY33"/>
                      </a:cxn>
                      <a:cxn ang="0">
                        <a:pos x="csX34" y="csY34"/>
                      </a:cxn>
                      <a:cxn ang="0">
                        <a:pos x="csX35" y="csY35"/>
                      </a:cxn>
                      <a:cxn ang="0">
                        <a:pos x="csX36" y="csY36"/>
                      </a:cxn>
                      <a:cxn ang="0">
                        <a:pos x="csX37" y="csY37"/>
                      </a:cxn>
                      <a:cxn ang="0">
                        <a:pos x="csX38" y="csY38"/>
                      </a:cxn>
                      <a:cxn ang="0">
                        <a:pos x="csX39" y="csY39"/>
                      </a:cxn>
                      <a:cxn ang="0">
                        <a:pos x="csX40" y="csY40"/>
                      </a:cxn>
                      <a:cxn ang="0">
                        <a:pos x="csX41" y="csY41"/>
                      </a:cxn>
                      <a:cxn ang="0">
                        <a:pos x="csX42" y="csY42"/>
                      </a:cxn>
                      <a:cxn ang="0">
                        <a:pos x="csX43" y="csY43"/>
                      </a:cxn>
                      <a:cxn ang="0">
                        <a:pos x="csX44" y="csY44"/>
                      </a:cxn>
                    </a:cxnLst>
                    <a:rect l="l" t="t" r="r" b="b"/>
                    <a:pathLst>
                      <a:path w="2757786" h="2577558">
                        <a:moveTo>
                          <a:pt x="1192355" y="0"/>
                        </a:moveTo>
                        <a:cubicBezTo>
                          <a:pt x="1229222" y="0"/>
                          <a:pt x="1259109" y="29887"/>
                          <a:pt x="1259109" y="66754"/>
                        </a:cubicBezTo>
                        <a:lnTo>
                          <a:pt x="1259109" y="90941"/>
                        </a:lnTo>
                        <a:lnTo>
                          <a:pt x="1378893" y="84075"/>
                        </a:lnTo>
                        <a:cubicBezTo>
                          <a:pt x="1531693" y="84075"/>
                          <a:pt x="1677713" y="101680"/>
                          <a:pt x="1811736" y="133725"/>
                        </a:cubicBezTo>
                        <a:lnTo>
                          <a:pt x="1992376" y="188945"/>
                        </a:lnTo>
                        <a:lnTo>
                          <a:pt x="1992376" y="171529"/>
                        </a:lnTo>
                        <a:cubicBezTo>
                          <a:pt x="1992376" y="134662"/>
                          <a:pt x="2022263" y="104775"/>
                          <a:pt x="2059130" y="104775"/>
                        </a:cubicBezTo>
                        <a:cubicBezTo>
                          <a:pt x="2095997" y="104775"/>
                          <a:pt x="2125884" y="134662"/>
                          <a:pt x="2125884" y="171529"/>
                        </a:cubicBezTo>
                        <a:lnTo>
                          <a:pt x="2125884" y="248581"/>
                        </a:lnTo>
                        <a:lnTo>
                          <a:pt x="2172604" y="270026"/>
                        </a:lnTo>
                        <a:cubicBezTo>
                          <a:pt x="2382238" y="385561"/>
                          <a:pt x="2523028" y="546213"/>
                          <a:pt x="2553254" y="726685"/>
                        </a:cubicBezTo>
                        <a:lnTo>
                          <a:pt x="2558912" y="794639"/>
                        </a:lnTo>
                        <a:lnTo>
                          <a:pt x="2559346" y="794639"/>
                        </a:lnTo>
                        <a:lnTo>
                          <a:pt x="2559346" y="799847"/>
                        </a:lnTo>
                        <a:lnTo>
                          <a:pt x="2559348" y="799871"/>
                        </a:lnTo>
                        <a:lnTo>
                          <a:pt x="2559346" y="799895"/>
                        </a:lnTo>
                        <a:lnTo>
                          <a:pt x="2559346" y="1192813"/>
                        </a:lnTo>
                        <a:lnTo>
                          <a:pt x="2591361" y="1226284"/>
                        </a:lnTo>
                        <a:cubicBezTo>
                          <a:pt x="2697498" y="1350376"/>
                          <a:pt x="2757786" y="1492583"/>
                          <a:pt x="2757786" y="1643734"/>
                        </a:cubicBezTo>
                        <a:lnTo>
                          <a:pt x="2755479" y="1672755"/>
                        </a:lnTo>
                        <a:lnTo>
                          <a:pt x="2757786" y="1701776"/>
                        </a:lnTo>
                        <a:cubicBezTo>
                          <a:pt x="2757786" y="2185457"/>
                          <a:pt x="2140436" y="2577558"/>
                          <a:pt x="1378893" y="2577558"/>
                        </a:cubicBezTo>
                        <a:cubicBezTo>
                          <a:pt x="617351" y="2577558"/>
                          <a:pt x="0" y="2185457"/>
                          <a:pt x="0" y="1701776"/>
                        </a:cubicBezTo>
                        <a:lnTo>
                          <a:pt x="2308" y="1672755"/>
                        </a:lnTo>
                        <a:lnTo>
                          <a:pt x="0" y="1643734"/>
                        </a:lnTo>
                        <a:cubicBezTo>
                          <a:pt x="0" y="1522813"/>
                          <a:pt x="38585" y="1407617"/>
                          <a:pt x="108360" y="1302840"/>
                        </a:cubicBezTo>
                        <a:lnTo>
                          <a:pt x="139914" y="1261238"/>
                        </a:lnTo>
                        <a:lnTo>
                          <a:pt x="139914" y="869109"/>
                        </a:lnTo>
                        <a:cubicBezTo>
                          <a:pt x="139914" y="841459"/>
                          <a:pt x="156725" y="817735"/>
                          <a:pt x="180684" y="807601"/>
                        </a:cubicBezTo>
                        <a:lnTo>
                          <a:pt x="198437" y="804017"/>
                        </a:lnTo>
                        <a:lnTo>
                          <a:pt x="198437" y="794639"/>
                        </a:lnTo>
                        <a:lnTo>
                          <a:pt x="198874" y="794639"/>
                        </a:lnTo>
                        <a:lnTo>
                          <a:pt x="204532" y="726685"/>
                        </a:lnTo>
                        <a:cubicBezTo>
                          <a:pt x="219645" y="636449"/>
                          <a:pt x="262399" y="551168"/>
                          <a:pt x="327579" y="474004"/>
                        </a:cubicBezTo>
                        <a:lnTo>
                          <a:pt x="358839" y="440803"/>
                        </a:lnTo>
                        <a:lnTo>
                          <a:pt x="358839" y="366792"/>
                        </a:lnTo>
                        <a:cubicBezTo>
                          <a:pt x="358839" y="329925"/>
                          <a:pt x="388726" y="300038"/>
                          <a:pt x="425593" y="300038"/>
                        </a:cubicBezTo>
                        <a:cubicBezTo>
                          <a:pt x="444026" y="300038"/>
                          <a:pt x="460715" y="307510"/>
                          <a:pt x="472795" y="319590"/>
                        </a:cubicBezTo>
                        <a:lnTo>
                          <a:pt x="484245" y="336572"/>
                        </a:lnTo>
                        <a:lnTo>
                          <a:pt x="585182" y="270026"/>
                        </a:lnTo>
                        <a:cubicBezTo>
                          <a:pt x="689999" y="212259"/>
                          <a:pt x="812027" y="165771"/>
                          <a:pt x="946050" y="133725"/>
                        </a:cubicBezTo>
                        <a:lnTo>
                          <a:pt x="1125601" y="102132"/>
                        </a:lnTo>
                        <a:lnTo>
                          <a:pt x="1125601" y="66754"/>
                        </a:lnTo>
                        <a:cubicBezTo>
                          <a:pt x="1125601" y="29887"/>
                          <a:pt x="1155488" y="0"/>
                          <a:pt x="119235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3BDEA2A0-4F9E-EC0E-4244-8AA2574340CB}"/>
                      </a:ext>
                    </a:extLst>
                  </p:cNvPr>
                  <p:cNvGrpSpPr/>
                  <p:nvPr/>
                </p:nvGrpSpPr>
                <p:grpSpPr>
                  <a:xfrm>
                    <a:off x="6204088" y="2084786"/>
                    <a:ext cx="2757786" cy="2577556"/>
                    <a:chOff x="3314402" y="2084786"/>
                    <a:chExt cx="2757786" cy="2577556"/>
                  </a:xfrm>
                </p:grpSpPr>
                <p:grpSp>
                  <p:nvGrpSpPr>
                    <p:cNvPr id="33" name="グループ化 32">
                      <a:extLst>
                        <a:ext uri="{FF2B5EF4-FFF2-40B4-BE49-F238E27FC236}">
                          <a16:creationId xmlns:a16="http://schemas.microsoft.com/office/drawing/2014/main" id="{C7DE57C3-F6E3-B631-ABD0-AB0F35A6BF1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314402" y="2852738"/>
                      <a:ext cx="2757786" cy="1809604"/>
                      <a:chOff x="3386621" y="2866628"/>
                      <a:chExt cx="2613348" cy="1781824"/>
                    </a:xfrm>
                  </p:grpSpPr>
                  <p:sp>
                    <p:nvSpPr>
                      <p:cNvPr id="45" name="楕円 44">
                        <a:extLst>
                          <a:ext uri="{FF2B5EF4-FFF2-40B4-BE49-F238E27FC236}">
                            <a16:creationId xmlns:a16="http://schemas.microsoft.com/office/drawing/2014/main" id="{106A7F07-D75B-30A0-C342-44AD24EE6C2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830958" y="2479441"/>
                        <a:ext cx="1724674" cy="2613348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31750">
                        <a:solidFill>
                          <a:schemeClr val="bg1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6" name="楕円 45">
                        <a:extLst>
                          <a:ext uri="{FF2B5EF4-FFF2-40B4-BE49-F238E27FC236}">
                            <a16:creationId xmlns:a16="http://schemas.microsoft.com/office/drawing/2014/main" id="{ADAE82CE-74B5-9D7B-C9FA-F59DC9F887D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830958" y="2422291"/>
                        <a:ext cx="1724674" cy="261334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chemeClr val="bg1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sp>
                  <p:nvSpPr>
                    <p:cNvPr id="34" name="四角形: 上の 2 つの角を丸める 33">
                      <a:extLst>
                        <a:ext uri="{FF2B5EF4-FFF2-40B4-BE49-F238E27FC236}">
                          <a16:creationId xmlns:a16="http://schemas.microsoft.com/office/drawing/2014/main" id="{222ED73F-F708-3D2E-956F-2D19C6B8FD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54316" y="288714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5" name="四角形: 上の 2 つの角を丸める 34">
                      <a:extLst>
                        <a:ext uri="{FF2B5EF4-FFF2-40B4-BE49-F238E27FC236}">
                          <a16:creationId xmlns:a16="http://schemas.microsoft.com/office/drawing/2014/main" id="{784E7358-E5B5-DF5A-1BDE-86D98E8267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6778" y="218956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6" name="四角形: 上の 2 つの角を丸める 35">
                      <a:extLst>
                        <a:ext uri="{FF2B5EF4-FFF2-40B4-BE49-F238E27FC236}">
                          <a16:creationId xmlns:a16="http://schemas.microsoft.com/office/drawing/2014/main" id="{44FBF718-E0AD-BBAA-6FDF-B17581F2CA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40003" y="2084786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7" name="四角形: 上の 2 つの角を丸める 36">
                      <a:extLst>
                        <a:ext uri="{FF2B5EF4-FFF2-40B4-BE49-F238E27FC236}">
                          <a16:creationId xmlns:a16="http://schemas.microsoft.com/office/drawing/2014/main" id="{CB56261F-EC2C-889A-6029-994A845877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73241" y="2384824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1413AF68-8D27-DE93-7BB2-12FA53615A3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593324" y="2088377"/>
                      <a:ext cx="2199942" cy="2360911"/>
                    </a:xfrm>
                    <a:custGeom>
                      <a:avLst/>
                      <a:gdLst>
                        <a:gd name="csX0" fmla="*/ 0 w 2199942"/>
                        <a:gd name="csY0" fmla="*/ 1180455 h 2360911"/>
                        <a:gd name="csX1" fmla="*/ 642610 w 2199942"/>
                        <a:gd name="csY1" fmla="*/ 6095 h 2360911"/>
                        <a:gd name="csX2" fmla="*/ 710564 w 2199942"/>
                        <a:gd name="csY2" fmla="*/ 436 h 2360911"/>
                        <a:gd name="csX3" fmla="*/ 710564 w 2199942"/>
                        <a:gd name="csY3" fmla="*/ 2 h 2360911"/>
                        <a:gd name="csX4" fmla="*/ 715772 w 2199942"/>
                        <a:gd name="csY4" fmla="*/ 2 h 2360911"/>
                        <a:gd name="csX5" fmla="*/ 715796 w 2199942"/>
                        <a:gd name="csY5" fmla="*/ 0 h 2360911"/>
                        <a:gd name="csX6" fmla="*/ 715820 w 2199942"/>
                        <a:gd name="csY6" fmla="*/ 2 h 2360911"/>
                        <a:gd name="csX7" fmla="*/ 1484122 w 2199942"/>
                        <a:gd name="csY7" fmla="*/ 2 h 2360911"/>
                        <a:gd name="csX8" fmla="*/ 1484146 w 2199942"/>
                        <a:gd name="csY8" fmla="*/ 0 h 2360911"/>
                        <a:gd name="csX9" fmla="*/ 1484170 w 2199942"/>
                        <a:gd name="csY9" fmla="*/ 2 h 2360911"/>
                        <a:gd name="csX10" fmla="*/ 1485163 w 2199942"/>
                        <a:gd name="csY10" fmla="*/ 2 h 2360911"/>
                        <a:gd name="csX11" fmla="*/ 1485163 w 2199942"/>
                        <a:gd name="csY11" fmla="*/ 85 h 2360911"/>
                        <a:gd name="csX12" fmla="*/ 1557332 w 2199942"/>
                        <a:gd name="csY12" fmla="*/ 6095 h 2360911"/>
                        <a:gd name="csX13" fmla="*/ 2199942 w 2199942"/>
                        <a:gd name="csY13" fmla="*/ 1180455 h 2360911"/>
                        <a:gd name="csX14" fmla="*/ 1557332 w 2199942"/>
                        <a:gd name="csY14" fmla="*/ 2354816 h 2360911"/>
                        <a:gd name="csX15" fmla="*/ 1485163 w 2199942"/>
                        <a:gd name="csY15" fmla="*/ 2360825 h 2360911"/>
                        <a:gd name="csX16" fmla="*/ 1485163 w 2199942"/>
                        <a:gd name="csY16" fmla="*/ 2360911 h 2360911"/>
                        <a:gd name="csX17" fmla="*/ 710564 w 2199942"/>
                        <a:gd name="csY17" fmla="*/ 2360911 h 2360911"/>
                        <a:gd name="csX18" fmla="*/ 710564 w 2199942"/>
                        <a:gd name="csY18" fmla="*/ 2360474 h 2360911"/>
                        <a:gd name="csX19" fmla="*/ 642610 w 2199942"/>
                        <a:gd name="csY19" fmla="*/ 2354816 h 2360911"/>
                        <a:gd name="csX20" fmla="*/ 0 w 2199942"/>
                        <a:gd name="csY20" fmla="*/ 1180455 h 2360911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  <a:cxn ang="0">
                          <a:pos x="csX8" y="csY8"/>
                        </a:cxn>
                        <a:cxn ang="0">
                          <a:pos x="csX9" y="csY9"/>
                        </a:cxn>
                        <a:cxn ang="0">
                          <a:pos x="csX10" y="csY10"/>
                        </a:cxn>
                        <a:cxn ang="0">
                          <a:pos x="csX11" y="csY11"/>
                        </a:cxn>
                        <a:cxn ang="0">
                          <a:pos x="csX12" y="csY12"/>
                        </a:cxn>
                        <a:cxn ang="0">
                          <a:pos x="csX13" y="csY13"/>
                        </a:cxn>
                        <a:cxn ang="0">
                          <a:pos x="csX14" y="csY14"/>
                        </a:cxn>
                        <a:cxn ang="0">
                          <a:pos x="csX15" y="csY15"/>
                        </a:cxn>
                        <a:cxn ang="0">
                          <a:pos x="csX16" y="csY16"/>
                        </a:cxn>
                        <a:cxn ang="0">
                          <a:pos x="csX17" y="csY17"/>
                        </a:cxn>
                        <a:cxn ang="0">
                          <a:pos x="csX18" y="csY18"/>
                        </a:cxn>
                        <a:cxn ang="0">
                          <a:pos x="csX19" y="csY19"/>
                        </a:cxn>
                        <a:cxn ang="0">
                          <a:pos x="csX20" y="csY20"/>
                        </a:cxn>
                      </a:cxnLst>
                      <a:rect l="l" t="t" r="r" b="b"/>
                      <a:pathLst>
                        <a:path w="2199942" h="2360911">
                          <a:moveTo>
                            <a:pt x="0" y="1180455"/>
                          </a:moveTo>
                          <a:cubicBezTo>
                            <a:pt x="0" y="569255"/>
                            <a:pt x="281666" y="66546"/>
                            <a:pt x="642610" y="6095"/>
                          </a:cubicBezTo>
                          <a:lnTo>
                            <a:pt x="710564" y="436"/>
                          </a:lnTo>
                          <a:lnTo>
                            <a:pt x="710564" y="2"/>
                          </a:lnTo>
                          <a:lnTo>
                            <a:pt x="715772" y="2"/>
                          </a:lnTo>
                          <a:lnTo>
                            <a:pt x="715796" y="0"/>
                          </a:lnTo>
                          <a:lnTo>
                            <a:pt x="715820" y="2"/>
                          </a:lnTo>
                          <a:lnTo>
                            <a:pt x="1484122" y="2"/>
                          </a:lnTo>
                          <a:lnTo>
                            <a:pt x="1484146" y="0"/>
                          </a:lnTo>
                          <a:lnTo>
                            <a:pt x="1484170" y="2"/>
                          </a:lnTo>
                          <a:lnTo>
                            <a:pt x="1485163" y="2"/>
                          </a:lnTo>
                          <a:lnTo>
                            <a:pt x="1485163" y="85"/>
                          </a:lnTo>
                          <a:lnTo>
                            <a:pt x="1557332" y="6095"/>
                          </a:lnTo>
                          <a:cubicBezTo>
                            <a:pt x="1918276" y="66546"/>
                            <a:pt x="2199942" y="569255"/>
                            <a:pt x="2199942" y="1180455"/>
                          </a:cubicBezTo>
                          <a:cubicBezTo>
                            <a:pt x="2199942" y="1791655"/>
                            <a:pt x="1918276" y="2294364"/>
                            <a:pt x="1557332" y="2354816"/>
                          </a:cubicBezTo>
                          <a:lnTo>
                            <a:pt x="1485163" y="2360825"/>
                          </a:lnTo>
                          <a:lnTo>
                            <a:pt x="1485163" y="2360911"/>
                          </a:lnTo>
                          <a:lnTo>
                            <a:pt x="710564" y="2360911"/>
                          </a:lnTo>
                          <a:lnTo>
                            <a:pt x="710564" y="2360474"/>
                          </a:lnTo>
                          <a:lnTo>
                            <a:pt x="642610" y="2354816"/>
                          </a:lnTo>
                          <a:cubicBezTo>
                            <a:pt x="281666" y="2294364"/>
                            <a:pt x="0" y="1791655"/>
                            <a:pt x="0" y="118045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9" name="楕円 38">
                      <a:extLst>
                        <a:ext uri="{FF2B5EF4-FFF2-40B4-BE49-F238E27FC236}">
                          <a16:creationId xmlns:a16="http://schemas.microsoft.com/office/drawing/2014/main" id="{4E4CEF5B-24A0-7E40-D5CC-9D54FF460E7D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194652" y="2062318"/>
                      <a:ext cx="997288" cy="1644678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" name="フリーフォーム: 図形 39">
                      <a:extLst>
                        <a:ext uri="{FF2B5EF4-FFF2-40B4-BE49-F238E27FC236}">
                          <a16:creationId xmlns:a16="http://schemas.microsoft.com/office/drawing/2014/main" id="{BB379649-0418-35B6-7054-892979D2B98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388015" y="1868957"/>
                      <a:ext cx="610563" cy="1644678"/>
                    </a:xfrm>
                    <a:custGeom>
                      <a:avLst/>
                      <a:gdLst>
                        <a:gd name="csX0" fmla="*/ 0 w 610563"/>
                        <a:gd name="csY0" fmla="*/ 822339 h 1644678"/>
                        <a:gd name="csX1" fmla="*/ 498644 w 610563"/>
                        <a:gd name="csY1" fmla="*/ 0 h 1644678"/>
                        <a:gd name="csX2" fmla="*/ 599138 w 610563"/>
                        <a:gd name="csY2" fmla="*/ 16707 h 1644678"/>
                        <a:gd name="csX3" fmla="*/ 610563 w 610563"/>
                        <a:gd name="csY3" fmla="*/ 22556 h 1644678"/>
                        <a:gd name="csX4" fmla="*/ 528388 w 610563"/>
                        <a:gd name="csY4" fmla="*/ 64624 h 1644678"/>
                        <a:gd name="csX5" fmla="*/ 223838 w 610563"/>
                        <a:gd name="csY5" fmla="*/ 822339 h 1644678"/>
                        <a:gd name="csX6" fmla="*/ 528388 w 610563"/>
                        <a:gd name="csY6" fmla="*/ 1580055 h 1644678"/>
                        <a:gd name="csX7" fmla="*/ 610563 w 610563"/>
                        <a:gd name="csY7" fmla="*/ 1622122 h 1644678"/>
                        <a:gd name="csX8" fmla="*/ 599138 w 610563"/>
                        <a:gd name="csY8" fmla="*/ 1627971 h 1644678"/>
                        <a:gd name="csX9" fmla="*/ 498644 w 610563"/>
                        <a:gd name="csY9" fmla="*/ 1644678 h 1644678"/>
                        <a:gd name="csX10" fmla="*/ 0 w 610563"/>
                        <a:gd name="csY10" fmla="*/ 822339 h 1644678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  <a:cxn ang="0">
                          <a:pos x="csX8" y="csY8"/>
                        </a:cxn>
                        <a:cxn ang="0">
                          <a:pos x="csX9" y="csY9"/>
                        </a:cxn>
                        <a:cxn ang="0">
                          <a:pos x="csX10" y="csY10"/>
                        </a:cxn>
                      </a:cxnLst>
                      <a:rect l="l" t="t" r="r" b="b"/>
                      <a:pathLst>
                        <a:path w="610563" h="1644678">
                          <a:moveTo>
                            <a:pt x="0" y="822339"/>
                          </a:moveTo>
                          <a:cubicBezTo>
                            <a:pt x="0" y="368174"/>
                            <a:pt x="223251" y="0"/>
                            <a:pt x="498644" y="0"/>
                          </a:cubicBezTo>
                          <a:cubicBezTo>
                            <a:pt x="533068" y="0"/>
                            <a:pt x="566678" y="5753"/>
                            <a:pt x="599138" y="16707"/>
                          </a:cubicBezTo>
                          <a:lnTo>
                            <a:pt x="610563" y="22556"/>
                          </a:lnTo>
                          <a:lnTo>
                            <a:pt x="528388" y="64624"/>
                          </a:lnTo>
                          <a:cubicBezTo>
                            <a:pt x="349417" y="189462"/>
                            <a:pt x="223838" y="481715"/>
                            <a:pt x="223838" y="822339"/>
                          </a:cubicBezTo>
                          <a:cubicBezTo>
                            <a:pt x="223838" y="1162963"/>
                            <a:pt x="349417" y="1455217"/>
                            <a:pt x="528388" y="1580055"/>
                          </a:cubicBezTo>
                          <a:lnTo>
                            <a:pt x="610563" y="1622122"/>
                          </a:lnTo>
                          <a:lnTo>
                            <a:pt x="599138" y="1627971"/>
                          </a:lnTo>
                          <a:cubicBezTo>
                            <a:pt x="566678" y="1638925"/>
                            <a:pt x="533068" y="1644678"/>
                            <a:pt x="498644" y="1644678"/>
                          </a:cubicBezTo>
                          <a:cubicBezTo>
                            <a:pt x="223251" y="1644678"/>
                            <a:pt x="0" y="1276504"/>
                            <a:pt x="0" y="822339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5E331629-0894-C27A-E5EE-82B66CD3B0D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088619" y="2588406"/>
                      <a:ext cx="1209650" cy="2262188"/>
                    </a:xfrm>
                    <a:custGeom>
                      <a:avLst/>
                      <a:gdLst>
                        <a:gd name="csX0" fmla="*/ 0 w 1212593"/>
                        <a:gd name="csY0" fmla="*/ 2360911 h 2360911"/>
                        <a:gd name="csX1" fmla="*/ 67044 w 1212593"/>
                        <a:gd name="csY1" fmla="*/ 2323729 h 2360911"/>
                        <a:gd name="csX2" fmla="*/ 567161 w 1212593"/>
                        <a:gd name="csY2" fmla="*/ 1180456 h 2360911"/>
                        <a:gd name="csX3" fmla="*/ 67044 w 1212593"/>
                        <a:gd name="csY3" fmla="*/ 37182 h 2360911"/>
                        <a:gd name="csX4" fmla="*/ 4 w 1212593"/>
                        <a:gd name="csY4" fmla="*/ 2 h 2360911"/>
                        <a:gd name="csX5" fmla="*/ 496773 w 1212593"/>
                        <a:gd name="csY5" fmla="*/ 2 h 2360911"/>
                        <a:gd name="csX6" fmla="*/ 496797 w 1212593"/>
                        <a:gd name="csY6" fmla="*/ 0 h 2360911"/>
                        <a:gd name="csX7" fmla="*/ 496821 w 1212593"/>
                        <a:gd name="csY7" fmla="*/ 2 h 2360911"/>
                        <a:gd name="csX8" fmla="*/ 497814 w 1212593"/>
                        <a:gd name="csY8" fmla="*/ 2 h 2360911"/>
                        <a:gd name="csX9" fmla="*/ 497814 w 1212593"/>
                        <a:gd name="csY9" fmla="*/ 85 h 2360911"/>
                        <a:gd name="csX10" fmla="*/ 569983 w 1212593"/>
                        <a:gd name="csY10" fmla="*/ 6095 h 2360911"/>
                        <a:gd name="csX11" fmla="*/ 1212593 w 1212593"/>
                        <a:gd name="csY11" fmla="*/ 1180455 h 2360911"/>
                        <a:gd name="csX12" fmla="*/ 569983 w 1212593"/>
                        <a:gd name="csY12" fmla="*/ 2354816 h 2360911"/>
                        <a:gd name="csX13" fmla="*/ 497814 w 1212593"/>
                        <a:gd name="csY13" fmla="*/ 2360825 h 2360911"/>
                        <a:gd name="csX14" fmla="*/ 497814 w 1212593"/>
                        <a:gd name="csY14" fmla="*/ 2360911 h 2360911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  <a:cxn ang="0">
                          <a:pos x="csX8" y="csY8"/>
                        </a:cxn>
                        <a:cxn ang="0">
                          <a:pos x="csX9" y="csY9"/>
                        </a:cxn>
                        <a:cxn ang="0">
                          <a:pos x="csX10" y="csY10"/>
                        </a:cxn>
                        <a:cxn ang="0">
                          <a:pos x="csX11" y="csY11"/>
                        </a:cxn>
                        <a:cxn ang="0">
                          <a:pos x="csX12" y="csY12"/>
                        </a:cxn>
                        <a:cxn ang="0">
                          <a:pos x="csX13" y="csY13"/>
                        </a:cxn>
                        <a:cxn ang="0">
                          <a:pos x="csX14" y="csY14"/>
                        </a:cxn>
                      </a:cxnLst>
                      <a:rect l="l" t="t" r="r" b="b"/>
                      <a:pathLst>
                        <a:path w="1212593" h="2360911">
                          <a:moveTo>
                            <a:pt x="0" y="2360911"/>
                          </a:moveTo>
                          <a:lnTo>
                            <a:pt x="67044" y="2323729"/>
                          </a:lnTo>
                          <a:cubicBezTo>
                            <a:pt x="360941" y="2135368"/>
                            <a:pt x="567161" y="1694404"/>
                            <a:pt x="567161" y="1180456"/>
                          </a:cubicBezTo>
                          <a:cubicBezTo>
                            <a:pt x="567161" y="666508"/>
                            <a:pt x="360941" y="225543"/>
                            <a:pt x="67044" y="37182"/>
                          </a:cubicBezTo>
                          <a:lnTo>
                            <a:pt x="4" y="2"/>
                          </a:lnTo>
                          <a:lnTo>
                            <a:pt x="496773" y="2"/>
                          </a:lnTo>
                          <a:lnTo>
                            <a:pt x="496797" y="0"/>
                          </a:lnTo>
                          <a:lnTo>
                            <a:pt x="496821" y="2"/>
                          </a:lnTo>
                          <a:lnTo>
                            <a:pt x="497814" y="2"/>
                          </a:lnTo>
                          <a:lnTo>
                            <a:pt x="497814" y="85"/>
                          </a:lnTo>
                          <a:lnTo>
                            <a:pt x="569983" y="6095"/>
                          </a:lnTo>
                          <a:cubicBezTo>
                            <a:pt x="930927" y="66546"/>
                            <a:pt x="1212593" y="569255"/>
                            <a:pt x="1212593" y="1180455"/>
                          </a:cubicBezTo>
                          <a:cubicBezTo>
                            <a:pt x="1212593" y="1791655"/>
                            <a:pt x="930927" y="2294364"/>
                            <a:pt x="569983" y="2354816"/>
                          </a:cubicBezTo>
                          <a:lnTo>
                            <a:pt x="497814" y="2360825"/>
                          </a:lnTo>
                          <a:lnTo>
                            <a:pt x="497814" y="2360911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  <a:alpha val="50000"/>
                      </a:schemeClr>
                    </a:solidFill>
                    <a:ln w="317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" name="四角形: 上の 2 つの角を丸める 41">
                      <a:extLst>
                        <a:ext uri="{FF2B5EF4-FFF2-40B4-BE49-F238E27FC236}">
                          <a16:creationId xmlns:a16="http://schemas.microsoft.com/office/drawing/2014/main" id="{89D783A6-7FF5-6007-875D-B98C380025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8303" y="364914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" name="四角形: 上の 2 つの角を丸める 42">
                      <a:extLst>
                        <a:ext uri="{FF2B5EF4-FFF2-40B4-BE49-F238E27FC236}">
                          <a16:creationId xmlns:a16="http://schemas.microsoft.com/office/drawing/2014/main" id="{959EC676-C32B-7FF4-6228-BB48FD9115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1991" y="349674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" name="四角形: 上の 2 つの角を丸める 43">
                      <a:extLst>
                        <a:ext uri="{FF2B5EF4-FFF2-40B4-BE49-F238E27FC236}">
                          <a16:creationId xmlns:a16="http://schemas.microsoft.com/office/drawing/2014/main" id="{53A094D0-D2BF-9E29-D0B6-5D97B5A346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3491" y="3284936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4520B5C9-5589-1E58-48B3-B0E41CA1BC59}"/>
                    </a:ext>
                  </a:extLst>
                </p:cNvPr>
                <p:cNvSpPr/>
                <p:nvPr/>
              </p:nvSpPr>
              <p:spPr bwMode="auto">
                <a:xfrm>
                  <a:off x="5331276" y="2292214"/>
                  <a:ext cx="2515678" cy="2701849"/>
                </a:xfrm>
                <a:custGeom>
                  <a:avLst/>
                  <a:gdLst>
                    <a:gd name="csX0" fmla="*/ 2055363 w 2515678"/>
                    <a:gd name="csY0" fmla="*/ 0 h 2701849"/>
                    <a:gd name="csX1" fmla="*/ 2060669 w 2515678"/>
                    <a:gd name="csY1" fmla="*/ 327 h 2701849"/>
                    <a:gd name="csX2" fmla="*/ 2515678 w 2515678"/>
                    <a:gd name="csY2" fmla="*/ 327 h 2701849"/>
                    <a:gd name="csX3" fmla="*/ 2515678 w 2515678"/>
                    <a:gd name="csY3" fmla="*/ 2701849 h 2701849"/>
                    <a:gd name="csX4" fmla="*/ 0 w 2515678"/>
                    <a:gd name="csY4" fmla="*/ 2701849 h 2701849"/>
                    <a:gd name="csX5" fmla="*/ 0 w 2515678"/>
                    <a:gd name="csY5" fmla="*/ 2399714 h 2701849"/>
                    <a:gd name="csX6" fmla="*/ 4048 w 2515678"/>
                    <a:gd name="csY6" fmla="*/ 2399714 h 2701849"/>
                    <a:gd name="csX7" fmla="*/ 2499 w 2515678"/>
                    <a:gd name="csY7" fmla="*/ 2368096 h 2701849"/>
                    <a:gd name="csX8" fmla="*/ 395660 w 2515678"/>
                    <a:gd name="csY8" fmla="*/ 1295723 h 2701849"/>
                    <a:gd name="csX9" fmla="*/ 1683192 w 2515678"/>
                    <a:gd name="csY9" fmla="*/ 160703 h 2701849"/>
                    <a:gd name="csX10" fmla="*/ 1960253 w 2515678"/>
                    <a:gd name="csY10" fmla="*/ 12656 h 2701849"/>
                    <a:gd name="csX11" fmla="*/ 2026867 w 2515678"/>
                    <a:gd name="csY11" fmla="*/ 3791 h 2701849"/>
                    <a:gd name="csX12" fmla="*/ 2026867 w 2515678"/>
                    <a:gd name="csY12" fmla="*/ 327 h 2701849"/>
                    <a:gd name="csX13" fmla="*/ 2052906 w 2515678"/>
                    <a:gd name="csY13" fmla="*/ 327 h 27018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2515678" h="2701849">
                      <a:moveTo>
                        <a:pt x="2055363" y="0"/>
                      </a:moveTo>
                      <a:lnTo>
                        <a:pt x="2060669" y="327"/>
                      </a:lnTo>
                      <a:lnTo>
                        <a:pt x="2515678" y="327"/>
                      </a:lnTo>
                      <a:lnTo>
                        <a:pt x="2515678" y="2701849"/>
                      </a:lnTo>
                      <a:lnTo>
                        <a:pt x="0" y="2701849"/>
                      </a:lnTo>
                      <a:lnTo>
                        <a:pt x="0" y="2399714"/>
                      </a:lnTo>
                      <a:lnTo>
                        <a:pt x="4048" y="2399714"/>
                      </a:lnTo>
                      <a:lnTo>
                        <a:pt x="2499" y="2368096"/>
                      </a:lnTo>
                      <a:cubicBezTo>
                        <a:pt x="-4746" y="1942173"/>
                        <a:pt x="137009" y="1523735"/>
                        <a:pt x="395660" y="1295723"/>
                      </a:cubicBezTo>
                      <a:lnTo>
                        <a:pt x="1683192" y="160703"/>
                      </a:lnTo>
                      <a:cubicBezTo>
                        <a:pt x="1771368" y="82972"/>
                        <a:pt x="1865304" y="34269"/>
                        <a:pt x="1960253" y="12656"/>
                      </a:cubicBezTo>
                      <a:lnTo>
                        <a:pt x="2026867" y="3791"/>
                      </a:lnTo>
                      <a:lnTo>
                        <a:pt x="2026867" y="327"/>
                      </a:lnTo>
                      <a:lnTo>
                        <a:pt x="2052906" y="327"/>
                      </a:lnTo>
                      <a:close/>
                    </a:path>
                  </a:pathLst>
                </a:custGeom>
                <a:solidFill>
                  <a:schemeClr val="bg1">
                    <a:alpha val="3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3F2DA74-D8F9-081A-B5F2-FEBA6AFDD894}"/>
                  </a:ext>
                </a:extLst>
              </p:cNvPr>
              <p:cNvSpPr/>
              <p:nvPr/>
            </p:nvSpPr>
            <p:spPr bwMode="auto">
              <a:xfrm rot="19800000" flipH="1">
                <a:off x="3881519" y="1617327"/>
                <a:ext cx="2597062" cy="2062933"/>
              </a:xfrm>
              <a:custGeom>
                <a:avLst/>
                <a:gdLst>
                  <a:gd name="connsiteX0" fmla="*/ 404116 w 1581633"/>
                  <a:gd name="connsiteY0" fmla="*/ 0 h 1256344"/>
                  <a:gd name="connsiteX1" fmla="*/ 412057 w 1581633"/>
                  <a:gd name="connsiteY1" fmla="*/ 729 h 1256344"/>
                  <a:gd name="connsiteX2" fmla="*/ 464183 w 1581633"/>
                  <a:gd name="connsiteY2" fmla="*/ 2032 h 1256344"/>
                  <a:gd name="connsiteX3" fmla="*/ 829038 w 1581633"/>
                  <a:gd name="connsiteY3" fmla="*/ 110823 h 1256344"/>
                  <a:gd name="connsiteX4" fmla="*/ 868121 w 1581633"/>
                  <a:gd name="connsiteY4" fmla="*/ 134842 h 1256344"/>
                  <a:gd name="connsiteX5" fmla="*/ 900665 w 1581633"/>
                  <a:gd name="connsiteY5" fmla="*/ 136783 h 1256344"/>
                  <a:gd name="connsiteX6" fmla="*/ 1035255 w 1581633"/>
                  <a:gd name="connsiteY6" fmla="*/ 161665 h 1256344"/>
                  <a:gd name="connsiteX7" fmla="*/ 1379922 w 1581633"/>
                  <a:gd name="connsiteY7" fmla="*/ 361280 h 1256344"/>
                  <a:gd name="connsiteX8" fmla="*/ 1397359 w 1581633"/>
                  <a:gd name="connsiteY8" fmla="*/ 383904 h 1256344"/>
                  <a:gd name="connsiteX9" fmla="*/ 1581633 w 1581633"/>
                  <a:gd name="connsiteY9" fmla="*/ 440942 h 1256344"/>
                  <a:gd name="connsiteX10" fmla="*/ 1568990 w 1581633"/>
                  <a:gd name="connsiteY10" fmla="*/ 886425 h 1256344"/>
                  <a:gd name="connsiteX11" fmla="*/ 1295611 w 1581633"/>
                  <a:gd name="connsiteY11" fmla="*/ 784774 h 1256344"/>
                  <a:gd name="connsiteX12" fmla="*/ 1285468 w 1581633"/>
                  <a:gd name="connsiteY12" fmla="*/ 798684 h 1256344"/>
                  <a:gd name="connsiteX13" fmla="*/ 1125280 w 1581633"/>
                  <a:gd name="connsiteY13" fmla="*/ 928127 h 1256344"/>
                  <a:gd name="connsiteX14" fmla="*/ 1121898 w 1581633"/>
                  <a:gd name="connsiteY14" fmla="*/ 929765 h 1256344"/>
                  <a:gd name="connsiteX15" fmla="*/ 1121020 w 1581633"/>
                  <a:gd name="connsiteY15" fmla="*/ 932979 h 1256344"/>
                  <a:gd name="connsiteX16" fmla="*/ 940234 w 1581633"/>
                  <a:gd name="connsiteY16" fmla="*/ 1221494 h 1256344"/>
                  <a:gd name="connsiteX17" fmla="*/ 939479 w 1581633"/>
                  <a:gd name="connsiteY17" fmla="*/ 1220710 h 1256344"/>
                  <a:gd name="connsiteX18" fmla="*/ 930468 w 1581633"/>
                  <a:gd name="connsiteY18" fmla="*/ 1229512 h 1256344"/>
                  <a:gd name="connsiteX19" fmla="*/ 909689 w 1581633"/>
                  <a:gd name="connsiteY19" fmla="*/ 1242927 h 1256344"/>
                  <a:gd name="connsiteX20" fmla="*/ 745366 w 1581633"/>
                  <a:gd name="connsiteY20" fmla="*/ 1189797 h 1256344"/>
                  <a:gd name="connsiteX21" fmla="*/ 760526 w 1581633"/>
                  <a:gd name="connsiteY21" fmla="*/ 1055653 h 1256344"/>
                  <a:gd name="connsiteX22" fmla="*/ 770851 w 1581633"/>
                  <a:gd name="connsiteY22" fmla="*/ 1045564 h 1256344"/>
                  <a:gd name="connsiteX23" fmla="*/ 770593 w 1581633"/>
                  <a:gd name="connsiteY23" fmla="*/ 1045294 h 1256344"/>
                  <a:gd name="connsiteX24" fmla="*/ 906924 w 1581633"/>
                  <a:gd name="connsiteY24" fmla="*/ 776487 h 1256344"/>
                  <a:gd name="connsiteX25" fmla="*/ 908680 w 1581633"/>
                  <a:gd name="connsiteY25" fmla="*/ 754107 h 1256344"/>
                  <a:gd name="connsiteX26" fmla="*/ 878492 w 1581633"/>
                  <a:gd name="connsiteY26" fmla="*/ 752292 h 1256344"/>
                  <a:gd name="connsiteX27" fmla="*/ 430437 w 1581633"/>
                  <a:gd name="connsiteY27" fmla="*/ 1011422 h 1256344"/>
                  <a:gd name="connsiteX28" fmla="*/ 412957 w 1581633"/>
                  <a:gd name="connsiteY28" fmla="*/ 1046780 h 1256344"/>
                  <a:gd name="connsiteX29" fmla="*/ 410928 w 1581633"/>
                  <a:gd name="connsiteY29" fmla="*/ 1053093 h 1256344"/>
                  <a:gd name="connsiteX30" fmla="*/ 400596 w 1581633"/>
                  <a:gd name="connsiteY30" fmla="*/ 1071731 h 1256344"/>
                  <a:gd name="connsiteX31" fmla="*/ 256821 w 1581633"/>
                  <a:gd name="connsiteY31" fmla="*/ 1100424 h 1256344"/>
                  <a:gd name="connsiteX32" fmla="*/ 222184 w 1581633"/>
                  <a:gd name="connsiteY32" fmla="*/ 974480 h 1256344"/>
                  <a:gd name="connsiteX33" fmla="*/ 225849 w 1581633"/>
                  <a:gd name="connsiteY33" fmla="*/ 967867 h 1256344"/>
                  <a:gd name="connsiteX34" fmla="*/ 225757 w 1581633"/>
                  <a:gd name="connsiteY34" fmla="*/ 967826 h 1256344"/>
                  <a:gd name="connsiteX35" fmla="*/ 252532 w 1581633"/>
                  <a:gd name="connsiteY35" fmla="*/ 913666 h 1256344"/>
                  <a:gd name="connsiteX36" fmla="*/ 283405 w 1581633"/>
                  <a:gd name="connsiteY36" fmla="*/ 862664 h 1256344"/>
                  <a:gd name="connsiteX37" fmla="*/ 501995 w 1581633"/>
                  <a:gd name="connsiteY37" fmla="*/ 652419 h 1256344"/>
                  <a:gd name="connsiteX38" fmla="*/ 538200 w 1581633"/>
                  <a:gd name="connsiteY38" fmla="*/ 632883 h 1256344"/>
                  <a:gd name="connsiteX39" fmla="*/ 497291 w 1581633"/>
                  <a:gd name="connsiteY39" fmla="*/ 645196 h 1256344"/>
                  <a:gd name="connsiteX40" fmla="*/ 214440 w 1581633"/>
                  <a:gd name="connsiteY40" fmla="*/ 845373 h 1256344"/>
                  <a:gd name="connsiteX41" fmla="*/ 213782 w 1581633"/>
                  <a:gd name="connsiteY41" fmla="*/ 844851 h 1256344"/>
                  <a:gd name="connsiteX42" fmla="*/ 204274 w 1581633"/>
                  <a:gd name="connsiteY42" fmla="*/ 858149 h 1256344"/>
                  <a:gd name="connsiteX43" fmla="*/ 65233 w 1581633"/>
                  <a:gd name="connsiteY43" fmla="*/ 882958 h 1256344"/>
                  <a:gd name="connsiteX44" fmla="*/ 26746 w 1581633"/>
                  <a:gd name="connsiteY44" fmla="*/ 729128 h 1256344"/>
                  <a:gd name="connsiteX45" fmla="*/ 40170 w 1581633"/>
                  <a:gd name="connsiteY45" fmla="*/ 710356 h 1256344"/>
                  <a:gd name="connsiteX46" fmla="*/ 44005 w 1581633"/>
                  <a:gd name="connsiteY46" fmla="*/ 706743 h 1256344"/>
                  <a:gd name="connsiteX47" fmla="*/ 87969 w 1581633"/>
                  <a:gd name="connsiteY47" fmla="*/ 655865 h 1256344"/>
                  <a:gd name="connsiteX48" fmla="*/ 491535 w 1581633"/>
                  <a:gd name="connsiteY48" fmla="*/ 417671 h 1256344"/>
                  <a:gd name="connsiteX49" fmla="*/ 520006 w 1581633"/>
                  <a:gd name="connsiteY49" fmla="*/ 411792 h 1256344"/>
                  <a:gd name="connsiteX50" fmla="*/ 499480 w 1581633"/>
                  <a:gd name="connsiteY50" fmla="*/ 412573 h 1256344"/>
                  <a:gd name="connsiteX51" fmla="*/ 214510 w 1581633"/>
                  <a:gd name="connsiteY51" fmla="*/ 506010 h 1256344"/>
                  <a:gd name="connsiteX52" fmla="*/ 175554 w 1581633"/>
                  <a:gd name="connsiteY52" fmla="*/ 532692 h 1256344"/>
                  <a:gd name="connsiteX53" fmla="*/ 167662 w 1581633"/>
                  <a:gd name="connsiteY53" fmla="*/ 539838 h 1256344"/>
                  <a:gd name="connsiteX54" fmla="*/ 53294 w 1581633"/>
                  <a:gd name="connsiteY54" fmla="*/ 545026 h 1256344"/>
                  <a:gd name="connsiteX55" fmla="*/ 13131 w 1581633"/>
                  <a:gd name="connsiteY55" fmla="*/ 405231 h 1256344"/>
                  <a:gd name="connsiteX56" fmla="*/ 39909 w 1581633"/>
                  <a:gd name="connsiteY56" fmla="*/ 375302 h 1256344"/>
                  <a:gd name="connsiteX57" fmla="*/ 44727 w 1581633"/>
                  <a:gd name="connsiteY57" fmla="*/ 372449 h 1256344"/>
                  <a:gd name="connsiteX58" fmla="*/ 105579 w 1581633"/>
                  <a:gd name="connsiteY58" fmla="*/ 330772 h 1256344"/>
                  <a:gd name="connsiteX59" fmla="*/ 532855 w 1581633"/>
                  <a:gd name="connsiteY59" fmla="*/ 204497 h 1256344"/>
                  <a:gd name="connsiteX60" fmla="*/ 554862 w 1581633"/>
                  <a:gd name="connsiteY60" fmla="*/ 205058 h 1256344"/>
                  <a:gd name="connsiteX61" fmla="*/ 558757 w 1581633"/>
                  <a:gd name="connsiteY61" fmla="*/ 202346 h 1256344"/>
                  <a:gd name="connsiteX62" fmla="*/ 538676 w 1581633"/>
                  <a:gd name="connsiteY62" fmla="*/ 197730 h 1256344"/>
                  <a:gd name="connsiteX63" fmla="*/ 452924 w 1581633"/>
                  <a:gd name="connsiteY63" fmla="*/ 186795 h 1256344"/>
                  <a:gd name="connsiteX64" fmla="*/ 414295 w 1581633"/>
                  <a:gd name="connsiteY64" fmla="*/ 185829 h 1256344"/>
                  <a:gd name="connsiteX65" fmla="*/ 409776 w 1581633"/>
                  <a:gd name="connsiteY65" fmla="*/ 186282 h 1256344"/>
                  <a:gd name="connsiteX66" fmla="*/ 372380 w 1581633"/>
                  <a:gd name="connsiteY66" fmla="*/ 179090 h 1256344"/>
                  <a:gd name="connsiteX67" fmla="*/ 317854 w 1581633"/>
                  <a:gd name="connsiteY67" fmla="*/ 57312 h 1256344"/>
                  <a:gd name="connsiteX68" fmla="*/ 332138 w 1581633"/>
                  <a:gd name="connsiteY68" fmla="*/ 33364 h 1256344"/>
                  <a:gd name="connsiteX69" fmla="*/ 404116 w 1581633"/>
                  <a:gd name="connsiteY69" fmla="*/ 0 h 1256344"/>
                  <a:gd name="connsiteX0" fmla="*/ 404116 w 1832856"/>
                  <a:gd name="connsiteY0" fmla="*/ 0 h 1256344"/>
                  <a:gd name="connsiteX1" fmla="*/ 412057 w 1832856"/>
                  <a:gd name="connsiteY1" fmla="*/ 729 h 1256344"/>
                  <a:gd name="connsiteX2" fmla="*/ 464183 w 1832856"/>
                  <a:gd name="connsiteY2" fmla="*/ 2032 h 1256344"/>
                  <a:gd name="connsiteX3" fmla="*/ 829038 w 1832856"/>
                  <a:gd name="connsiteY3" fmla="*/ 110823 h 1256344"/>
                  <a:gd name="connsiteX4" fmla="*/ 868121 w 1832856"/>
                  <a:gd name="connsiteY4" fmla="*/ 134842 h 1256344"/>
                  <a:gd name="connsiteX5" fmla="*/ 900665 w 1832856"/>
                  <a:gd name="connsiteY5" fmla="*/ 136783 h 1256344"/>
                  <a:gd name="connsiteX6" fmla="*/ 1035255 w 1832856"/>
                  <a:gd name="connsiteY6" fmla="*/ 161665 h 1256344"/>
                  <a:gd name="connsiteX7" fmla="*/ 1379922 w 1832856"/>
                  <a:gd name="connsiteY7" fmla="*/ 361280 h 1256344"/>
                  <a:gd name="connsiteX8" fmla="*/ 1397359 w 1832856"/>
                  <a:gd name="connsiteY8" fmla="*/ 383904 h 1256344"/>
                  <a:gd name="connsiteX9" fmla="*/ 1581633 w 1832856"/>
                  <a:gd name="connsiteY9" fmla="*/ 440942 h 1256344"/>
                  <a:gd name="connsiteX10" fmla="*/ 1832831 w 1832856"/>
                  <a:gd name="connsiteY10" fmla="*/ 626945 h 1256344"/>
                  <a:gd name="connsiteX11" fmla="*/ 1568990 w 1832856"/>
                  <a:gd name="connsiteY11" fmla="*/ 886425 h 1256344"/>
                  <a:gd name="connsiteX12" fmla="*/ 1295611 w 1832856"/>
                  <a:gd name="connsiteY12" fmla="*/ 784774 h 1256344"/>
                  <a:gd name="connsiteX13" fmla="*/ 1285468 w 1832856"/>
                  <a:gd name="connsiteY13" fmla="*/ 798684 h 1256344"/>
                  <a:gd name="connsiteX14" fmla="*/ 1125280 w 1832856"/>
                  <a:gd name="connsiteY14" fmla="*/ 928127 h 1256344"/>
                  <a:gd name="connsiteX15" fmla="*/ 1121898 w 1832856"/>
                  <a:gd name="connsiteY15" fmla="*/ 929765 h 1256344"/>
                  <a:gd name="connsiteX16" fmla="*/ 1121020 w 1832856"/>
                  <a:gd name="connsiteY16" fmla="*/ 932979 h 1256344"/>
                  <a:gd name="connsiteX17" fmla="*/ 940234 w 1832856"/>
                  <a:gd name="connsiteY17" fmla="*/ 1221494 h 1256344"/>
                  <a:gd name="connsiteX18" fmla="*/ 939479 w 1832856"/>
                  <a:gd name="connsiteY18" fmla="*/ 1220710 h 1256344"/>
                  <a:gd name="connsiteX19" fmla="*/ 930468 w 1832856"/>
                  <a:gd name="connsiteY19" fmla="*/ 1229512 h 1256344"/>
                  <a:gd name="connsiteX20" fmla="*/ 909689 w 1832856"/>
                  <a:gd name="connsiteY20" fmla="*/ 1242927 h 1256344"/>
                  <a:gd name="connsiteX21" fmla="*/ 745366 w 1832856"/>
                  <a:gd name="connsiteY21" fmla="*/ 1189797 h 1256344"/>
                  <a:gd name="connsiteX22" fmla="*/ 760526 w 1832856"/>
                  <a:gd name="connsiteY22" fmla="*/ 1055653 h 1256344"/>
                  <a:gd name="connsiteX23" fmla="*/ 770851 w 1832856"/>
                  <a:gd name="connsiteY23" fmla="*/ 1045564 h 1256344"/>
                  <a:gd name="connsiteX24" fmla="*/ 770593 w 1832856"/>
                  <a:gd name="connsiteY24" fmla="*/ 1045294 h 1256344"/>
                  <a:gd name="connsiteX25" fmla="*/ 906924 w 1832856"/>
                  <a:gd name="connsiteY25" fmla="*/ 776487 h 1256344"/>
                  <a:gd name="connsiteX26" fmla="*/ 908680 w 1832856"/>
                  <a:gd name="connsiteY26" fmla="*/ 754107 h 1256344"/>
                  <a:gd name="connsiteX27" fmla="*/ 878492 w 1832856"/>
                  <a:gd name="connsiteY27" fmla="*/ 752292 h 1256344"/>
                  <a:gd name="connsiteX28" fmla="*/ 430437 w 1832856"/>
                  <a:gd name="connsiteY28" fmla="*/ 1011422 h 1256344"/>
                  <a:gd name="connsiteX29" fmla="*/ 412957 w 1832856"/>
                  <a:gd name="connsiteY29" fmla="*/ 1046780 h 1256344"/>
                  <a:gd name="connsiteX30" fmla="*/ 410928 w 1832856"/>
                  <a:gd name="connsiteY30" fmla="*/ 1053093 h 1256344"/>
                  <a:gd name="connsiteX31" fmla="*/ 400596 w 1832856"/>
                  <a:gd name="connsiteY31" fmla="*/ 1071731 h 1256344"/>
                  <a:gd name="connsiteX32" fmla="*/ 256821 w 1832856"/>
                  <a:gd name="connsiteY32" fmla="*/ 1100424 h 1256344"/>
                  <a:gd name="connsiteX33" fmla="*/ 222184 w 1832856"/>
                  <a:gd name="connsiteY33" fmla="*/ 974480 h 1256344"/>
                  <a:gd name="connsiteX34" fmla="*/ 225849 w 1832856"/>
                  <a:gd name="connsiteY34" fmla="*/ 967867 h 1256344"/>
                  <a:gd name="connsiteX35" fmla="*/ 225757 w 1832856"/>
                  <a:gd name="connsiteY35" fmla="*/ 967826 h 1256344"/>
                  <a:gd name="connsiteX36" fmla="*/ 252532 w 1832856"/>
                  <a:gd name="connsiteY36" fmla="*/ 913666 h 1256344"/>
                  <a:gd name="connsiteX37" fmla="*/ 283405 w 1832856"/>
                  <a:gd name="connsiteY37" fmla="*/ 862664 h 1256344"/>
                  <a:gd name="connsiteX38" fmla="*/ 501995 w 1832856"/>
                  <a:gd name="connsiteY38" fmla="*/ 652419 h 1256344"/>
                  <a:gd name="connsiteX39" fmla="*/ 538200 w 1832856"/>
                  <a:gd name="connsiteY39" fmla="*/ 632883 h 1256344"/>
                  <a:gd name="connsiteX40" fmla="*/ 497291 w 1832856"/>
                  <a:gd name="connsiteY40" fmla="*/ 645196 h 1256344"/>
                  <a:gd name="connsiteX41" fmla="*/ 214440 w 1832856"/>
                  <a:gd name="connsiteY41" fmla="*/ 845373 h 1256344"/>
                  <a:gd name="connsiteX42" fmla="*/ 213782 w 1832856"/>
                  <a:gd name="connsiteY42" fmla="*/ 844851 h 1256344"/>
                  <a:gd name="connsiteX43" fmla="*/ 204274 w 1832856"/>
                  <a:gd name="connsiteY43" fmla="*/ 858149 h 1256344"/>
                  <a:gd name="connsiteX44" fmla="*/ 65233 w 1832856"/>
                  <a:gd name="connsiteY44" fmla="*/ 882958 h 1256344"/>
                  <a:gd name="connsiteX45" fmla="*/ 26746 w 1832856"/>
                  <a:gd name="connsiteY45" fmla="*/ 729128 h 1256344"/>
                  <a:gd name="connsiteX46" fmla="*/ 40170 w 1832856"/>
                  <a:gd name="connsiteY46" fmla="*/ 710356 h 1256344"/>
                  <a:gd name="connsiteX47" fmla="*/ 44005 w 1832856"/>
                  <a:gd name="connsiteY47" fmla="*/ 706743 h 1256344"/>
                  <a:gd name="connsiteX48" fmla="*/ 87969 w 1832856"/>
                  <a:gd name="connsiteY48" fmla="*/ 655865 h 1256344"/>
                  <a:gd name="connsiteX49" fmla="*/ 491535 w 1832856"/>
                  <a:gd name="connsiteY49" fmla="*/ 417671 h 1256344"/>
                  <a:gd name="connsiteX50" fmla="*/ 520006 w 1832856"/>
                  <a:gd name="connsiteY50" fmla="*/ 411792 h 1256344"/>
                  <a:gd name="connsiteX51" fmla="*/ 499480 w 1832856"/>
                  <a:gd name="connsiteY51" fmla="*/ 412573 h 1256344"/>
                  <a:gd name="connsiteX52" fmla="*/ 214510 w 1832856"/>
                  <a:gd name="connsiteY52" fmla="*/ 506010 h 1256344"/>
                  <a:gd name="connsiteX53" fmla="*/ 175554 w 1832856"/>
                  <a:gd name="connsiteY53" fmla="*/ 532692 h 1256344"/>
                  <a:gd name="connsiteX54" fmla="*/ 167662 w 1832856"/>
                  <a:gd name="connsiteY54" fmla="*/ 539838 h 1256344"/>
                  <a:gd name="connsiteX55" fmla="*/ 53294 w 1832856"/>
                  <a:gd name="connsiteY55" fmla="*/ 545026 h 1256344"/>
                  <a:gd name="connsiteX56" fmla="*/ 13131 w 1832856"/>
                  <a:gd name="connsiteY56" fmla="*/ 405231 h 1256344"/>
                  <a:gd name="connsiteX57" fmla="*/ 39909 w 1832856"/>
                  <a:gd name="connsiteY57" fmla="*/ 375302 h 1256344"/>
                  <a:gd name="connsiteX58" fmla="*/ 44727 w 1832856"/>
                  <a:gd name="connsiteY58" fmla="*/ 372449 h 1256344"/>
                  <a:gd name="connsiteX59" fmla="*/ 105579 w 1832856"/>
                  <a:gd name="connsiteY59" fmla="*/ 330772 h 1256344"/>
                  <a:gd name="connsiteX60" fmla="*/ 532855 w 1832856"/>
                  <a:gd name="connsiteY60" fmla="*/ 204497 h 1256344"/>
                  <a:gd name="connsiteX61" fmla="*/ 554862 w 1832856"/>
                  <a:gd name="connsiteY61" fmla="*/ 205058 h 1256344"/>
                  <a:gd name="connsiteX62" fmla="*/ 558757 w 1832856"/>
                  <a:gd name="connsiteY62" fmla="*/ 202346 h 1256344"/>
                  <a:gd name="connsiteX63" fmla="*/ 538676 w 1832856"/>
                  <a:gd name="connsiteY63" fmla="*/ 197730 h 1256344"/>
                  <a:gd name="connsiteX64" fmla="*/ 452924 w 1832856"/>
                  <a:gd name="connsiteY64" fmla="*/ 186795 h 1256344"/>
                  <a:gd name="connsiteX65" fmla="*/ 414295 w 1832856"/>
                  <a:gd name="connsiteY65" fmla="*/ 185829 h 1256344"/>
                  <a:gd name="connsiteX66" fmla="*/ 409776 w 1832856"/>
                  <a:gd name="connsiteY66" fmla="*/ 186282 h 1256344"/>
                  <a:gd name="connsiteX67" fmla="*/ 372380 w 1832856"/>
                  <a:gd name="connsiteY67" fmla="*/ 179090 h 1256344"/>
                  <a:gd name="connsiteX68" fmla="*/ 317854 w 1832856"/>
                  <a:gd name="connsiteY68" fmla="*/ 57312 h 1256344"/>
                  <a:gd name="connsiteX69" fmla="*/ 332138 w 1832856"/>
                  <a:gd name="connsiteY69" fmla="*/ 33364 h 1256344"/>
                  <a:gd name="connsiteX70" fmla="*/ 404116 w 1832856"/>
                  <a:gd name="connsiteY70" fmla="*/ 0 h 1256344"/>
                  <a:gd name="connsiteX0" fmla="*/ 1832831 w 1928899"/>
                  <a:gd name="connsiteY0" fmla="*/ 626945 h 1256344"/>
                  <a:gd name="connsiteX1" fmla="*/ 1568990 w 1928899"/>
                  <a:gd name="connsiteY1" fmla="*/ 886425 h 1256344"/>
                  <a:gd name="connsiteX2" fmla="*/ 1295611 w 1928899"/>
                  <a:gd name="connsiteY2" fmla="*/ 784774 h 1256344"/>
                  <a:gd name="connsiteX3" fmla="*/ 1285468 w 1928899"/>
                  <a:gd name="connsiteY3" fmla="*/ 798684 h 1256344"/>
                  <a:gd name="connsiteX4" fmla="*/ 1125280 w 1928899"/>
                  <a:gd name="connsiteY4" fmla="*/ 928127 h 1256344"/>
                  <a:gd name="connsiteX5" fmla="*/ 1121898 w 1928899"/>
                  <a:gd name="connsiteY5" fmla="*/ 929765 h 1256344"/>
                  <a:gd name="connsiteX6" fmla="*/ 1121020 w 1928899"/>
                  <a:gd name="connsiteY6" fmla="*/ 932979 h 1256344"/>
                  <a:gd name="connsiteX7" fmla="*/ 940234 w 1928899"/>
                  <a:gd name="connsiteY7" fmla="*/ 1221494 h 1256344"/>
                  <a:gd name="connsiteX8" fmla="*/ 939479 w 1928899"/>
                  <a:gd name="connsiteY8" fmla="*/ 1220710 h 1256344"/>
                  <a:gd name="connsiteX9" fmla="*/ 930468 w 1928899"/>
                  <a:gd name="connsiteY9" fmla="*/ 1229512 h 1256344"/>
                  <a:gd name="connsiteX10" fmla="*/ 909689 w 1928899"/>
                  <a:gd name="connsiteY10" fmla="*/ 1242927 h 1256344"/>
                  <a:gd name="connsiteX11" fmla="*/ 745366 w 1928899"/>
                  <a:gd name="connsiteY11" fmla="*/ 1189797 h 1256344"/>
                  <a:gd name="connsiteX12" fmla="*/ 760526 w 1928899"/>
                  <a:gd name="connsiteY12" fmla="*/ 1055653 h 1256344"/>
                  <a:gd name="connsiteX13" fmla="*/ 770851 w 1928899"/>
                  <a:gd name="connsiteY13" fmla="*/ 1045564 h 1256344"/>
                  <a:gd name="connsiteX14" fmla="*/ 770593 w 1928899"/>
                  <a:gd name="connsiteY14" fmla="*/ 1045294 h 1256344"/>
                  <a:gd name="connsiteX15" fmla="*/ 906924 w 1928899"/>
                  <a:gd name="connsiteY15" fmla="*/ 776487 h 1256344"/>
                  <a:gd name="connsiteX16" fmla="*/ 908680 w 1928899"/>
                  <a:gd name="connsiteY16" fmla="*/ 754107 h 1256344"/>
                  <a:gd name="connsiteX17" fmla="*/ 878492 w 1928899"/>
                  <a:gd name="connsiteY17" fmla="*/ 752292 h 1256344"/>
                  <a:gd name="connsiteX18" fmla="*/ 430437 w 1928899"/>
                  <a:gd name="connsiteY18" fmla="*/ 1011422 h 1256344"/>
                  <a:gd name="connsiteX19" fmla="*/ 412957 w 1928899"/>
                  <a:gd name="connsiteY19" fmla="*/ 1046780 h 1256344"/>
                  <a:gd name="connsiteX20" fmla="*/ 410928 w 1928899"/>
                  <a:gd name="connsiteY20" fmla="*/ 1053093 h 1256344"/>
                  <a:gd name="connsiteX21" fmla="*/ 400596 w 1928899"/>
                  <a:gd name="connsiteY21" fmla="*/ 1071731 h 1256344"/>
                  <a:gd name="connsiteX22" fmla="*/ 256821 w 1928899"/>
                  <a:gd name="connsiteY22" fmla="*/ 1100424 h 1256344"/>
                  <a:gd name="connsiteX23" fmla="*/ 222184 w 1928899"/>
                  <a:gd name="connsiteY23" fmla="*/ 974480 h 1256344"/>
                  <a:gd name="connsiteX24" fmla="*/ 225849 w 1928899"/>
                  <a:gd name="connsiteY24" fmla="*/ 967867 h 1256344"/>
                  <a:gd name="connsiteX25" fmla="*/ 225757 w 1928899"/>
                  <a:gd name="connsiteY25" fmla="*/ 967826 h 1256344"/>
                  <a:gd name="connsiteX26" fmla="*/ 252532 w 1928899"/>
                  <a:gd name="connsiteY26" fmla="*/ 913666 h 1256344"/>
                  <a:gd name="connsiteX27" fmla="*/ 283405 w 1928899"/>
                  <a:gd name="connsiteY27" fmla="*/ 862664 h 1256344"/>
                  <a:gd name="connsiteX28" fmla="*/ 501995 w 1928899"/>
                  <a:gd name="connsiteY28" fmla="*/ 652419 h 1256344"/>
                  <a:gd name="connsiteX29" fmla="*/ 538200 w 1928899"/>
                  <a:gd name="connsiteY29" fmla="*/ 632883 h 1256344"/>
                  <a:gd name="connsiteX30" fmla="*/ 497291 w 1928899"/>
                  <a:gd name="connsiteY30" fmla="*/ 645196 h 1256344"/>
                  <a:gd name="connsiteX31" fmla="*/ 214440 w 1928899"/>
                  <a:gd name="connsiteY31" fmla="*/ 845373 h 1256344"/>
                  <a:gd name="connsiteX32" fmla="*/ 213782 w 1928899"/>
                  <a:gd name="connsiteY32" fmla="*/ 844851 h 1256344"/>
                  <a:gd name="connsiteX33" fmla="*/ 204274 w 1928899"/>
                  <a:gd name="connsiteY33" fmla="*/ 858149 h 1256344"/>
                  <a:gd name="connsiteX34" fmla="*/ 65233 w 1928899"/>
                  <a:gd name="connsiteY34" fmla="*/ 882958 h 1256344"/>
                  <a:gd name="connsiteX35" fmla="*/ 26746 w 1928899"/>
                  <a:gd name="connsiteY35" fmla="*/ 729128 h 1256344"/>
                  <a:gd name="connsiteX36" fmla="*/ 40170 w 1928899"/>
                  <a:gd name="connsiteY36" fmla="*/ 710356 h 1256344"/>
                  <a:gd name="connsiteX37" fmla="*/ 44005 w 1928899"/>
                  <a:gd name="connsiteY37" fmla="*/ 706743 h 1256344"/>
                  <a:gd name="connsiteX38" fmla="*/ 87969 w 1928899"/>
                  <a:gd name="connsiteY38" fmla="*/ 655865 h 1256344"/>
                  <a:gd name="connsiteX39" fmla="*/ 491535 w 1928899"/>
                  <a:gd name="connsiteY39" fmla="*/ 417671 h 1256344"/>
                  <a:gd name="connsiteX40" fmla="*/ 520006 w 1928899"/>
                  <a:gd name="connsiteY40" fmla="*/ 411792 h 1256344"/>
                  <a:gd name="connsiteX41" fmla="*/ 499480 w 1928899"/>
                  <a:gd name="connsiteY41" fmla="*/ 412573 h 1256344"/>
                  <a:gd name="connsiteX42" fmla="*/ 214510 w 1928899"/>
                  <a:gd name="connsiteY42" fmla="*/ 506010 h 1256344"/>
                  <a:gd name="connsiteX43" fmla="*/ 175554 w 1928899"/>
                  <a:gd name="connsiteY43" fmla="*/ 532692 h 1256344"/>
                  <a:gd name="connsiteX44" fmla="*/ 167662 w 1928899"/>
                  <a:gd name="connsiteY44" fmla="*/ 539838 h 1256344"/>
                  <a:gd name="connsiteX45" fmla="*/ 53294 w 1928899"/>
                  <a:gd name="connsiteY45" fmla="*/ 545026 h 1256344"/>
                  <a:gd name="connsiteX46" fmla="*/ 13131 w 1928899"/>
                  <a:gd name="connsiteY46" fmla="*/ 405231 h 1256344"/>
                  <a:gd name="connsiteX47" fmla="*/ 39909 w 1928899"/>
                  <a:gd name="connsiteY47" fmla="*/ 375302 h 1256344"/>
                  <a:gd name="connsiteX48" fmla="*/ 44727 w 1928899"/>
                  <a:gd name="connsiteY48" fmla="*/ 372449 h 1256344"/>
                  <a:gd name="connsiteX49" fmla="*/ 105579 w 1928899"/>
                  <a:gd name="connsiteY49" fmla="*/ 330772 h 1256344"/>
                  <a:gd name="connsiteX50" fmla="*/ 532855 w 1928899"/>
                  <a:gd name="connsiteY50" fmla="*/ 204497 h 1256344"/>
                  <a:gd name="connsiteX51" fmla="*/ 554862 w 1928899"/>
                  <a:gd name="connsiteY51" fmla="*/ 205058 h 1256344"/>
                  <a:gd name="connsiteX52" fmla="*/ 558757 w 1928899"/>
                  <a:gd name="connsiteY52" fmla="*/ 202346 h 1256344"/>
                  <a:gd name="connsiteX53" fmla="*/ 538676 w 1928899"/>
                  <a:gd name="connsiteY53" fmla="*/ 197730 h 1256344"/>
                  <a:gd name="connsiteX54" fmla="*/ 452924 w 1928899"/>
                  <a:gd name="connsiteY54" fmla="*/ 186795 h 1256344"/>
                  <a:gd name="connsiteX55" fmla="*/ 414295 w 1928899"/>
                  <a:gd name="connsiteY55" fmla="*/ 185829 h 1256344"/>
                  <a:gd name="connsiteX56" fmla="*/ 409776 w 1928899"/>
                  <a:gd name="connsiteY56" fmla="*/ 186282 h 1256344"/>
                  <a:gd name="connsiteX57" fmla="*/ 372380 w 1928899"/>
                  <a:gd name="connsiteY57" fmla="*/ 179090 h 1256344"/>
                  <a:gd name="connsiteX58" fmla="*/ 317854 w 1928899"/>
                  <a:gd name="connsiteY58" fmla="*/ 57312 h 1256344"/>
                  <a:gd name="connsiteX59" fmla="*/ 332138 w 1928899"/>
                  <a:gd name="connsiteY59" fmla="*/ 33364 h 1256344"/>
                  <a:gd name="connsiteX60" fmla="*/ 404116 w 1928899"/>
                  <a:gd name="connsiteY60" fmla="*/ 0 h 1256344"/>
                  <a:gd name="connsiteX61" fmla="*/ 412057 w 1928899"/>
                  <a:gd name="connsiteY61" fmla="*/ 729 h 1256344"/>
                  <a:gd name="connsiteX62" fmla="*/ 464183 w 1928899"/>
                  <a:gd name="connsiteY62" fmla="*/ 2032 h 1256344"/>
                  <a:gd name="connsiteX63" fmla="*/ 829038 w 1928899"/>
                  <a:gd name="connsiteY63" fmla="*/ 110823 h 1256344"/>
                  <a:gd name="connsiteX64" fmla="*/ 868121 w 1928899"/>
                  <a:gd name="connsiteY64" fmla="*/ 134842 h 1256344"/>
                  <a:gd name="connsiteX65" fmla="*/ 900665 w 1928899"/>
                  <a:gd name="connsiteY65" fmla="*/ 136783 h 1256344"/>
                  <a:gd name="connsiteX66" fmla="*/ 1035255 w 1928899"/>
                  <a:gd name="connsiteY66" fmla="*/ 161665 h 1256344"/>
                  <a:gd name="connsiteX67" fmla="*/ 1379922 w 1928899"/>
                  <a:gd name="connsiteY67" fmla="*/ 361280 h 1256344"/>
                  <a:gd name="connsiteX68" fmla="*/ 1397359 w 1928899"/>
                  <a:gd name="connsiteY68" fmla="*/ 383904 h 1256344"/>
                  <a:gd name="connsiteX69" fmla="*/ 1581633 w 1928899"/>
                  <a:gd name="connsiteY69" fmla="*/ 440942 h 1256344"/>
                  <a:gd name="connsiteX70" fmla="*/ 1928899 w 1928899"/>
                  <a:gd name="connsiteY70" fmla="*/ 723013 h 1256344"/>
                  <a:gd name="connsiteX0" fmla="*/ 1832831 w 1832831"/>
                  <a:gd name="connsiteY0" fmla="*/ 626945 h 1256344"/>
                  <a:gd name="connsiteX1" fmla="*/ 1568990 w 1832831"/>
                  <a:gd name="connsiteY1" fmla="*/ 886425 h 1256344"/>
                  <a:gd name="connsiteX2" fmla="*/ 1295611 w 1832831"/>
                  <a:gd name="connsiteY2" fmla="*/ 784774 h 1256344"/>
                  <a:gd name="connsiteX3" fmla="*/ 1285468 w 1832831"/>
                  <a:gd name="connsiteY3" fmla="*/ 798684 h 1256344"/>
                  <a:gd name="connsiteX4" fmla="*/ 1125280 w 1832831"/>
                  <a:gd name="connsiteY4" fmla="*/ 928127 h 1256344"/>
                  <a:gd name="connsiteX5" fmla="*/ 1121898 w 1832831"/>
                  <a:gd name="connsiteY5" fmla="*/ 929765 h 1256344"/>
                  <a:gd name="connsiteX6" fmla="*/ 1121020 w 1832831"/>
                  <a:gd name="connsiteY6" fmla="*/ 932979 h 1256344"/>
                  <a:gd name="connsiteX7" fmla="*/ 940234 w 1832831"/>
                  <a:gd name="connsiteY7" fmla="*/ 1221494 h 1256344"/>
                  <a:gd name="connsiteX8" fmla="*/ 939479 w 1832831"/>
                  <a:gd name="connsiteY8" fmla="*/ 1220710 h 1256344"/>
                  <a:gd name="connsiteX9" fmla="*/ 930468 w 1832831"/>
                  <a:gd name="connsiteY9" fmla="*/ 1229512 h 1256344"/>
                  <a:gd name="connsiteX10" fmla="*/ 909689 w 1832831"/>
                  <a:gd name="connsiteY10" fmla="*/ 1242927 h 1256344"/>
                  <a:gd name="connsiteX11" fmla="*/ 745366 w 1832831"/>
                  <a:gd name="connsiteY11" fmla="*/ 1189797 h 1256344"/>
                  <a:gd name="connsiteX12" fmla="*/ 760526 w 1832831"/>
                  <a:gd name="connsiteY12" fmla="*/ 1055653 h 1256344"/>
                  <a:gd name="connsiteX13" fmla="*/ 770851 w 1832831"/>
                  <a:gd name="connsiteY13" fmla="*/ 1045564 h 1256344"/>
                  <a:gd name="connsiteX14" fmla="*/ 770593 w 1832831"/>
                  <a:gd name="connsiteY14" fmla="*/ 1045294 h 1256344"/>
                  <a:gd name="connsiteX15" fmla="*/ 906924 w 1832831"/>
                  <a:gd name="connsiteY15" fmla="*/ 776487 h 1256344"/>
                  <a:gd name="connsiteX16" fmla="*/ 908680 w 1832831"/>
                  <a:gd name="connsiteY16" fmla="*/ 754107 h 1256344"/>
                  <a:gd name="connsiteX17" fmla="*/ 878492 w 1832831"/>
                  <a:gd name="connsiteY17" fmla="*/ 752292 h 1256344"/>
                  <a:gd name="connsiteX18" fmla="*/ 430437 w 1832831"/>
                  <a:gd name="connsiteY18" fmla="*/ 1011422 h 1256344"/>
                  <a:gd name="connsiteX19" fmla="*/ 412957 w 1832831"/>
                  <a:gd name="connsiteY19" fmla="*/ 1046780 h 1256344"/>
                  <a:gd name="connsiteX20" fmla="*/ 410928 w 1832831"/>
                  <a:gd name="connsiteY20" fmla="*/ 1053093 h 1256344"/>
                  <a:gd name="connsiteX21" fmla="*/ 400596 w 1832831"/>
                  <a:gd name="connsiteY21" fmla="*/ 1071731 h 1256344"/>
                  <a:gd name="connsiteX22" fmla="*/ 256821 w 1832831"/>
                  <a:gd name="connsiteY22" fmla="*/ 1100424 h 1256344"/>
                  <a:gd name="connsiteX23" fmla="*/ 222184 w 1832831"/>
                  <a:gd name="connsiteY23" fmla="*/ 974480 h 1256344"/>
                  <a:gd name="connsiteX24" fmla="*/ 225849 w 1832831"/>
                  <a:gd name="connsiteY24" fmla="*/ 967867 h 1256344"/>
                  <a:gd name="connsiteX25" fmla="*/ 225757 w 1832831"/>
                  <a:gd name="connsiteY25" fmla="*/ 967826 h 1256344"/>
                  <a:gd name="connsiteX26" fmla="*/ 252532 w 1832831"/>
                  <a:gd name="connsiteY26" fmla="*/ 913666 h 1256344"/>
                  <a:gd name="connsiteX27" fmla="*/ 283405 w 1832831"/>
                  <a:gd name="connsiteY27" fmla="*/ 862664 h 1256344"/>
                  <a:gd name="connsiteX28" fmla="*/ 501995 w 1832831"/>
                  <a:gd name="connsiteY28" fmla="*/ 652419 h 1256344"/>
                  <a:gd name="connsiteX29" fmla="*/ 538200 w 1832831"/>
                  <a:gd name="connsiteY29" fmla="*/ 632883 h 1256344"/>
                  <a:gd name="connsiteX30" fmla="*/ 497291 w 1832831"/>
                  <a:gd name="connsiteY30" fmla="*/ 645196 h 1256344"/>
                  <a:gd name="connsiteX31" fmla="*/ 214440 w 1832831"/>
                  <a:gd name="connsiteY31" fmla="*/ 845373 h 1256344"/>
                  <a:gd name="connsiteX32" fmla="*/ 213782 w 1832831"/>
                  <a:gd name="connsiteY32" fmla="*/ 844851 h 1256344"/>
                  <a:gd name="connsiteX33" fmla="*/ 204274 w 1832831"/>
                  <a:gd name="connsiteY33" fmla="*/ 858149 h 1256344"/>
                  <a:gd name="connsiteX34" fmla="*/ 65233 w 1832831"/>
                  <a:gd name="connsiteY34" fmla="*/ 882958 h 1256344"/>
                  <a:gd name="connsiteX35" fmla="*/ 26746 w 1832831"/>
                  <a:gd name="connsiteY35" fmla="*/ 729128 h 1256344"/>
                  <a:gd name="connsiteX36" fmla="*/ 40170 w 1832831"/>
                  <a:gd name="connsiteY36" fmla="*/ 710356 h 1256344"/>
                  <a:gd name="connsiteX37" fmla="*/ 44005 w 1832831"/>
                  <a:gd name="connsiteY37" fmla="*/ 706743 h 1256344"/>
                  <a:gd name="connsiteX38" fmla="*/ 87969 w 1832831"/>
                  <a:gd name="connsiteY38" fmla="*/ 655865 h 1256344"/>
                  <a:gd name="connsiteX39" fmla="*/ 491535 w 1832831"/>
                  <a:gd name="connsiteY39" fmla="*/ 417671 h 1256344"/>
                  <a:gd name="connsiteX40" fmla="*/ 520006 w 1832831"/>
                  <a:gd name="connsiteY40" fmla="*/ 411792 h 1256344"/>
                  <a:gd name="connsiteX41" fmla="*/ 499480 w 1832831"/>
                  <a:gd name="connsiteY41" fmla="*/ 412573 h 1256344"/>
                  <a:gd name="connsiteX42" fmla="*/ 214510 w 1832831"/>
                  <a:gd name="connsiteY42" fmla="*/ 506010 h 1256344"/>
                  <a:gd name="connsiteX43" fmla="*/ 175554 w 1832831"/>
                  <a:gd name="connsiteY43" fmla="*/ 532692 h 1256344"/>
                  <a:gd name="connsiteX44" fmla="*/ 167662 w 1832831"/>
                  <a:gd name="connsiteY44" fmla="*/ 539838 h 1256344"/>
                  <a:gd name="connsiteX45" fmla="*/ 53294 w 1832831"/>
                  <a:gd name="connsiteY45" fmla="*/ 545026 h 1256344"/>
                  <a:gd name="connsiteX46" fmla="*/ 13131 w 1832831"/>
                  <a:gd name="connsiteY46" fmla="*/ 405231 h 1256344"/>
                  <a:gd name="connsiteX47" fmla="*/ 39909 w 1832831"/>
                  <a:gd name="connsiteY47" fmla="*/ 375302 h 1256344"/>
                  <a:gd name="connsiteX48" fmla="*/ 44727 w 1832831"/>
                  <a:gd name="connsiteY48" fmla="*/ 372449 h 1256344"/>
                  <a:gd name="connsiteX49" fmla="*/ 105579 w 1832831"/>
                  <a:gd name="connsiteY49" fmla="*/ 330772 h 1256344"/>
                  <a:gd name="connsiteX50" fmla="*/ 532855 w 1832831"/>
                  <a:gd name="connsiteY50" fmla="*/ 204497 h 1256344"/>
                  <a:gd name="connsiteX51" fmla="*/ 554862 w 1832831"/>
                  <a:gd name="connsiteY51" fmla="*/ 205058 h 1256344"/>
                  <a:gd name="connsiteX52" fmla="*/ 558757 w 1832831"/>
                  <a:gd name="connsiteY52" fmla="*/ 202346 h 1256344"/>
                  <a:gd name="connsiteX53" fmla="*/ 538676 w 1832831"/>
                  <a:gd name="connsiteY53" fmla="*/ 197730 h 1256344"/>
                  <a:gd name="connsiteX54" fmla="*/ 452924 w 1832831"/>
                  <a:gd name="connsiteY54" fmla="*/ 186795 h 1256344"/>
                  <a:gd name="connsiteX55" fmla="*/ 414295 w 1832831"/>
                  <a:gd name="connsiteY55" fmla="*/ 185829 h 1256344"/>
                  <a:gd name="connsiteX56" fmla="*/ 409776 w 1832831"/>
                  <a:gd name="connsiteY56" fmla="*/ 186282 h 1256344"/>
                  <a:gd name="connsiteX57" fmla="*/ 372380 w 1832831"/>
                  <a:gd name="connsiteY57" fmla="*/ 179090 h 1256344"/>
                  <a:gd name="connsiteX58" fmla="*/ 317854 w 1832831"/>
                  <a:gd name="connsiteY58" fmla="*/ 57312 h 1256344"/>
                  <a:gd name="connsiteX59" fmla="*/ 332138 w 1832831"/>
                  <a:gd name="connsiteY59" fmla="*/ 33364 h 1256344"/>
                  <a:gd name="connsiteX60" fmla="*/ 404116 w 1832831"/>
                  <a:gd name="connsiteY60" fmla="*/ 0 h 1256344"/>
                  <a:gd name="connsiteX61" fmla="*/ 412057 w 1832831"/>
                  <a:gd name="connsiteY61" fmla="*/ 729 h 1256344"/>
                  <a:gd name="connsiteX62" fmla="*/ 464183 w 1832831"/>
                  <a:gd name="connsiteY62" fmla="*/ 2032 h 1256344"/>
                  <a:gd name="connsiteX63" fmla="*/ 829038 w 1832831"/>
                  <a:gd name="connsiteY63" fmla="*/ 110823 h 1256344"/>
                  <a:gd name="connsiteX64" fmla="*/ 868121 w 1832831"/>
                  <a:gd name="connsiteY64" fmla="*/ 134842 h 1256344"/>
                  <a:gd name="connsiteX65" fmla="*/ 900665 w 1832831"/>
                  <a:gd name="connsiteY65" fmla="*/ 136783 h 1256344"/>
                  <a:gd name="connsiteX66" fmla="*/ 1035255 w 1832831"/>
                  <a:gd name="connsiteY66" fmla="*/ 161665 h 1256344"/>
                  <a:gd name="connsiteX67" fmla="*/ 1379922 w 1832831"/>
                  <a:gd name="connsiteY67" fmla="*/ 361280 h 1256344"/>
                  <a:gd name="connsiteX68" fmla="*/ 1397359 w 1832831"/>
                  <a:gd name="connsiteY68" fmla="*/ 383904 h 1256344"/>
                  <a:gd name="connsiteX69" fmla="*/ 1581633 w 1832831"/>
                  <a:gd name="connsiteY69" fmla="*/ 440942 h 1256344"/>
                  <a:gd name="connsiteX0" fmla="*/ 1568990 w 1581634"/>
                  <a:gd name="connsiteY0" fmla="*/ 886425 h 1256344"/>
                  <a:gd name="connsiteX1" fmla="*/ 1295611 w 1581634"/>
                  <a:gd name="connsiteY1" fmla="*/ 784774 h 1256344"/>
                  <a:gd name="connsiteX2" fmla="*/ 1285468 w 1581634"/>
                  <a:gd name="connsiteY2" fmla="*/ 798684 h 1256344"/>
                  <a:gd name="connsiteX3" fmla="*/ 1125280 w 1581634"/>
                  <a:gd name="connsiteY3" fmla="*/ 928127 h 1256344"/>
                  <a:gd name="connsiteX4" fmla="*/ 1121898 w 1581634"/>
                  <a:gd name="connsiteY4" fmla="*/ 929765 h 1256344"/>
                  <a:gd name="connsiteX5" fmla="*/ 1121020 w 1581634"/>
                  <a:gd name="connsiteY5" fmla="*/ 932979 h 1256344"/>
                  <a:gd name="connsiteX6" fmla="*/ 940234 w 1581634"/>
                  <a:gd name="connsiteY6" fmla="*/ 1221494 h 1256344"/>
                  <a:gd name="connsiteX7" fmla="*/ 939479 w 1581634"/>
                  <a:gd name="connsiteY7" fmla="*/ 1220710 h 1256344"/>
                  <a:gd name="connsiteX8" fmla="*/ 930468 w 1581634"/>
                  <a:gd name="connsiteY8" fmla="*/ 1229512 h 1256344"/>
                  <a:gd name="connsiteX9" fmla="*/ 909689 w 1581634"/>
                  <a:gd name="connsiteY9" fmla="*/ 1242927 h 1256344"/>
                  <a:gd name="connsiteX10" fmla="*/ 745366 w 1581634"/>
                  <a:gd name="connsiteY10" fmla="*/ 1189797 h 1256344"/>
                  <a:gd name="connsiteX11" fmla="*/ 760526 w 1581634"/>
                  <a:gd name="connsiteY11" fmla="*/ 1055653 h 1256344"/>
                  <a:gd name="connsiteX12" fmla="*/ 770851 w 1581634"/>
                  <a:gd name="connsiteY12" fmla="*/ 1045564 h 1256344"/>
                  <a:gd name="connsiteX13" fmla="*/ 770593 w 1581634"/>
                  <a:gd name="connsiteY13" fmla="*/ 1045294 h 1256344"/>
                  <a:gd name="connsiteX14" fmla="*/ 906924 w 1581634"/>
                  <a:gd name="connsiteY14" fmla="*/ 776487 h 1256344"/>
                  <a:gd name="connsiteX15" fmla="*/ 908680 w 1581634"/>
                  <a:gd name="connsiteY15" fmla="*/ 754107 h 1256344"/>
                  <a:gd name="connsiteX16" fmla="*/ 878492 w 1581634"/>
                  <a:gd name="connsiteY16" fmla="*/ 752292 h 1256344"/>
                  <a:gd name="connsiteX17" fmla="*/ 430437 w 1581634"/>
                  <a:gd name="connsiteY17" fmla="*/ 1011422 h 1256344"/>
                  <a:gd name="connsiteX18" fmla="*/ 412957 w 1581634"/>
                  <a:gd name="connsiteY18" fmla="*/ 1046780 h 1256344"/>
                  <a:gd name="connsiteX19" fmla="*/ 410928 w 1581634"/>
                  <a:gd name="connsiteY19" fmla="*/ 1053093 h 1256344"/>
                  <a:gd name="connsiteX20" fmla="*/ 400596 w 1581634"/>
                  <a:gd name="connsiteY20" fmla="*/ 1071731 h 1256344"/>
                  <a:gd name="connsiteX21" fmla="*/ 256821 w 1581634"/>
                  <a:gd name="connsiteY21" fmla="*/ 1100424 h 1256344"/>
                  <a:gd name="connsiteX22" fmla="*/ 222184 w 1581634"/>
                  <a:gd name="connsiteY22" fmla="*/ 974480 h 1256344"/>
                  <a:gd name="connsiteX23" fmla="*/ 225849 w 1581634"/>
                  <a:gd name="connsiteY23" fmla="*/ 967867 h 1256344"/>
                  <a:gd name="connsiteX24" fmla="*/ 225757 w 1581634"/>
                  <a:gd name="connsiteY24" fmla="*/ 967826 h 1256344"/>
                  <a:gd name="connsiteX25" fmla="*/ 252532 w 1581634"/>
                  <a:gd name="connsiteY25" fmla="*/ 913666 h 1256344"/>
                  <a:gd name="connsiteX26" fmla="*/ 283405 w 1581634"/>
                  <a:gd name="connsiteY26" fmla="*/ 862664 h 1256344"/>
                  <a:gd name="connsiteX27" fmla="*/ 501995 w 1581634"/>
                  <a:gd name="connsiteY27" fmla="*/ 652419 h 1256344"/>
                  <a:gd name="connsiteX28" fmla="*/ 538200 w 1581634"/>
                  <a:gd name="connsiteY28" fmla="*/ 632883 h 1256344"/>
                  <a:gd name="connsiteX29" fmla="*/ 497291 w 1581634"/>
                  <a:gd name="connsiteY29" fmla="*/ 645196 h 1256344"/>
                  <a:gd name="connsiteX30" fmla="*/ 214440 w 1581634"/>
                  <a:gd name="connsiteY30" fmla="*/ 845373 h 1256344"/>
                  <a:gd name="connsiteX31" fmla="*/ 213782 w 1581634"/>
                  <a:gd name="connsiteY31" fmla="*/ 844851 h 1256344"/>
                  <a:gd name="connsiteX32" fmla="*/ 204274 w 1581634"/>
                  <a:gd name="connsiteY32" fmla="*/ 858149 h 1256344"/>
                  <a:gd name="connsiteX33" fmla="*/ 65233 w 1581634"/>
                  <a:gd name="connsiteY33" fmla="*/ 882958 h 1256344"/>
                  <a:gd name="connsiteX34" fmla="*/ 26746 w 1581634"/>
                  <a:gd name="connsiteY34" fmla="*/ 729128 h 1256344"/>
                  <a:gd name="connsiteX35" fmla="*/ 40170 w 1581634"/>
                  <a:gd name="connsiteY35" fmla="*/ 710356 h 1256344"/>
                  <a:gd name="connsiteX36" fmla="*/ 44005 w 1581634"/>
                  <a:gd name="connsiteY36" fmla="*/ 706743 h 1256344"/>
                  <a:gd name="connsiteX37" fmla="*/ 87969 w 1581634"/>
                  <a:gd name="connsiteY37" fmla="*/ 655865 h 1256344"/>
                  <a:gd name="connsiteX38" fmla="*/ 491535 w 1581634"/>
                  <a:gd name="connsiteY38" fmla="*/ 417671 h 1256344"/>
                  <a:gd name="connsiteX39" fmla="*/ 520006 w 1581634"/>
                  <a:gd name="connsiteY39" fmla="*/ 411792 h 1256344"/>
                  <a:gd name="connsiteX40" fmla="*/ 499480 w 1581634"/>
                  <a:gd name="connsiteY40" fmla="*/ 412573 h 1256344"/>
                  <a:gd name="connsiteX41" fmla="*/ 214510 w 1581634"/>
                  <a:gd name="connsiteY41" fmla="*/ 506010 h 1256344"/>
                  <a:gd name="connsiteX42" fmla="*/ 175554 w 1581634"/>
                  <a:gd name="connsiteY42" fmla="*/ 532692 h 1256344"/>
                  <a:gd name="connsiteX43" fmla="*/ 167662 w 1581634"/>
                  <a:gd name="connsiteY43" fmla="*/ 539838 h 1256344"/>
                  <a:gd name="connsiteX44" fmla="*/ 53294 w 1581634"/>
                  <a:gd name="connsiteY44" fmla="*/ 545026 h 1256344"/>
                  <a:gd name="connsiteX45" fmla="*/ 13131 w 1581634"/>
                  <a:gd name="connsiteY45" fmla="*/ 405231 h 1256344"/>
                  <a:gd name="connsiteX46" fmla="*/ 39909 w 1581634"/>
                  <a:gd name="connsiteY46" fmla="*/ 375302 h 1256344"/>
                  <a:gd name="connsiteX47" fmla="*/ 44727 w 1581634"/>
                  <a:gd name="connsiteY47" fmla="*/ 372449 h 1256344"/>
                  <a:gd name="connsiteX48" fmla="*/ 105579 w 1581634"/>
                  <a:gd name="connsiteY48" fmla="*/ 330772 h 1256344"/>
                  <a:gd name="connsiteX49" fmla="*/ 532855 w 1581634"/>
                  <a:gd name="connsiteY49" fmla="*/ 204497 h 1256344"/>
                  <a:gd name="connsiteX50" fmla="*/ 554862 w 1581634"/>
                  <a:gd name="connsiteY50" fmla="*/ 205058 h 1256344"/>
                  <a:gd name="connsiteX51" fmla="*/ 558757 w 1581634"/>
                  <a:gd name="connsiteY51" fmla="*/ 202346 h 1256344"/>
                  <a:gd name="connsiteX52" fmla="*/ 538676 w 1581634"/>
                  <a:gd name="connsiteY52" fmla="*/ 197730 h 1256344"/>
                  <a:gd name="connsiteX53" fmla="*/ 452924 w 1581634"/>
                  <a:gd name="connsiteY53" fmla="*/ 186795 h 1256344"/>
                  <a:gd name="connsiteX54" fmla="*/ 414295 w 1581634"/>
                  <a:gd name="connsiteY54" fmla="*/ 185829 h 1256344"/>
                  <a:gd name="connsiteX55" fmla="*/ 409776 w 1581634"/>
                  <a:gd name="connsiteY55" fmla="*/ 186282 h 1256344"/>
                  <a:gd name="connsiteX56" fmla="*/ 372380 w 1581634"/>
                  <a:gd name="connsiteY56" fmla="*/ 179090 h 1256344"/>
                  <a:gd name="connsiteX57" fmla="*/ 317854 w 1581634"/>
                  <a:gd name="connsiteY57" fmla="*/ 57312 h 1256344"/>
                  <a:gd name="connsiteX58" fmla="*/ 332138 w 1581634"/>
                  <a:gd name="connsiteY58" fmla="*/ 33364 h 1256344"/>
                  <a:gd name="connsiteX59" fmla="*/ 404116 w 1581634"/>
                  <a:gd name="connsiteY59" fmla="*/ 0 h 1256344"/>
                  <a:gd name="connsiteX60" fmla="*/ 412057 w 1581634"/>
                  <a:gd name="connsiteY60" fmla="*/ 729 h 1256344"/>
                  <a:gd name="connsiteX61" fmla="*/ 464183 w 1581634"/>
                  <a:gd name="connsiteY61" fmla="*/ 2032 h 1256344"/>
                  <a:gd name="connsiteX62" fmla="*/ 829038 w 1581634"/>
                  <a:gd name="connsiteY62" fmla="*/ 110823 h 1256344"/>
                  <a:gd name="connsiteX63" fmla="*/ 868121 w 1581634"/>
                  <a:gd name="connsiteY63" fmla="*/ 134842 h 1256344"/>
                  <a:gd name="connsiteX64" fmla="*/ 900665 w 1581634"/>
                  <a:gd name="connsiteY64" fmla="*/ 136783 h 1256344"/>
                  <a:gd name="connsiteX65" fmla="*/ 1035255 w 1581634"/>
                  <a:gd name="connsiteY65" fmla="*/ 161665 h 1256344"/>
                  <a:gd name="connsiteX66" fmla="*/ 1379922 w 1581634"/>
                  <a:gd name="connsiteY66" fmla="*/ 361280 h 1256344"/>
                  <a:gd name="connsiteX67" fmla="*/ 1397359 w 1581634"/>
                  <a:gd name="connsiteY67" fmla="*/ 383904 h 1256344"/>
                  <a:gd name="connsiteX68" fmla="*/ 1581633 w 1581634"/>
                  <a:gd name="connsiteY68" fmla="*/ 440942 h 1256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581634" h="1256344">
                    <a:moveTo>
                      <a:pt x="1568990" y="886425"/>
                    </a:moveTo>
                    <a:lnTo>
                      <a:pt x="1295611" y="784774"/>
                    </a:lnTo>
                    <a:lnTo>
                      <a:pt x="1285468" y="798684"/>
                    </a:lnTo>
                    <a:cubicBezTo>
                      <a:pt x="1243883" y="850462"/>
                      <a:pt x="1189072" y="894345"/>
                      <a:pt x="1125280" y="928127"/>
                    </a:cubicBezTo>
                    <a:lnTo>
                      <a:pt x="1121898" y="929765"/>
                    </a:lnTo>
                    <a:lnTo>
                      <a:pt x="1121020" y="932979"/>
                    </a:lnTo>
                    <a:cubicBezTo>
                      <a:pt x="1085740" y="1041187"/>
                      <a:pt x="1024277" y="1140579"/>
                      <a:pt x="940234" y="1221494"/>
                    </a:cubicBezTo>
                    <a:lnTo>
                      <a:pt x="939479" y="1220710"/>
                    </a:lnTo>
                    <a:lnTo>
                      <a:pt x="930468" y="1229512"/>
                    </a:lnTo>
                    <a:cubicBezTo>
                      <a:pt x="924133" y="1234581"/>
                      <a:pt x="917194" y="1239089"/>
                      <a:pt x="909689" y="1242927"/>
                    </a:cubicBezTo>
                    <a:cubicBezTo>
                      <a:pt x="849648" y="1273634"/>
                      <a:pt x="776078" y="1249847"/>
                      <a:pt x="745366" y="1189797"/>
                    </a:cubicBezTo>
                    <a:cubicBezTo>
                      <a:pt x="722333" y="1144759"/>
                      <a:pt x="729948" y="1092115"/>
                      <a:pt x="760526" y="1055653"/>
                    </a:cubicBezTo>
                    <a:lnTo>
                      <a:pt x="770851" y="1045564"/>
                    </a:lnTo>
                    <a:lnTo>
                      <a:pt x="770593" y="1045294"/>
                    </a:lnTo>
                    <a:cubicBezTo>
                      <a:pt x="845749" y="972936"/>
                      <a:pt x="893212" y="877918"/>
                      <a:pt x="906924" y="776487"/>
                    </a:cubicBezTo>
                    <a:lnTo>
                      <a:pt x="908680" y="754107"/>
                    </a:lnTo>
                    <a:lnTo>
                      <a:pt x="878492" y="752292"/>
                    </a:lnTo>
                    <a:cubicBezTo>
                      <a:pt x="693778" y="748559"/>
                      <a:pt x="520268" y="847734"/>
                      <a:pt x="430437" y="1011422"/>
                    </a:cubicBezTo>
                    <a:lnTo>
                      <a:pt x="412957" y="1046780"/>
                    </a:lnTo>
                    <a:lnTo>
                      <a:pt x="410928" y="1053093"/>
                    </a:lnTo>
                    <a:cubicBezTo>
                      <a:pt x="408158" y="1059505"/>
                      <a:pt x="404720" y="1065750"/>
                      <a:pt x="400596" y="1071731"/>
                    </a:cubicBezTo>
                    <a:cubicBezTo>
                      <a:pt x="367606" y="1119579"/>
                      <a:pt x="303235" y="1132425"/>
                      <a:pt x="256821" y="1100424"/>
                    </a:cubicBezTo>
                    <a:cubicBezTo>
                      <a:pt x="216208" y="1072421"/>
                      <a:pt x="202800" y="1019362"/>
                      <a:pt x="222184" y="974480"/>
                    </a:cubicBezTo>
                    <a:lnTo>
                      <a:pt x="225849" y="967867"/>
                    </a:lnTo>
                    <a:lnTo>
                      <a:pt x="225757" y="967826"/>
                    </a:lnTo>
                    <a:cubicBezTo>
                      <a:pt x="233969" y="949262"/>
                      <a:pt x="242909" y="931200"/>
                      <a:pt x="252532" y="913666"/>
                    </a:cubicBezTo>
                    <a:cubicBezTo>
                      <a:pt x="262154" y="896130"/>
                      <a:pt x="272461" y="879122"/>
                      <a:pt x="283405" y="862664"/>
                    </a:cubicBezTo>
                    <a:cubicBezTo>
                      <a:pt x="340860" y="776260"/>
                      <a:pt x="415898" y="705026"/>
                      <a:pt x="501995" y="652419"/>
                    </a:cubicBezTo>
                    <a:lnTo>
                      <a:pt x="538200" y="632883"/>
                    </a:lnTo>
                    <a:lnTo>
                      <a:pt x="497291" y="645196"/>
                    </a:lnTo>
                    <a:cubicBezTo>
                      <a:pt x="388554" y="682689"/>
                      <a:pt x="289739" y="750585"/>
                      <a:pt x="214440" y="845373"/>
                    </a:cubicBezTo>
                    <a:lnTo>
                      <a:pt x="213782" y="844851"/>
                    </a:lnTo>
                    <a:lnTo>
                      <a:pt x="204274" y="858149"/>
                    </a:lnTo>
                    <a:cubicBezTo>
                      <a:pt x="169402" y="897987"/>
                      <a:pt x="111373" y="909597"/>
                      <a:pt x="65233" y="882958"/>
                    </a:cubicBezTo>
                    <a:cubicBezTo>
                      <a:pt x="12503" y="852515"/>
                      <a:pt x="-4728" y="783643"/>
                      <a:pt x="26746" y="729128"/>
                    </a:cubicBezTo>
                    <a:cubicBezTo>
                      <a:pt x="30680" y="722315"/>
                      <a:pt x="35189" y="716048"/>
                      <a:pt x="40170" y="710356"/>
                    </a:cubicBezTo>
                    <a:lnTo>
                      <a:pt x="44005" y="706743"/>
                    </a:lnTo>
                    <a:lnTo>
                      <a:pt x="87969" y="655865"/>
                    </a:lnTo>
                    <a:cubicBezTo>
                      <a:pt x="199220" y="537410"/>
                      <a:pt x="339965" y="456406"/>
                      <a:pt x="491535" y="417671"/>
                    </a:cubicBezTo>
                    <a:lnTo>
                      <a:pt x="520006" y="411792"/>
                    </a:lnTo>
                    <a:lnTo>
                      <a:pt x="499480" y="412573"/>
                    </a:lnTo>
                    <a:cubicBezTo>
                      <a:pt x="400332" y="420243"/>
                      <a:pt x="302438" y="451279"/>
                      <a:pt x="214510" y="506010"/>
                    </a:cubicBezTo>
                    <a:lnTo>
                      <a:pt x="175554" y="532692"/>
                    </a:lnTo>
                    <a:lnTo>
                      <a:pt x="167662" y="539838"/>
                    </a:lnTo>
                    <a:cubicBezTo>
                      <a:pt x="135778" y="563281"/>
                      <a:pt x="90843" y="566706"/>
                      <a:pt x="53294" y="545026"/>
                    </a:cubicBezTo>
                    <a:cubicBezTo>
                      <a:pt x="3226" y="516120"/>
                      <a:pt x="-14755" y="453531"/>
                      <a:pt x="13131" y="405231"/>
                    </a:cubicBezTo>
                    <a:cubicBezTo>
                      <a:pt x="20103" y="393155"/>
                      <a:pt x="29281" y="383117"/>
                      <a:pt x="39909" y="375302"/>
                    </a:cubicBezTo>
                    <a:lnTo>
                      <a:pt x="44727" y="372449"/>
                    </a:lnTo>
                    <a:lnTo>
                      <a:pt x="105579" y="330772"/>
                    </a:lnTo>
                    <a:cubicBezTo>
                      <a:pt x="236762" y="249117"/>
                      <a:pt x="384671" y="207232"/>
                      <a:pt x="532855" y="204497"/>
                    </a:cubicBezTo>
                    <a:lnTo>
                      <a:pt x="554862" y="205058"/>
                    </a:lnTo>
                    <a:lnTo>
                      <a:pt x="558757" y="202346"/>
                    </a:lnTo>
                    <a:lnTo>
                      <a:pt x="538676" y="197730"/>
                    </a:lnTo>
                    <a:cubicBezTo>
                      <a:pt x="510562" y="192233"/>
                      <a:pt x="481926" y="188555"/>
                      <a:pt x="452924" y="186795"/>
                    </a:cubicBezTo>
                    <a:lnTo>
                      <a:pt x="414295" y="185829"/>
                    </a:lnTo>
                    <a:lnTo>
                      <a:pt x="409776" y="186282"/>
                    </a:lnTo>
                    <a:cubicBezTo>
                      <a:pt x="397367" y="186345"/>
                      <a:pt x="384681" y="184037"/>
                      <a:pt x="372380" y="179090"/>
                    </a:cubicBezTo>
                    <a:cubicBezTo>
                      <a:pt x="323175" y="159302"/>
                      <a:pt x="298764" y="104780"/>
                      <a:pt x="317854" y="57312"/>
                    </a:cubicBezTo>
                    <a:cubicBezTo>
                      <a:pt x="321434" y="48411"/>
                      <a:pt x="326287" y="40391"/>
                      <a:pt x="332138" y="33364"/>
                    </a:cubicBezTo>
                    <a:cubicBezTo>
                      <a:pt x="349688" y="12283"/>
                      <a:pt x="376199" y="141"/>
                      <a:pt x="404116" y="0"/>
                    </a:cubicBezTo>
                    <a:lnTo>
                      <a:pt x="412057" y="729"/>
                    </a:lnTo>
                    <a:lnTo>
                      <a:pt x="464183" y="2032"/>
                    </a:lnTo>
                    <a:cubicBezTo>
                      <a:pt x="594425" y="9939"/>
                      <a:pt x="718928" y="47967"/>
                      <a:pt x="829038" y="110823"/>
                    </a:cubicBezTo>
                    <a:lnTo>
                      <a:pt x="868121" y="134842"/>
                    </a:lnTo>
                    <a:lnTo>
                      <a:pt x="900665" y="136783"/>
                    </a:lnTo>
                    <a:cubicBezTo>
                      <a:pt x="944372" y="141211"/>
                      <a:pt x="989557" y="149420"/>
                      <a:pt x="1035255" y="161665"/>
                    </a:cubicBezTo>
                    <a:cubicBezTo>
                      <a:pt x="1184811" y="201738"/>
                      <a:pt x="1308001" y="276502"/>
                      <a:pt x="1379922" y="361280"/>
                    </a:cubicBezTo>
                    <a:lnTo>
                      <a:pt x="1397359" y="383904"/>
                    </a:lnTo>
                    <a:lnTo>
                      <a:pt x="1581633" y="440942"/>
                    </a:ln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稲妻 15">
                <a:extLst>
                  <a:ext uri="{FF2B5EF4-FFF2-40B4-BE49-F238E27FC236}">
                    <a16:creationId xmlns:a16="http://schemas.microsoft.com/office/drawing/2014/main" id="{5BAFF4C9-414C-D64B-D25F-74990C4AECB2}"/>
                  </a:ext>
                </a:extLst>
              </p:cNvPr>
              <p:cNvSpPr/>
              <p:nvPr/>
            </p:nvSpPr>
            <p:spPr bwMode="auto">
              <a:xfrm rot="5400000">
                <a:off x="7024435" y="1465802"/>
                <a:ext cx="584066" cy="879713"/>
              </a:xfrm>
              <a:prstGeom prst="lightningBol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稲妻 16">
                <a:extLst>
                  <a:ext uri="{FF2B5EF4-FFF2-40B4-BE49-F238E27FC236}">
                    <a16:creationId xmlns:a16="http://schemas.microsoft.com/office/drawing/2014/main" id="{E3179291-B76A-0912-16BC-43744A29B629}"/>
                  </a:ext>
                </a:extLst>
              </p:cNvPr>
              <p:cNvSpPr/>
              <p:nvPr/>
            </p:nvSpPr>
            <p:spPr bwMode="auto">
              <a:xfrm rot="2058630">
                <a:off x="6221721" y="899749"/>
                <a:ext cx="490582" cy="964753"/>
              </a:xfrm>
              <a:prstGeom prst="lightningBol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96B2D56F-58DF-E860-C1DC-F4AEFF2B1F6E}"/>
                  </a:ext>
                </a:extLst>
              </p:cNvPr>
              <p:cNvSpPr txBox="1"/>
              <p:nvPr/>
            </p:nvSpPr>
            <p:spPr>
              <a:xfrm rot="18900000">
                <a:off x="6567590" y="1180900"/>
                <a:ext cx="967434" cy="46438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ギュッ</a:t>
                </a:r>
              </a:p>
            </p:txBody>
          </p:sp>
          <p:sp>
            <p:nvSpPr>
              <p:cNvPr id="19" name="矢印: 環状 18">
                <a:extLst>
                  <a:ext uri="{FF2B5EF4-FFF2-40B4-BE49-F238E27FC236}">
                    <a16:creationId xmlns:a16="http://schemas.microsoft.com/office/drawing/2014/main" id="{E5F9CD52-8998-02BE-C185-95F2C12CF173}"/>
                  </a:ext>
                </a:extLst>
              </p:cNvPr>
              <p:cNvSpPr/>
              <p:nvPr/>
            </p:nvSpPr>
            <p:spPr bwMode="auto">
              <a:xfrm>
                <a:off x="4740655" y="2032593"/>
                <a:ext cx="2376005" cy="2474388"/>
              </a:xfrm>
              <a:prstGeom prst="circularArrow">
                <a:avLst>
                  <a:gd name="adj1" fmla="val 10238"/>
                  <a:gd name="adj2" fmla="val 2078273"/>
                  <a:gd name="adj3" fmla="val 6812405"/>
                  <a:gd name="adj4" fmla="val 19433416"/>
                  <a:gd name="adj5" fmla="val 12769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" name="矢印: 右 12">
              <a:extLst>
                <a:ext uri="{FF2B5EF4-FFF2-40B4-BE49-F238E27FC236}">
                  <a16:creationId xmlns:a16="http://schemas.microsoft.com/office/drawing/2014/main" id="{7DB5A7E7-AE3C-1B16-5A43-860593554A89}"/>
                </a:ext>
              </a:extLst>
            </p:cNvPr>
            <p:cNvSpPr/>
            <p:nvPr/>
          </p:nvSpPr>
          <p:spPr bwMode="auto">
            <a:xfrm>
              <a:off x="2837765" y="3140978"/>
              <a:ext cx="1012825" cy="997035"/>
            </a:xfrm>
            <a:prstGeom prst="rightArrow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6960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7650F3-9649-0BEA-790F-B58AA1EC4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B2305F44-EA91-2A2E-9C37-68695B3F9D62}"/>
              </a:ext>
            </a:extLst>
          </p:cNvPr>
          <p:cNvSpPr/>
          <p:nvPr/>
        </p:nvSpPr>
        <p:spPr>
          <a:xfrm>
            <a:off x="272481" y="536988"/>
            <a:ext cx="6369619" cy="9038812"/>
          </a:xfrm>
          <a:prstGeom prst="roundRect">
            <a:avLst>
              <a:gd name="adj" fmla="val 6181"/>
            </a:avLst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05C8095-7B1D-2DEA-2CD5-15B7C61D1652}"/>
              </a:ext>
            </a:extLst>
          </p:cNvPr>
          <p:cNvSpPr txBox="1"/>
          <p:nvPr/>
        </p:nvSpPr>
        <p:spPr>
          <a:xfrm>
            <a:off x="670560" y="304798"/>
            <a:ext cx="5593079" cy="46437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　灯油の持ち出しに関するお願い　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9DC3D19-3D61-29D8-BCB5-4C7DDDE452BD}"/>
              </a:ext>
            </a:extLst>
          </p:cNvPr>
          <p:cNvSpPr txBox="1"/>
          <p:nvPr/>
        </p:nvSpPr>
        <p:spPr>
          <a:xfrm>
            <a:off x="491927" y="4560766"/>
            <a:ext cx="59503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キャップが緩んでいると、運搬中に灯油が漏れ出し、廊下や階段を汚してしまいます。 </a:t>
            </a:r>
            <a:b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校内の安全と美化</a:t>
            </a:r>
            <a:b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のため、持ち出す</a:t>
            </a:r>
            <a:b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前に必ずチェック</a:t>
            </a:r>
            <a:b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をお願いします！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9DF0F9B-9E6C-8E22-387C-06C8DEAD82D9}"/>
              </a:ext>
            </a:extLst>
          </p:cNvPr>
          <p:cNvSpPr txBox="1"/>
          <p:nvPr/>
        </p:nvSpPr>
        <p:spPr>
          <a:xfrm>
            <a:off x="611777" y="1170393"/>
            <a:ext cx="5710646" cy="6706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ポリタンクのキャップは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4A0650B-EFFE-D586-C94C-773CF6C63A5A}"/>
              </a:ext>
            </a:extLst>
          </p:cNvPr>
          <p:cNvSpPr txBox="1"/>
          <p:nvPr/>
        </p:nvSpPr>
        <p:spPr>
          <a:xfrm>
            <a:off x="611777" y="2087341"/>
            <a:ext cx="5710646" cy="20945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最後までしっかり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閉まっていますか？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290B9DC-3635-DC6D-3B70-38CD3A3CD95B}"/>
              </a:ext>
            </a:extLst>
          </p:cNvPr>
          <p:cNvSpPr txBox="1"/>
          <p:nvPr/>
        </p:nvSpPr>
        <p:spPr>
          <a:xfrm>
            <a:off x="611777" y="8704248"/>
            <a:ext cx="5710646" cy="52866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002060"/>
                </a:solidFill>
              </a:rPr>
              <a:t>【 </a:t>
            </a: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運ぶ前にもう一度、ギュッと確認！ </a:t>
            </a:r>
            <a:r>
              <a:rPr lang="en-US" altLang="ja-JP" sz="5400" dirty="0">
                <a:ln w="28575">
                  <a:noFill/>
                </a:ln>
                <a:solidFill>
                  <a:srgbClr val="002060"/>
                </a:solidFill>
              </a:rPr>
              <a:t>】</a:t>
            </a:r>
            <a:endParaRPr lang="ja-JP" altLang="en-US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883E9E3-DFD2-39F8-7A56-F0876DB19ACC}"/>
              </a:ext>
            </a:extLst>
          </p:cNvPr>
          <p:cNvGrpSpPr/>
          <p:nvPr/>
        </p:nvGrpSpPr>
        <p:grpSpPr>
          <a:xfrm>
            <a:off x="3987403" y="6111453"/>
            <a:ext cx="2332202" cy="2322543"/>
            <a:chOff x="5017981" y="3293915"/>
            <a:chExt cx="2332202" cy="2322543"/>
          </a:xfrm>
        </p:grpSpPr>
        <p:sp>
          <p:nvSpPr>
            <p:cNvPr id="41" name="星: 12 pt 40">
              <a:extLst>
                <a:ext uri="{FF2B5EF4-FFF2-40B4-BE49-F238E27FC236}">
                  <a16:creationId xmlns:a16="http://schemas.microsoft.com/office/drawing/2014/main" id="{78157386-639D-4AC6-C9E7-DB65DF6ACC37}"/>
                </a:ext>
              </a:extLst>
            </p:cNvPr>
            <p:cNvSpPr/>
            <p:nvPr/>
          </p:nvSpPr>
          <p:spPr bwMode="auto">
            <a:xfrm>
              <a:off x="6206559" y="3293915"/>
              <a:ext cx="693638" cy="693638"/>
            </a:xfrm>
            <a:prstGeom prst="star12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82904B2E-2346-29BB-CC3C-CE12367B6DE6}"/>
                </a:ext>
              </a:extLst>
            </p:cNvPr>
            <p:cNvGrpSpPr/>
            <p:nvPr/>
          </p:nvGrpSpPr>
          <p:grpSpPr>
            <a:xfrm>
              <a:off x="5017981" y="3405663"/>
              <a:ext cx="2332202" cy="2210795"/>
              <a:chOff x="5017981" y="3405663"/>
              <a:chExt cx="2332202" cy="2210795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3E05EB1B-FAA0-9460-C286-7302587115EA}"/>
                  </a:ext>
                </a:extLst>
              </p:cNvPr>
              <p:cNvSpPr/>
              <p:nvPr/>
            </p:nvSpPr>
            <p:spPr bwMode="auto">
              <a:xfrm rot="13500000" flipH="1">
                <a:off x="5078633" y="4749263"/>
                <a:ext cx="193438" cy="240518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984271" h="2467217">
                    <a:moveTo>
                      <a:pt x="1076440" y="7"/>
                    </a:move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lnTo>
                      <a:pt x="1686726" y="1517300"/>
                    </a:ln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  <a:lnTo>
                      <a:pt x="862491" y="2467217"/>
                    </a:ln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lnTo>
                      <a:pt x="942512" y="136757"/>
                    </a:lnTo>
                    <a:cubicBezTo>
                      <a:pt x="941734" y="62013"/>
                      <a:pt x="1001695" y="787"/>
                      <a:pt x="1076440" y="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2B887DF3-731F-E71D-D897-C5A6D7B81D13}"/>
                  </a:ext>
                </a:extLst>
              </p:cNvPr>
              <p:cNvSpPr/>
              <p:nvPr/>
            </p:nvSpPr>
            <p:spPr bwMode="auto">
              <a:xfrm rot="1800000">
                <a:off x="5310845" y="4319560"/>
                <a:ext cx="114706" cy="5523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91412B3A-32ED-4160-34E2-0B724CA59F86}"/>
                  </a:ext>
                </a:extLst>
              </p:cNvPr>
              <p:cNvSpPr/>
              <p:nvPr/>
            </p:nvSpPr>
            <p:spPr bwMode="auto">
              <a:xfrm rot="9000000">
                <a:off x="5513561" y="4843388"/>
                <a:ext cx="257966" cy="661910"/>
              </a:xfrm>
              <a:prstGeom prst="trapezoid">
                <a:avLst>
                  <a:gd name="adj" fmla="val 26405"/>
                </a:avLst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10C3140D-36BF-E19F-79FA-8AE9A8035985}"/>
                  </a:ext>
                </a:extLst>
              </p:cNvPr>
              <p:cNvSpPr/>
              <p:nvPr/>
            </p:nvSpPr>
            <p:spPr bwMode="auto">
              <a:xfrm>
                <a:off x="5148147" y="4787350"/>
                <a:ext cx="510777" cy="735834"/>
              </a:xfrm>
              <a:custGeom>
                <a:avLst/>
                <a:gdLst>
                  <a:gd name="csX0" fmla="*/ 166266 w 510777"/>
                  <a:gd name="csY0" fmla="*/ 0 h 735834"/>
                  <a:gd name="csX1" fmla="*/ 510777 w 510777"/>
                  <a:gd name="csY1" fmla="*/ 0 h 735834"/>
                  <a:gd name="csX2" fmla="*/ 510777 w 510777"/>
                  <a:gd name="csY2" fmla="*/ 137537 h 735834"/>
                  <a:gd name="csX3" fmla="*/ 470494 w 510777"/>
                  <a:gd name="csY3" fmla="*/ 234791 h 735834"/>
                  <a:gd name="csX4" fmla="*/ 465225 w 510777"/>
                  <a:gd name="csY4" fmla="*/ 238343 h 735834"/>
                  <a:gd name="csX5" fmla="*/ 105425 w 510777"/>
                  <a:gd name="csY5" fmla="*/ 735834 h 735834"/>
                  <a:gd name="csX6" fmla="*/ 0 w 510777"/>
                  <a:gd name="csY6" fmla="*/ 674967 h 735834"/>
                  <a:gd name="csX7" fmla="*/ 200888 w 510777"/>
                  <a:gd name="csY7" fmla="*/ 226392 h 735834"/>
                  <a:gd name="csX8" fmla="*/ 177075 w 510777"/>
                  <a:gd name="csY8" fmla="*/ 191072 h 735834"/>
                  <a:gd name="csX9" fmla="*/ 166266 w 510777"/>
                  <a:gd name="csY9" fmla="*/ 137536 h 73583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510777" h="735834">
                    <a:moveTo>
                      <a:pt x="166266" y="0"/>
                    </a:moveTo>
                    <a:lnTo>
                      <a:pt x="510777" y="0"/>
                    </a:lnTo>
                    <a:lnTo>
                      <a:pt x="510777" y="137537"/>
                    </a:lnTo>
                    <a:cubicBezTo>
                      <a:pt x="510777" y="175517"/>
                      <a:pt x="495383" y="209902"/>
                      <a:pt x="470494" y="234791"/>
                    </a:cubicBezTo>
                    <a:lnTo>
                      <a:pt x="465225" y="238343"/>
                    </a:lnTo>
                    <a:lnTo>
                      <a:pt x="105425" y="735834"/>
                    </a:lnTo>
                    <a:lnTo>
                      <a:pt x="0" y="674967"/>
                    </a:lnTo>
                    <a:lnTo>
                      <a:pt x="200888" y="226392"/>
                    </a:lnTo>
                    <a:lnTo>
                      <a:pt x="177075" y="191072"/>
                    </a:lnTo>
                    <a:cubicBezTo>
                      <a:pt x="170115" y="174617"/>
                      <a:pt x="166266" y="156526"/>
                      <a:pt x="166266" y="13753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8BB0ED69-F75A-6442-7DD9-292DF251FC3B}"/>
                  </a:ext>
                </a:extLst>
              </p:cNvPr>
              <p:cNvSpPr/>
              <p:nvPr/>
            </p:nvSpPr>
            <p:spPr bwMode="auto">
              <a:xfrm>
                <a:off x="5438625" y="4203386"/>
                <a:ext cx="108100" cy="92390"/>
              </a:xfrm>
              <a:prstGeom prst="trapezoid">
                <a:avLst>
                  <a:gd name="adj" fmla="val 7432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196">
                <a:extLst>
                  <a:ext uri="{FF2B5EF4-FFF2-40B4-BE49-F238E27FC236}">
                    <a16:creationId xmlns:a16="http://schemas.microsoft.com/office/drawing/2014/main" id="{3C525F92-CE28-A0C4-5334-969122627705}"/>
                  </a:ext>
                </a:extLst>
              </p:cNvPr>
              <p:cNvSpPr/>
              <p:nvPr/>
            </p:nvSpPr>
            <p:spPr bwMode="auto">
              <a:xfrm rot="882530">
                <a:off x="5097178" y="3848141"/>
                <a:ext cx="118751" cy="135536"/>
              </a:xfrm>
              <a:custGeom>
                <a:avLst/>
                <a:gdLst>
                  <a:gd name="csX0" fmla="*/ 0 w 112447"/>
                  <a:gd name="csY0" fmla="*/ 32225 h 135536"/>
                  <a:gd name="csX1" fmla="*/ 32225 w 112447"/>
                  <a:gd name="csY1" fmla="*/ 0 h 135536"/>
                  <a:gd name="csX2" fmla="*/ 80222 w 112447"/>
                  <a:gd name="csY2" fmla="*/ 0 h 135536"/>
                  <a:gd name="csX3" fmla="*/ 112447 w 112447"/>
                  <a:gd name="csY3" fmla="*/ 32225 h 135536"/>
                  <a:gd name="csX4" fmla="*/ 112447 w 112447"/>
                  <a:gd name="csY4" fmla="*/ 103311 h 135536"/>
                  <a:gd name="csX5" fmla="*/ 80222 w 112447"/>
                  <a:gd name="csY5" fmla="*/ 135536 h 135536"/>
                  <a:gd name="csX6" fmla="*/ 32225 w 112447"/>
                  <a:gd name="csY6" fmla="*/ 135536 h 135536"/>
                  <a:gd name="csX7" fmla="*/ 0 w 112447"/>
                  <a:gd name="csY7" fmla="*/ 103311 h 135536"/>
                  <a:gd name="csX8" fmla="*/ 0 w 112447"/>
                  <a:gd name="csY8" fmla="*/ 32225 h 135536"/>
                  <a:gd name="csX0" fmla="*/ 0 w 112447"/>
                  <a:gd name="csY0" fmla="*/ 103311 h 135536"/>
                  <a:gd name="csX1" fmla="*/ 32225 w 112447"/>
                  <a:gd name="csY1" fmla="*/ 0 h 135536"/>
                  <a:gd name="csX2" fmla="*/ 80222 w 112447"/>
                  <a:gd name="csY2" fmla="*/ 0 h 135536"/>
                  <a:gd name="csX3" fmla="*/ 112447 w 112447"/>
                  <a:gd name="csY3" fmla="*/ 32225 h 135536"/>
                  <a:gd name="csX4" fmla="*/ 112447 w 112447"/>
                  <a:gd name="csY4" fmla="*/ 103311 h 135536"/>
                  <a:gd name="csX5" fmla="*/ 80222 w 112447"/>
                  <a:gd name="csY5" fmla="*/ 135536 h 135536"/>
                  <a:gd name="csX6" fmla="*/ 32225 w 112447"/>
                  <a:gd name="csY6" fmla="*/ 135536 h 135536"/>
                  <a:gd name="csX7" fmla="*/ 0 w 112447"/>
                  <a:gd name="csY7" fmla="*/ 103311 h 135536"/>
                  <a:gd name="csX0" fmla="*/ 0 w 118751"/>
                  <a:gd name="csY0" fmla="*/ 107428 h 135536"/>
                  <a:gd name="csX1" fmla="*/ 38529 w 118751"/>
                  <a:gd name="csY1" fmla="*/ 0 h 135536"/>
                  <a:gd name="csX2" fmla="*/ 86526 w 118751"/>
                  <a:gd name="csY2" fmla="*/ 0 h 135536"/>
                  <a:gd name="csX3" fmla="*/ 118751 w 118751"/>
                  <a:gd name="csY3" fmla="*/ 32225 h 135536"/>
                  <a:gd name="csX4" fmla="*/ 118751 w 118751"/>
                  <a:gd name="csY4" fmla="*/ 103311 h 135536"/>
                  <a:gd name="csX5" fmla="*/ 86526 w 118751"/>
                  <a:gd name="csY5" fmla="*/ 135536 h 135536"/>
                  <a:gd name="csX6" fmla="*/ 38529 w 118751"/>
                  <a:gd name="csY6" fmla="*/ 135536 h 135536"/>
                  <a:gd name="csX7" fmla="*/ 0 w 118751"/>
                  <a:gd name="csY7" fmla="*/ 107428 h 1355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18751" h="135536">
                    <a:moveTo>
                      <a:pt x="0" y="107428"/>
                    </a:moveTo>
                    <a:lnTo>
                      <a:pt x="38529" y="0"/>
                    </a:lnTo>
                    <a:lnTo>
                      <a:pt x="86526" y="0"/>
                    </a:lnTo>
                    <a:cubicBezTo>
                      <a:pt x="104323" y="0"/>
                      <a:pt x="118751" y="14428"/>
                      <a:pt x="118751" y="32225"/>
                    </a:cubicBezTo>
                    <a:lnTo>
                      <a:pt x="118751" y="103311"/>
                    </a:lnTo>
                    <a:cubicBezTo>
                      <a:pt x="118751" y="121108"/>
                      <a:pt x="104323" y="135536"/>
                      <a:pt x="86526" y="135536"/>
                    </a:cubicBezTo>
                    <a:lnTo>
                      <a:pt x="38529" y="135536"/>
                    </a:lnTo>
                    <a:cubicBezTo>
                      <a:pt x="20732" y="135536"/>
                      <a:pt x="0" y="125225"/>
                      <a:pt x="0" y="10742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EB96FB5-A60A-A644-82EC-3B7F5325582C}"/>
                  </a:ext>
                </a:extLst>
              </p:cNvPr>
              <p:cNvSpPr/>
              <p:nvPr/>
            </p:nvSpPr>
            <p:spPr bwMode="auto">
              <a:xfrm rot="866750">
                <a:off x="5128221" y="3475038"/>
                <a:ext cx="707036" cy="751838"/>
              </a:xfrm>
              <a:custGeom>
                <a:avLst/>
                <a:gdLst>
                  <a:gd name="connsiteX0" fmla="*/ 282272 w 707036"/>
                  <a:gd name="connsiteY0" fmla="*/ 7637 h 751838"/>
                  <a:gd name="connsiteX1" fmla="*/ 353518 w 707036"/>
                  <a:gd name="connsiteY1" fmla="*/ 0 h 751838"/>
                  <a:gd name="connsiteX2" fmla="*/ 707036 w 707036"/>
                  <a:gd name="connsiteY2" fmla="*/ 375919 h 751838"/>
                  <a:gd name="connsiteX3" fmla="*/ 353518 w 707036"/>
                  <a:gd name="connsiteY3" fmla="*/ 751838 h 751838"/>
                  <a:gd name="connsiteX4" fmla="*/ 282272 w 707036"/>
                  <a:gd name="connsiteY4" fmla="*/ 744201 h 751838"/>
                  <a:gd name="connsiteX5" fmla="*/ 241807 w 707036"/>
                  <a:gd name="connsiteY5" fmla="*/ 730844 h 751838"/>
                  <a:gd name="connsiteX6" fmla="*/ 241930 w 707036"/>
                  <a:gd name="connsiteY6" fmla="*/ 730795 h 751838"/>
                  <a:gd name="connsiteX7" fmla="*/ 310138 w 707036"/>
                  <a:gd name="connsiteY7" fmla="*/ 626569 h 751838"/>
                  <a:gd name="connsiteX8" fmla="*/ 141465 w 707036"/>
                  <a:gd name="connsiteY8" fmla="*/ 575976 h 751838"/>
                  <a:gd name="connsiteX9" fmla="*/ 86438 w 707036"/>
                  <a:gd name="connsiteY9" fmla="*/ 597542 h 751838"/>
                  <a:gd name="connsiteX10" fmla="*/ 75538 w 707036"/>
                  <a:gd name="connsiteY10" fmla="*/ 605640 h 751838"/>
                  <a:gd name="connsiteX11" fmla="*/ 60375 w 707036"/>
                  <a:gd name="connsiteY11" fmla="*/ 586099 h 751838"/>
                  <a:gd name="connsiteX12" fmla="*/ 0 w 707036"/>
                  <a:gd name="connsiteY12" fmla="*/ 375919 h 751838"/>
                  <a:gd name="connsiteX13" fmla="*/ 282272 w 707036"/>
                  <a:gd name="connsiteY13" fmla="*/ 7637 h 751838"/>
                  <a:gd name="csX0" fmla="*/ 282272 w 707036"/>
                  <a:gd name="csY0" fmla="*/ 7637 h 751838"/>
                  <a:gd name="csX1" fmla="*/ 353518 w 707036"/>
                  <a:gd name="csY1" fmla="*/ 0 h 751838"/>
                  <a:gd name="csX2" fmla="*/ 707036 w 707036"/>
                  <a:gd name="csY2" fmla="*/ 375919 h 751838"/>
                  <a:gd name="csX3" fmla="*/ 353518 w 707036"/>
                  <a:gd name="csY3" fmla="*/ 751838 h 751838"/>
                  <a:gd name="csX4" fmla="*/ 282272 w 707036"/>
                  <a:gd name="csY4" fmla="*/ 744201 h 751838"/>
                  <a:gd name="csX5" fmla="*/ 241807 w 707036"/>
                  <a:gd name="csY5" fmla="*/ 730844 h 751838"/>
                  <a:gd name="csX6" fmla="*/ 241930 w 707036"/>
                  <a:gd name="csY6" fmla="*/ 730795 h 751838"/>
                  <a:gd name="csX7" fmla="*/ 267830 w 707036"/>
                  <a:gd name="csY7" fmla="*/ 569007 h 751838"/>
                  <a:gd name="csX8" fmla="*/ 141465 w 707036"/>
                  <a:gd name="csY8" fmla="*/ 575976 h 751838"/>
                  <a:gd name="csX9" fmla="*/ 86438 w 707036"/>
                  <a:gd name="csY9" fmla="*/ 597542 h 751838"/>
                  <a:gd name="csX10" fmla="*/ 75538 w 707036"/>
                  <a:gd name="csY10" fmla="*/ 605640 h 751838"/>
                  <a:gd name="csX11" fmla="*/ 60375 w 707036"/>
                  <a:gd name="csY11" fmla="*/ 586099 h 751838"/>
                  <a:gd name="csX12" fmla="*/ 0 w 707036"/>
                  <a:gd name="csY12" fmla="*/ 375919 h 751838"/>
                  <a:gd name="csX13" fmla="*/ 282272 w 707036"/>
                  <a:gd name="csY13" fmla="*/ 7637 h 751838"/>
                  <a:gd name="csX0" fmla="*/ 282272 w 707036"/>
                  <a:gd name="csY0" fmla="*/ 7637 h 751838"/>
                  <a:gd name="csX1" fmla="*/ 353518 w 707036"/>
                  <a:gd name="csY1" fmla="*/ 0 h 751838"/>
                  <a:gd name="csX2" fmla="*/ 707036 w 707036"/>
                  <a:gd name="csY2" fmla="*/ 375919 h 751838"/>
                  <a:gd name="csX3" fmla="*/ 353518 w 707036"/>
                  <a:gd name="csY3" fmla="*/ 751838 h 751838"/>
                  <a:gd name="csX4" fmla="*/ 282272 w 707036"/>
                  <a:gd name="csY4" fmla="*/ 744201 h 751838"/>
                  <a:gd name="csX5" fmla="*/ 241807 w 707036"/>
                  <a:gd name="csY5" fmla="*/ 730844 h 751838"/>
                  <a:gd name="csX6" fmla="*/ 241930 w 707036"/>
                  <a:gd name="csY6" fmla="*/ 730795 h 751838"/>
                  <a:gd name="csX7" fmla="*/ 267830 w 707036"/>
                  <a:gd name="csY7" fmla="*/ 569007 h 751838"/>
                  <a:gd name="csX8" fmla="*/ 141465 w 707036"/>
                  <a:gd name="csY8" fmla="*/ 575976 h 751838"/>
                  <a:gd name="csX9" fmla="*/ 86438 w 707036"/>
                  <a:gd name="csY9" fmla="*/ 597542 h 751838"/>
                  <a:gd name="csX10" fmla="*/ 75538 w 707036"/>
                  <a:gd name="csY10" fmla="*/ 605640 h 751838"/>
                  <a:gd name="csX11" fmla="*/ 60375 w 707036"/>
                  <a:gd name="csY11" fmla="*/ 586099 h 751838"/>
                  <a:gd name="csX12" fmla="*/ 0 w 707036"/>
                  <a:gd name="csY12" fmla="*/ 375919 h 751838"/>
                  <a:gd name="csX13" fmla="*/ 282272 w 707036"/>
                  <a:gd name="csY13" fmla="*/ 7637 h 751838"/>
                  <a:gd name="csX0" fmla="*/ 282272 w 707036"/>
                  <a:gd name="csY0" fmla="*/ 7637 h 751838"/>
                  <a:gd name="csX1" fmla="*/ 353518 w 707036"/>
                  <a:gd name="csY1" fmla="*/ 0 h 751838"/>
                  <a:gd name="csX2" fmla="*/ 707036 w 707036"/>
                  <a:gd name="csY2" fmla="*/ 375919 h 751838"/>
                  <a:gd name="csX3" fmla="*/ 353518 w 707036"/>
                  <a:gd name="csY3" fmla="*/ 751838 h 751838"/>
                  <a:gd name="csX4" fmla="*/ 282272 w 707036"/>
                  <a:gd name="csY4" fmla="*/ 744201 h 751838"/>
                  <a:gd name="csX5" fmla="*/ 241807 w 707036"/>
                  <a:gd name="csY5" fmla="*/ 730844 h 751838"/>
                  <a:gd name="csX6" fmla="*/ 241930 w 707036"/>
                  <a:gd name="csY6" fmla="*/ 730795 h 751838"/>
                  <a:gd name="csX7" fmla="*/ 267830 w 707036"/>
                  <a:gd name="csY7" fmla="*/ 569007 h 751838"/>
                  <a:gd name="csX8" fmla="*/ 86438 w 707036"/>
                  <a:gd name="csY8" fmla="*/ 597542 h 751838"/>
                  <a:gd name="csX9" fmla="*/ 75538 w 707036"/>
                  <a:gd name="csY9" fmla="*/ 605640 h 751838"/>
                  <a:gd name="csX10" fmla="*/ 60375 w 707036"/>
                  <a:gd name="csY10" fmla="*/ 586099 h 751838"/>
                  <a:gd name="csX11" fmla="*/ 0 w 707036"/>
                  <a:gd name="csY11" fmla="*/ 375919 h 751838"/>
                  <a:gd name="csX12" fmla="*/ 282272 w 707036"/>
                  <a:gd name="csY12" fmla="*/ 7637 h 751838"/>
                  <a:gd name="csX0" fmla="*/ 282272 w 707036"/>
                  <a:gd name="csY0" fmla="*/ 7637 h 751838"/>
                  <a:gd name="csX1" fmla="*/ 353518 w 707036"/>
                  <a:gd name="csY1" fmla="*/ 0 h 751838"/>
                  <a:gd name="csX2" fmla="*/ 707036 w 707036"/>
                  <a:gd name="csY2" fmla="*/ 375919 h 751838"/>
                  <a:gd name="csX3" fmla="*/ 353518 w 707036"/>
                  <a:gd name="csY3" fmla="*/ 751838 h 751838"/>
                  <a:gd name="csX4" fmla="*/ 282272 w 707036"/>
                  <a:gd name="csY4" fmla="*/ 744201 h 751838"/>
                  <a:gd name="csX5" fmla="*/ 241807 w 707036"/>
                  <a:gd name="csY5" fmla="*/ 730844 h 751838"/>
                  <a:gd name="csX6" fmla="*/ 241930 w 707036"/>
                  <a:gd name="csY6" fmla="*/ 730795 h 751838"/>
                  <a:gd name="csX7" fmla="*/ 267830 w 707036"/>
                  <a:gd name="csY7" fmla="*/ 569007 h 751838"/>
                  <a:gd name="csX8" fmla="*/ 75538 w 707036"/>
                  <a:gd name="csY8" fmla="*/ 605640 h 751838"/>
                  <a:gd name="csX9" fmla="*/ 60375 w 707036"/>
                  <a:gd name="csY9" fmla="*/ 586099 h 751838"/>
                  <a:gd name="csX10" fmla="*/ 0 w 707036"/>
                  <a:gd name="csY10" fmla="*/ 375919 h 751838"/>
                  <a:gd name="csX11" fmla="*/ 282272 w 707036"/>
                  <a:gd name="csY11" fmla="*/ 7637 h 7518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707036" h="751838">
                    <a:moveTo>
                      <a:pt x="282272" y="7637"/>
                    </a:moveTo>
                    <a:cubicBezTo>
                      <a:pt x="305285" y="2630"/>
                      <a:pt x="329113" y="0"/>
                      <a:pt x="353518" y="0"/>
                    </a:cubicBezTo>
                    <a:cubicBezTo>
                      <a:pt x="548761" y="0"/>
                      <a:pt x="707036" y="168305"/>
                      <a:pt x="707036" y="375919"/>
                    </a:cubicBezTo>
                    <a:cubicBezTo>
                      <a:pt x="707036" y="583533"/>
                      <a:pt x="548761" y="751838"/>
                      <a:pt x="353518" y="751838"/>
                    </a:cubicBezTo>
                    <a:cubicBezTo>
                      <a:pt x="329113" y="751838"/>
                      <a:pt x="305285" y="749208"/>
                      <a:pt x="282272" y="744201"/>
                    </a:cubicBezTo>
                    <a:lnTo>
                      <a:pt x="241807" y="730844"/>
                    </a:lnTo>
                    <a:lnTo>
                      <a:pt x="241930" y="730795"/>
                    </a:lnTo>
                    <a:cubicBezTo>
                      <a:pt x="269621" y="684656"/>
                      <a:pt x="295562" y="589866"/>
                      <a:pt x="267830" y="569007"/>
                    </a:cubicBezTo>
                    <a:cubicBezTo>
                      <a:pt x="240098" y="548148"/>
                      <a:pt x="110114" y="602791"/>
                      <a:pt x="75538" y="605640"/>
                    </a:cubicBezTo>
                    <a:lnTo>
                      <a:pt x="60375" y="586099"/>
                    </a:lnTo>
                    <a:cubicBezTo>
                      <a:pt x="22257" y="526102"/>
                      <a:pt x="0" y="453774"/>
                      <a:pt x="0" y="375919"/>
                    </a:cubicBezTo>
                    <a:cubicBezTo>
                      <a:pt x="0" y="194257"/>
                      <a:pt x="121179" y="42690"/>
                      <a:pt x="282272" y="763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ECC76FA0-F556-45CF-4A07-2218FAE35435}"/>
                  </a:ext>
                </a:extLst>
              </p:cNvPr>
              <p:cNvSpPr/>
              <p:nvPr/>
            </p:nvSpPr>
            <p:spPr bwMode="auto">
              <a:xfrm>
                <a:off x="5178792" y="3780420"/>
                <a:ext cx="45719" cy="10895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3DF5179A-3BA6-F4F9-2151-F0D45821CF49}"/>
                  </a:ext>
                </a:extLst>
              </p:cNvPr>
              <p:cNvSpPr/>
              <p:nvPr/>
            </p:nvSpPr>
            <p:spPr bwMode="auto">
              <a:xfrm>
                <a:off x="5314413" y="4278565"/>
                <a:ext cx="344511" cy="590957"/>
              </a:xfrm>
              <a:prstGeom prst="round2SameRect">
                <a:avLst>
                  <a:gd name="adj1" fmla="val 36942"/>
                  <a:gd name="adj2" fmla="val 0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CBD095DF-23B2-341B-A282-22E4EF6724EF}"/>
                  </a:ext>
                </a:extLst>
              </p:cNvPr>
              <p:cNvSpPr/>
              <p:nvPr/>
            </p:nvSpPr>
            <p:spPr bwMode="auto">
              <a:xfrm rot="2648006" flipH="1">
                <a:off x="5661574" y="4978051"/>
                <a:ext cx="104793" cy="50343"/>
              </a:xfrm>
              <a:prstGeom prst="round2Same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5F3369C2-D8F7-B349-A5A6-AFDCACCA6140}"/>
                  </a:ext>
                </a:extLst>
              </p:cNvPr>
              <p:cNvSpPr/>
              <p:nvPr/>
            </p:nvSpPr>
            <p:spPr bwMode="auto">
              <a:xfrm rot="1800000">
                <a:off x="5017981" y="5472419"/>
                <a:ext cx="225265" cy="100649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9883158A-127D-33EA-7437-8B93646955C9}"/>
                  </a:ext>
                </a:extLst>
              </p:cNvPr>
              <p:cNvSpPr/>
              <p:nvPr/>
            </p:nvSpPr>
            <p:spPr bwMode="auto">
              <a:xfrm rot="20700000">
                <a:off x="5688677" y="5469542"/>
                <a:ext cx="225265" cy="100649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BF8557B6-AC94-E6A2-E79D-9BDA8367BF87}"/>
                  </a:ext>
                </a:extLst>
              </p:cNvPr>
              <p:cNvGrpSpPr/>
              <p:nvPr/>
            </p:nvGrpSpPr>
            <p:grpSpPr>
              <a:xfrm flipH="1">
                <a:off x="5187791" y="4869522"/>
                <a:ext cx="593931" cy="681866"/>
                <a:chOff x="6370191" y="4869522"/>
                <a:chExt cx="666492" cy="765170"/>
              </a:xfrm>
            </p:grpSpPr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2F531577-237F-FFE3-C2D6-2BBAC704C08A}"/>
                    </a:ext>
                  </a:extLst>
                </p:cNvPr>
                <p:cNvGrpSpPr/>
                <p:nvPr/>
              </p:nvGrpSpPr>
              <p:grpSpPr>
                <a:xfrm>
                  <a:off x="6871079" y="4872471"/>
                  <a:ext cx="125205" cy="83611"/>
                  <a:chOff x="5242859" y="2668427"/>
                  <a:chExt cx="464998" cy="310523"/>
                </a:xfrm>
              </p:grpSpPr>
              <p:sp>
                <p:nvSpPr>
                  <p:cNvPr id="116" name="四角形: 上の 2 つの角を丸める 115">
                    <a:extLst>
                      <a:ext uri="{FF2B5EF4-FFF2-40B4-BE49-F238E27FC236}">
                        <a16:creationId xmlns:a16="http://schemas.microsoft.com/office/drawing/2014/main" id="{20B9C8A6-C101-2387-AF61-265C30D34F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2384" y="2839405"/>
                    <a:ext cx="445948" cy="139545"/>
                  </a:xfrm>
                  <a:prstGeom prst="round2SameRect">
                    <a:avLst/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7" name="グループ化 116">
                    <a:extLst>
                      <a:ext uri="{FF2B5EF4-FFF2-40B4-BE49-F238E27FC236}">
                        <a16:creationId xmlns:a16="http://schemas.microsoft.com/office/drawing/2014/main" id="{AE11A62B-05C7-DA6D-5224-44294B92A301}"/>
                      </a:ext>
                    </a:extLst>
                  </p:cNvPr>
                  <p:cNvGrpSpPr/>
                  <p:nvPr/>
                </p:nvGrpSpPr>
                <p:grpSpPr>
                  <a:xfrm>
                    <a:off x="5242859" y="2668427"/>
                    <a:ext cx="464998" cy="241999"/>
                    <a:chOff x="5242859" y="2668427"/>
                    <a:chExt cx="464998" cy="241999"/>
                  </a:xfrm>
                </p:grpSpPr>
                <p:sp>
                  <p:nvSpPr>
                    <p:cNvPr id="118" name="四角形: 上の 2 つの角を丸める 117">
                      <a:extLst>
                        <a:ext uri="{FF2B5EF4-FFF2-40B4-BE49-F238E27FC236}">
                          <a16:creationId xmlns:a16="http://schemas.microsoft.com/office/drawing/2014/main" id="{17C08C7B-DC33-161F-C4D7-CAC728CA45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0010" y="2668427"/>
                      <a:ext cx="350696" cy="130496"/>
                    </a:xfrm>
                    <a:prstGeom prst="round2SameRect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20000">
                          <a:schemeClr val="bg1"/>
                        </a:gs>
                        <a:gs pos="80000">
                          <a:schemeClr val="bg1"/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" name="四角形: 上の 2 つの角を丸める 118">
                      <a:extLst>
                        <a:ext uri="{FF2B5EF4-FFF2-40B4-BE49-F238E27FC236}">
                          <a16:creationId xmlns:a16="http://schemas.microsoft.com/office/drawing/2014/main" id="{EBED837D-5A2A-15AC-CCD6-338E31E2DF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42859" y="2692184"/>
                      <a:ext cx="464998" cy="218242"/>
                    </a:xfrm>
                    <a:prstGeom prst="round2SameRect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20000">
                          <a:schemeClr val="bg1"/>
                        </a:gs>
                        <a:gs pos="80000">
                          <a:schemeClr val="bg1"/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" name="四角形: 上の 2 つの角を丸める 119">
                      <a:extLst>
                        <a:ext uri="{FF2B5EF4-FFF2-40B4-BE49-F238E27FC236}">
                          <a16:creationId xmlns:a16="http://schemas.microsoft.com/office/drawing/2014/main" id="{96D09C35-8C4A-4C1B-C83D-E4B7008924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76988" y="2719388"/>
                      <a:ext cx="45719" cy="19103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adFill flip="none" rotWithShape="1">
                      <a:gsLst>
                        <a:gs pos="10000">
                          <a:schemeClr val="bg1">
                            <a:lumMod val="65000"/>
                          </a:schemeClr>
                        </a:gs>
                        <a:gs pos="50000">
                          <a:schemeClr val="bg1"/>
                        </a:gs>
                        <a:gs pos="9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四角形: 上の 2 つの角を丸める 120">
                      <a:extLst>
                        <a:ext uri="{FF2B5EF4-FFF2-40B4-BE49-F238E27FC236}">
                          <a16:creationId xmlns:a16="http://schemas.microsoft.com/office/drawing/2014/main" id="{DF14F055-499A-3567-DDA2-BE30852492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64886" y="2719388"/>
                      <a:ext cx="45719" cy="19103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adFill flip="none" rotWithShape="1">
                      <a:gsLst>
                        <a:gs pos="10000">
                          <a:schemeClr val="bg1">
                            <a:lumMod val="65000"/>
                          </a:schemeClr>
                        </a:gs>
                        <a:gs pos="50000">
                          <a:schemeClr val="bg1"/>
                        </a:gs>
                        <a:gs pos="9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" name="四角形: 上の 2 つの角を丸める 121">
                      <a:extLst>
                        <a:ext uri="{FF2B5EF4-FFF2-40B4-BE49-F238E27FC236}">
                          <a16:creationId xmlns:a16="http://schemas.microsoft.com/office/drawing/2014/main" id="{6234DF3A-6A9C-D669-4556-D3680120B7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52784" y="2719388"/>
                      <a:ext cx="45719" cy="19103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adFill flip="none" rotWithShape="1">
                      <a:gsLst>
                        <a:gs pos="10000">
                          <a:schemeClr val="bg1">
                            <a:lumMod val="65000"/>
                          </a:schemeClr>
                        </a:gs>
                        <a:gs pos="50000">
                          <a:schemeClr val="bg1"/>
                        </a:gs>
                        <a:gs pos="9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四角形: 上の 2 つの角を丸める 122">
                      <a:extLst>
                        <a:ext uri="{FF2B5EF4-FFF2-40B4-BE49-F238E27FC236}">
                          <a16:creationId xmlns:a16="http://schemas.microsoft.com/office/drawing/2014/main" id="{5DABB579-3CC3-00BE-AF62-36B67F424C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0682" y="2719388"/>
                      <a:ext cx="45719" cy="19103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adFill flip="none" rotWithShape="1">
                      <a:gsLst>
                        <a:gs pos="10000">
                          <a:schemeClr val="bg1">
                            <a:lumMod val="65000"/>
                          </a:schemeClr>
                        </a:gs>
                        <a:gs pos="50000">
                          <a:schemeClr val="bg1"/>
                        </a:gs>
                        <a:gs pos="9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" name="四角形: 上の 2 つの角を丸める 123">
                      <a:extLst>
                        <a:ext uri="{FF2B5EF4-FFF2-40B4-BE49-F238E27FC236}">
                          <a16:creationId xmlns:a16="http://schemas.microsoft.com/office/drawing/2014/main" id="{CC95F445-138C-0C6A-E9E8-20505416CF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28580" y="2719388"/>
                      <a:ext cx="45719" cy="19103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adFill flip="none" rotWithShape="1">
                      <a:gsLst>
                        <a:gs pos="10000">
                          <a:schemeClr val="bg1">
                            <a:lumMod val="65000"/>
                          </a:schemeClr>
                        </a:gs>
                        <a:gs pos="50000">
                          <a:schemeClr val="bg1"/>
                        </a:gs>
                        <a:gs pos="9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618FD193-ED7F-72C9-92EC-38E97292F532}"/>
                    </a:ext>
                  </a:extLst>
                </p:cNvPr>
                <p:cNvSpPr/>
                <p:nvPr/>
              </p:nvSpPr>
              <p:spPr bwMode="auto">
                <a:xfrm>
                  <a:off x="6370191" y="4869522"/>
                  <a:ext cx="666492" cy="765170"/>
                </a:xfrm>
                <a:custGeom>
                  <a:avLst/>
                  <a:gdLst>
                    <a:gd name="connsiteX0" fmla="*/ 851996 w 2475276"/>
                    <a:gd name="connsiteY0" fmla="*/ 76200 h 2841755"/>
                    <a:gd name="connsiteX1" fmla="*/ 828702 w 2475276"/>
                    <a:gd name="connsiteY1" fmla="*/ 99494 h 2841755"/>
                    <a:gd name="connsiteX2" fmla="*/ 828702 w 2475276"/>
                    <a:gd name="connsiteY2" fmla="*/ 264366 h 2841755"/>
                    <a:gd name="connsiteX3" fmla="*/ 851996 w 2475276"/>
                    <a:gd name="connsiteY3" fmla="*/ 287660 h 2841755"/>
                    <a:gd name="connsiteX4" fmla="*/ 1623282 w 2475276"/>
                    <a:gd name="connsiteY4" fmla="*/ 287660 h 2841755"/>
                    <a:gd name="connsiteX5" fmla="*/ 1646576 w 2475276"/>
                    <a:gd name="connsiteY5" fmla="*/ 264366 h 2841755"/>
                    <a:gd name="connsiteX6" fmla="*/ 1646576 w 2475276"/>
                    <a:gd name="connsiteY6" fmla="*/ 99494 h 2841755"/>
                    <a:gd name="connsiteX7" fmla="*/ 1623282 w 2475276"/>
                    <a:gd name="connsiteY7" fmla="*/ 76200 h 2841755"/>
                    <a:gd name="connsiteX8" fmla="*/ 786082 w 2475276"/>
                    <a:gd name="connsiteY8" fmla="*/ 0 h 2841755"/>
                    <a:gd name="connsiteX9" fmla="*/ 1689196 w 2475276"/>
                    <a:gd name="connsiteY9" fmla="*/ 0 h 2841755"/>
                    <a:gd name="connsiteX10" fmla="*/ 1798976 w 2475276"/>
                    <a:gd name="connsiteY10" fmla="*/ 109780 h 2841755"/>
                    <a:gd name="connsiteX11" fmla="*/ 1798976 w 2475276"/>
                    <a:gd name="connsiteY11" fmla="*/ 287660 h 2841755"/>
                    <a:gd name="connsiteX12" fmla="*/ 2294664 w 2475276"/>
                    <a:gd name="connsiteY12" fmla="*/ 287660 h 2841755"/>
                    <a:gd name="connsiteX13" fmla="*/ 2475275 w 2475276"/>
                    <a:gd name="connsiteY13" fmla="*/ 468271 h 2841755"/>
                    <a:gd name="connsiteX14" fmla="*/ 2475275 w 2475276"/>
                    <a:gd name="connsiteY14" fmla="*/ 1177199 h 2841755"/>
                    <a:gd name="connsiteX15" fmla="*/ 2475276 w 2475276"/>
                    <a:gd name="connsiteY15" fmla="*/ 1177219 h 2841755"/>
                    <a:gd name="connsiteX16" fmla="*/ 2475275 w 2475276"/>
                    <a:gd name="connsiteY16" fmla="*/ 1177219 h 2841755"/>
                    <a:gd name="connsiteX17" fmla="*/ 2475275 w 2475276"/>
                    <a:gd name="connsiteY17" fmla="*/ 1249367 h 2841755"/>
                    <a:gd name="connsiteX18" fmla="*/ 2475275 w 2475276"/>
                    <a:gd name="connsiteY18" fmla="*/ 2665138 h 2841755"/>
                    <a:gd name="connsiteX19" fmla="*/ 2298658 w 2475276"/>
                    <a:gd name="connsiteY19" fmla="*/ 2841755 h 2841755"/>
                    <a:gd name="connsiteX20" fmla="*/ 176617 w 2475276"/>
                    <a:gd name="connsiteY20" fmla="*/ 2841755 h 2841755"/>
                    <a:gd name="connsiteX21" fmla="*/ 0 w 2475276"/>
                    <a:gd name="connsiteY21" fmla="*/ 2665138 h 2841755"/>
                    <a:gd name="connsiteX22" fmla="*/ 0 w 2475276"/>
                    <a:gd name="connsiteY22" fmla="*/ 1177219 h 2841755"/>
                    <a:gd name="connsiteX23" fmla="*/ 4593 w 2475276"/>
                    <a:gd name="connsiteY23" fmla="*/ 1086267 h 2841755"/>
                    <a:gd name="connsiteX24" fmla="*/ 563380 w 2475276"/>
                    <a:gd name="connsiteY24" fmla="*/ 349363 h 2841755"/>
                    <a:gd name="connsiteX25" fmla="*/ 676302 w 2475276"/>
                    <a:gd name="connsiteY25" fmla="*/ 316595 h 2841755"/>
                    <a:gd name="connsiteX26" fmla="*/ 676302 w 2475276"/>
                    <a:gd name="connsiteY26" fmla="*/ 109780 h 2841755"/>
                    <a:gd name="connsiteX27" fmla="*/ 786082 w 2475276"/>
                    <a:gd name="connsiteY27" fmla="*/ 0 h 2841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475276" h="2841755">
                      <a:moveTo>
                        <a:pt x="851996" y="76200"/>
                      </a:moveTo>
                      <a:cubicBezTo>
                        <a:pt x="839131" y="76200"/>
                        <a:pt x="828702" y="86629"/>
                        <a:pt x="828702" y="99494"/>
                      </a:cubicBezTo>
                      <a:lnTo>
                        <a:pt x="828702" y="264366"/>
                      </a:lnTo>
                      <a:cubicBezTo>
                        <a:pt x="828702" y="277231"/>
                        <a:pt x="839131" y="287660"/>
                        <a:pt x="851996" y="287660"/>
                      </a:cubicBezTo>
                      <a:lnTo>
                        <a:pt x="1623282" y="287660"/>
                      </a:lnTo>
                      <a:cubicBezTo>
                        <a:pt x="1636147" y="287660"/>
                        <a:pt x="1646576" y="277231"/>
                        <a:pt x="1646576" y="264366"/>
                      </a:cubicBezTo>
                      <a:lnTo>
                        <a:pt x="1646576" y="99494"/>
                      </a:lnTo>
                      <a:cubicBezTo>
                        <a:pt x="1646576" y="86629"/>
                        <a:pt x="1636147" y="76200"/>
                        <a:pt x="1623282" y="76200"/>
                      </a:cubicBezTo>
                      <a:close/>
                      <a:moveTo>
                        <a:pt x="786082" y="0"/>
                      </a:moveTo>
                      <a:lnTo>
                        <a:pt x="1689196" y="0"/>
                      </a:lnTo>
                      <a:cubicBezTo>
                        <a:pt x="1749826" y="0"/>
                        <a:pt x="1798976" y="49150"/>
                        <a:pt x="1798976" y="109780"/>
                      </a:cubicBezTo>
                      <a:lnTo>
                        <a:pt x="1798976" y="287660"/>
                      </a:lnTo>
                      <a:lnTo>
                        <a:pt x="2294664" y="287660"/>
                      </a:lnTo>
                      <a:cubicBezTo>
                        <a:pt x="2394413" y="287660"/>
                        <a:pt x="2475275" y="368522"/>
                        <a:pt x="2475275" y="468271"/>
                      </a:cubicBezTo>
                      <a:lnTo>
                        <a:pt x="2475275" y="1177199"/>
                      </a:lnTo>
                      <a:cubicBezTo>
                        <a:pt x="2475275" y="1177206"/>
                        <a:pt x="2475276" y="1177212"/>
                        <a:pt x="2475276" y="1177219"/>
                      </a:cubicBezTo>
                      <a:lnTo>
                        <a:pt x="2475275" y="1177219"/>
                      </a:lnTo>
                      <a:lnTo>
                        <a:pt x="2475275" y="1249367"/>
                      </a:lnTo>
                      <a:lnTo>
                        <a:pt x="2475275" y="2665138"/>
                      </a:lnTo>
                      <a:cubicBezTo>
                        <a:pt x="2475275" y="2762681"/>
                        <a:pt x="2396201" y="2841755"/>
                        <a:pt x="2298658" y="2841755"/>
                      </a:cubicBezTo>
                      <a:lnTo>
                        <a:pt x="176617" y="2841755"/>
                      </a:lnTo>
                      <a:cubicBezTo>
                        <a:pt x="79074" y="2841755"/>
                        <a:pt x="0" y="2762681"/>
                        <a:pt x="0" y="2665138"/>
                      </a:cubicBezTo>
                      <a:lnTo>
                        <a:pt x="0" y="1177219"/>
                      </a:lnTo>
                      <a:lnTo>
                        <a:pt x="4593" y="1086267"/>
                      </a:lnTo>
                      <a:cubicBezTo>
                        <a:pt x="38758" y="749843"/>
                        <a:pt x="260391" y="468838"/>
                        <a:pt x="563380" y="349363"/>
                      </a:cubicBezTo>
                      <a:lnTo>
                        <a:pt x="676302" y="316595"/>
                      </a:lnTo>
                      <a:lnTo>
                        <a:pt x="676302" y="109780"/>
                      </a:lnTo>
                      <a:cubicBezTo>
                        <a:pt x="676302" y="49150"/>
                        <a:pt x="725452" y="0"/>
                        <a:pt x="78608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F1F124B1-069F-4533-C0FE-085F40172BAE}"/>
                    </a:ext>
                  </a:extLst>
                </p:cNvPr>
                <p:cNvSpPr/>
                <p:nvPr/>
              </p:nvSpPr>
              <p:spPr bwMode="auto">
                <a:xfrm>
                  <a:off x="6484987" y="5113616"/>
                  <a:ext cx="436902" cy="436903"/>
                </a:xfrm>
                <a:custGeom>
                  <a:avLst/>
                  <a:gdLst>
                    <a:gd name="connsiteX0" fmla="*/ 132390 w 1622606"/>
                    <a:gd name="connsiteY0" fmla="*/ 0 h 1622606"/>
                    <a:gd name="connsiteX1" fmla="*/ 811304 w 1622606"/>
                    <a:gd name="connsiteY1" fmla="*/ 568128 h 1622606"/>
                    <a:gd name="connsiteX2" fmla="*/ 1490217 w 1622606"/>
                    <a:gd name="connsiteY2" fmla="*/ 0 h 1622606"/>
                    <a:gd name="connsiteX3" fmla="*/ 1622606 w 1622606"/>
                    <a:gd name="connsiteY3" fmla="*/ 132389 h 1622606"/>
                    <a:gd name="connsiteX4" fmla="*/ 1054478 w 1622606"/>
                    <a:gd name="connsiteY4" fmla="*/ 811302 h 1622606"/>
                    <a:gd name="connsiteX5" fmla="*/ 1622606 w 1622606"/>
                    <a:gd name="connsiteY5" fmla="*/ 1490216 h 1622606"/>
                    <a:gd name="connsiteX6" fmla="*/ 1490218 w 1622606"/>
                    <a:gd name="connsiteY6" fmla="*/ 1622605 h 1622606"/>
                    <a:gd name="connsiteX7" fmla="*/ 811304 w 1622606"/>
                    <a:gd name="connsiteY7" fmla="*/ 1054476 h 1622606"/>
                    <a:gd name="connsiteX8" fmla="*/ 132389 w 1622606"/>
                    <a:gd name="connsiteY8" fmla="*/ 1622606 h 1622606"/>
                    <a:gd name="connsiteX9" fmla="*/ 0 w 1622606"/>
                    <a:gd name="connsiteY9" fmla="*/ 1490217 h 1622606"/>
                    <a:gd name="connsiteX10" fmla="*/ 568129 w 1622606"/>
                    <a:gd name="connsiteY10" fmla="*/ 811302 h 1622606"/>
                    <a:gd name="connsiteX11" fmla="*/ 1 w 1622606"/>
                    <a:gd name="connsiteY11" fmla="*/ 132388 h 1622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2606" h="1622606">
                      <a:moveTo>
                        <a:pt x="132390" y="0"/>
                      </a:moveTo>
                      <a:lnTo>
                        <a:pt x="811304" y="568128"/>
                      </a:lnTo>
                      <a:lnTo>
                        <a:pt x="1490217" y="0"/>
                      </a:lnTo>
                      <a:lnTo>
                        <a:pt x="1622606" y="132389"/>
                      </a:lnTo>
                      <a:lnTo>
                        <a:pt x="1054478" y="811302"/>
                      </a:lnTo>
                      <a:lnTo>
                        <a:pt x="1622606" y="1490216"/>
                      </a:lnTo>
                      <a:lnTo>
                        <a:pt x="1490218" y="1622605"/>
                      </a:lnTo>
                      <a:lnTo>
                        <a:pt x="811304" y="1054476"/>
                      </a:lnTo>
                      <a:lnTo>
                        <a:pt x="132389" y="1622606"/>
                      </a:lnTo>
                      <a:lnTo>
                        <a:pt x="0" y="1490217"/>
                      </a:lnTo>
                      <a:lnTo>
                        <a:pt x="568129" y="811302"/>
                      </a:lnTo>
                      <a:lnTo>
                        <a:pt x="1" y="13238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7876B247-457F-BCA0-2A88-66F7A7D145B2}"/>
                    </a:ext>
                  </a:extLst>
                </p:cNvPr>
                <p:cNvSpPr/>
                <p:nvPr/>
              </p:nvSpPr>
              <p:spPr bwMode="auto">
                <a:xfrm>
                  <a:off x="6655223" y="5283853"/>
                  <a:ext cx="96430" cy="96430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C72FEDC0-BFA6-D051-A023-BE2746CF1F8B}"/>
                  </a:ext>
                </a:extLst>
              </p:cNvPr>
              <p:cNvSpPr/>
              <p:nvPr/>
            </p:nvSpPr>
            <p:spPr bwMode="auto">
              <a:xfrm>
                <a:off x="5424386" y="4818263"/>
                <a:ext cx="126589" cy="106679"/>
              </a:xfrm>
              <a:prstGeom prst="roundRect">
                <a:avLst>
                  <a:gd name="adj" fmla="val 43727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B4A6BDB0-A034-2148-2A91-85C3511DC423}"/>
                  </a:ext>
                </a:extLst>
              </p:cNvPr>
              <p:cNvSpPr/>
              <p:nvPr/>
            </p:nvSpPr>
            <p:spPr bwMode="auto">
              <a:xfrm>
                <a:off x="5430406" y="4288335"/>
                <a:ext cx="114706" cy="5523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楕円 522">
                <a:extLst>
                  <a:ext uri="{FF2B5EF4-FFF2-40B4-BE49-F238E27FC236}">
                    <a16:creationId xmlns:a16="http://schemas.microsoft.com/office/drawing/2014/main" id="{6278A235-7E65-6C40-D785-11C90C105E91}"/>
                  </a:ext>
                </a:extLst>
              </p:cNvPr>
              <p:cNvSpPr/>
              <p:nvPr/>
            </p:nvSpPr>
            <p:spPr bwMode="auto">
              <a:xfrm rot="2700000">
                <a:off x="5781288" y="4859412"/>
                <a:ext cx="54873" cy="76706"/>
              </a:xfrm>
              <a:custGeom>
                <a:avLst/>
                <a:gdLst>
                  <a:gd name="csX0" fmla="*/ 0 w 271249"/>
                  <a:gd name="csY0" fmla="*/ 135625 h 271249"/>
                  <a:gd name="csX1" fmla="*/ 135625 w 271249"/>
                  <a:gd name="csY1" fmla="*/ 0 h 271249"/>
                  <a:gd name="csX2" fmla="*/ 271250 w 271249"/>
                  <a:gd name="csY2" fmla="*/ 135625 h 271249"/>
                  <a:gd name="csX3" fmla="*/ 135625 w 271249"/>
                  <a:gd name="csY3" fmla="*/ 271250 h 271249"/>
                  <a:gd name="csX4" fmla="*/ 0 w 271249"/>
                  <a:gd name="csY4" fmla="*/ 135625 h 271249"/>
                  <a:gd name="csX0" fmla="*/ 14 w 271264"/>
                  <a:gd name="csY0" fmla="*/ 135625 h 379200"/>
                  <a:gd name="csX1" fmla="*/ 135639 w 271264"/>
                  <a:gd name="csY1" fmla="*/ 0 h 379200"/>
                  <a:gd name="csX2" fmla="*/ 271264 w 271264"/>
                  <a:gd name="csY2" fmla="*/ 135625 h 379200"/>
                  <a:gd name="csX3" fmla="*/ 129289 w 271264"/>
                  <a:gd name="csY3" fmla="*/ 379200 h 379200"/>
                  <a:gd name="csX4" fmla="*/ 14 w 271264"/>
                  <a:gd name="csY4" fmla="*/ 135625 h 379200"/>
                  <a:gd name="csX0" fmla="*/ 14 w 271264"/>
                  <a:gd name="csY0" fmla="*/ 135625 h 379200"/>
                  <a:gd name="csX1" fmla="*/ 135639 w 271264"/>
                  <a:gd name="csY1" fmla="*/ 0 h 379200"/>
                  <a:gd name="csX2" fmla="*/ 271264 w 271264"/>
                  <a:gd name="csY2" fmla="*/ 135625 h 379200"/>
                  <a:gd name="csX3" fmla="*/ 129289 w 271264"/>
                  <a:gd name="csY3" fmla="*/ 379200 h 379200"/>
                  <a:gd name="csX4" fmla="*/ 14 w 271264"/>
                  <a:gd name="csY4" fmla="*/ 135625 h 379200"/>
                  <a:gd name="csX0" fmla="*/ 16 w 271266"/>
                  <a:gd name="csY0" fmla="*/ 135625 h 379200"/>
                  <a:gd name="csX1" fmla="*/ 135641 w 271266"/>
                  <a:gd name="csY1" fmla="*/ 0 h 379200"/>
                  <a:gd name="csX2" fmla="*/ 271266 w 271266"/>
                  <a:gd name="csY2" fmla="*/ 135625 h 379200"/>
                  <a:gd name="csX3" fmla="*/ 129291 w 271266"/>
                  <a:gd name="csY3" fmla="*/ 379200 h 379200"/>
                  <a:gd name="csX4" fmla="*/ 16 w 271266"/>
                  <a:gd name="csY4" fmla="*/ 135625 h 3792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71266" h="379200">
                    <a:moveTo>
                      <a:pt x="16" y="135625"/>
                    </a:moveTo>
                    <a:cubicBezTo>
                      <a:pt x="1074" y="72425"/>
                      <a:pt x="60737" y="0"/>
                      <a:pt x="135641" y="0"/>
                    </a:cubicBezTo>
                    <a:cubicBezTo>
                      <a:pt x="210545" y="0"/>
                      <a:pt x="271266" y="60721"/>
                      <a:pt x="271266" y="135625"/>
                    </a:cubicBezTo>
                    <a:cubicBezTo>
                      <a:pt x="271266" y="210529"/>
                      <a:pt x="185145" y="312525"/>
                      <a:pt x="129291" y="379200"/>
                    </a:cubicBezTo>
                    <a:cubicBezTo>
                      <a:pt x="48037" y="325225"/>
                      <a:pt x="-1042" y="198825"/>
                      <a:pt x="16" y="1356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22">
                <a:extLst>
                  <a:ext uri="{FF2B5EF4-FFF2-40B4-BE49-F238E27FC236}">
                    <a16:creationId xmlns:a16="http://schemas.microsoft.com/office/drawing/2014/main" id="{6DAFA643-6B4A-3412-C34C-6631BC089DC0}"/>
                  </a:ext>
                </a:extLst>
              </p:cNvPr>
              <p:cNvSpPr/>
              <p:nvPr/>
            </p:nvSpPr>
            <p:spPr bwMode="auto">
              <a:xfrm rot="2700000">
                <a:off x="5910811" y="4842555"/>
                <a:ext cx="54873" cy="76706"/>
              </a:xfrm>
              <a:custGeom>
                <a:avLst/>
                <a:gdLst>
                  <a:gd name="csX0" fmla="*/ 0 w 271249"/>
                  <a:gd name="csY0" fmla="*/ 135625 h 271249"/>
                  <a:gd name="csX1" fmla="*/ 135625 w 271249"/>
                  <a:gd name="csY1" fmla="*/ 0 h 271249"/>
                  <a:gd name="csX2" fmla="*/ 271250 w 271249"/>
                  <a:gd name="csY2" fmla="*/ 135625 h 271249"/>
                  <a:gd name="csX3" fmla="*/ 135625 w 271249"/>
                  <a:gd name="csY3" fmla="*/ 271250 h 271249"/>
                  <a:gd name="csX4" fmla="*/ 0 w 271249"/>
                  <a:gd name="csY4" fmla="*/ 135625 h 271249"/>
                  <a:gd name="csX0" fmla="*/ 14 w 271264"/>
                  <a:gd name="csY0" fmla="*/ 135625 h 379200"/>
                  <a:gd name="csX1" fmla="*/ 135639 w 271264"/>
                  <a:gd name="csY1" fmla="*/ 0 h 379200"/>
                  <a:gd name="csX2" fmla="*/ 271264 w 271264"/>
                  <a:gd name="csY2" fmla="*/ 135625 h 379200"/>
                  <a:gd name="csX3" fmla="*/ 129289 w 271264"/>
                  <a:gd name="csY3" fmla="*/ 379200 h 379200"/>
                  <a:gd name="csX4" fmla="*/ 14 w 271264"/>
                  <a:gd name="csY4" fmla="*/ 135625 h 379200"/>
                  <a:gd name="csX0" fmla="*/ 14 w 271264"/>
                  <a:gd name="csY0" fmla="*/ 135625 h 379200"/>
                  <a:gd name="csX1" fmla="*/ 135639 w 271264"/>
                  <a:gd name="csY1" fmla="*/ 0 h 379200"/>
                  <a:gd name="csX2" fmla="*/ 271264 w 271264"/>
                  <a:gd name="csY2" fmla="*/ 135625 h 379200"/>
                  <a:gd name="csX3" fmla="*/ 129289 w 271264"/>
                  <a:gd name="csY3" fmla="*/ 379200 h 379200"/>
                  <a:gd name="csX4" fmla="*/ 14 w 271264"/>
                  <a:gd name="csY4" fmla="*/ 135625 h 379200"/>
                  <a:gd name="csX0" fmla="*/ 16 w 271266"/>
                  <a:gd name="csY0" fmla="*/ 135625 h 379200"/>
                  <a:gd name="csX1" fmla="*/ 135641 w 271266"/>
                  <a:gd name="csY1" fmla="*/ 0 h 379200"/>
                  <a:gd name="csX2" fmla="*/ 271266 w 271266"/>
                  <a:gd name="csY2" fmla="*/ 135625 h 379200"/>
                  <a:gd name="csX3" fmla="*/ 129291 w 271266"/>
                  <a:gd name="csY3" fmla="*/ 379200 h 379200"/>
                  <a:gd name="csX4" fmla="*/ 16 w 271266"/>
                  <a:gd name="csY4" fmla="*/ 135625 h 3792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71266" h="379200">
                    <a:moveTo>
                      <a:pt x="16" y="135625"/>
                    </a:moveTo>
                    <a:cubicBezTo>
                      <a:pt x="1074" y="72425"/>
                      <a:pt x="60737" y="0"/>
                      <a:pt x="135641" y="0"/>
                    </a:cubicBezTo>
                    <a:cubicBezTo>
                      <a:pt x="210545" y="0"/>
                      <a:pt x="271266" y="60721"/>
                      <a:pt x="271266" y="135625"/>
                    </a:cubicBezTo>
                    <a:cubicBezTo>
                      <a:pt x="271266" y="210529"/>
                      <a:pt x="185145" y="312525"/>
                      <a:pt x="129291" y="379200"/>
                    </a:cubicBezTo>
                    <a:cubicBezTo>
                      <a:pt x="48037" y="325225"/>
                      <a:pt x="-1042" y="198825"/>
                      <a:pt x="16" y="1356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0216320-83D8-41E7-5CE2-5F17E10DBFA2}"/>
                  </a:ext>
                </a:extLst>
              </p:cNvPr>
              <p:cNvSpPr/>
              <p:nvPr/>
            </p:nvSpPr>
            <p:spPr bwMode="auto">
              <a:xfrm>
                <a:off x="6044288" y="5470695"/>
                <a:ext cx="603214" cy="145763"/>
              </a:xfrm>
              <a:custGeom>
                <a:avLst/>
                <a:gdLst>
                  <a:gd name="csX0" fmla="*/ 58798 w 591851"/>
                  <a:gd name="csY0" fmla="*/ 5204 h 205421"/>
                  <a:gd name="csX1" fmla="*/ 14348 w 591851"/>
                  <a:gd name="csY1" fmla="*/ 103629 h 205421"/>
                  <a:gd name="csX2" fmla="*/ 233423 w 591851"/>
                  <a:gd name="csY2" fmla="*/ 116329 h 205421"/>
                  <a:gd name="csX3" fmla="*/ 150873 w 591851"/>
                  <a:gd name="csY3" fmla="*/ 205229 h 205421"/>
                  <a:gd name="csX4" fmla="*/ 585848 w 591851"/>
                  <a:gd name="csY4" fmla="*/ 138554 h 205421"/>
                  <a:gd name="csX5" fmla="*/ 401698 w 591851"/>
                  <a:gd name="csY5" fmla="*/ 87754 h 205421"/>
                  <a:gd name="csX6" fmla="*/ 363598 w 591851"/>
                  <a:gd name="csY6" fmla="*/ 21079 h 205421"/>
                  <a:gd name="csX7" fmla="*/ 58798 w 591851"/>
                  <a:gd name="csY7" fmla="*/ 5204 h 205421"/>
                  <a:gd name="csX0" fmla="*/ 59503 w 592556"/>
                  <a:gd name="csY0" fmla="*/ 5204 h 205330"/>
                  <a:gd name="csX1" fmla="*/ 15053 w 592556"/>
                  <a:gd name="csY1" fmla="*/ 103629 h 205330"/>
                  <a:gd name="csX2" fmla="*/ 243653 w 592556"/>
                  <a:gd name="csY2" fmla="*/ 122679 h 205330"/>
                  <a:gd name="csX3" fmla="*/ 151578 w 592556"/>
                  <a:gd name="csY3" fmla="*/ 205229 h 205330"/>
                  <a:gd name="csX4" fmla="*/ 586553 w 592556"/>
                  <a:gd name="csY4" fmla="*/ 138554 h 205330"/>
                  <a:gd name="csX5" fmla="*/ 402403 w 592556"/>
                  <a:gd name="csY5" fmla="*/ 87754 h 205330"/>
                  <a:gd name="csX6" fmla="*/ 364303 w 592556"/>
                  <a:gd name="csY6" fmla="*/ 21079 h 205330"/>
                  <a:gd name="csX7" fmla="*/ 59503 w 592556"/>
                  <a:gd name="csY7" fmla="*/ 5204 h 205330"/>
                  <a:gd name="csX0" fmla="*/ 178201 w 577904"/>
                  <a:gd name="csY0" fmla="*/ 4837 h 208138"/>
                  <a:gd name="csX1" fmla="*/ 401 w 577904"/>
                  <a:gd name="csY1" fmla="*/ 106437 h 208138"/>
                  <a:gd name="csX2" fmla="*/ 229001 w 577904"/>
                  <a:gd name="csY2" fmla="*/ 125487 h 208138"/>
                  <a:gd name="csX3" fmla="*/ 136926 w 577904"/>
                  <a:gd name="csY3" fmla="*/ 208037 h 208138"/>
                  <a:gd name="csX4" fmla="*/ 571901 w 577904"/>
                  <a:gd name="csY4" fmla="*/ 141362 h 208138"/>
                  <a:gd name="csX5" fmla="*/ 387751 w 577904"/>
                  <a:gd name="csY5" fmla="*/ 90562 h 208138"/>
                  <a:gd name="csX6" fmla="*/ 349651 w 577904"/>
                  <a:gd name="csY6" fmla="*/ 23887 h 208138"/>
                  <a:gd name="csX7" fmla="*/ 178201 w 577904"/>
                  <a:gd name="csY7" fmla="*/ 4837 h 208138"/>
                  <a:gd name="csX0" fmla="*/ 178264 w 577967"/>
                  <a:gd name="csY0" fmla="*/ 21386 h 224687"/>
                  <a:gd name="csX1" fmla="*/ 464 w 577967"/>
                  <a:gd name="csY1" fmla="*/ 122986 h 224687"/>
                  <a:gd name="csX2" fmla="*/ 229064 w 577967"/>
                  <a:gd name="csY2" fmla="*/ 142036 h 224687"/>
                  <a:gd name="csX3" fmla="*/ 136989 w 577967"/>
                  <a:gd name="csY3" fmla="*/ 224586 h 224687"/>
                  <a:gd name="csX4" fmla="*/ 571964 w 577967"/>
                  <a:gd name="csY4" fmla="*/ 157911 h 224687"/>
                  <a:gd name="csX5" fmla="*/ 387814 w 577967"/>
                  <a:gd name="csY5" fmla="*/ 107111 h 224687"/>
                  <a:gd name="csX6" fmla="*/ 464014 w 577967"/>
                  <a:gd name="csY6" fmla="*/ 6891 h 224687"/>
                  <a:gd name="csX7" fmla="*/ 178264 w 577967"/>
                  <a:gd name="csY7" fmla="*/ 21386 h 224687"/>
                  <a:gd name="csX0" fmla="*/ 178264 w 577967"/>
                  <a:gd name="csY0" fmla="*/ 19814 h 223115"/>
                  <a:gd name="csX1" fmla="*/ 464 w 577967"/>
                  <a:gd name="csY1" fmla="*/ 71098 h 223115"/>
                  <a:gd name="csX2" fmla="*/ 229064 w 577967"/>
                  <a:gd name="csY2" fmla="*/ 140464 h 223115"/>
                  <a:gd name="csX3" fmla="*/ 136989 w 577967"/>
                  <a:gd name="csY3" fmla="*/ 223014 h 223115"/>
                  <a:gd name="csX4" fmla="*/ 571964 w 577967"/>
                  <a:gd name="csY4" fmla="*/ 156339 h 223115"/>
                  <a:gd name="csX5" fmla="*/ 387814 w 577967"/>
                  <a:gd name="csY5" fmla="*/ 105539 h 223115"/>
                  <a:gd name="csX6" fmla="*/ 464014 w 577967"/>
                  <a:gd name="csY6" fmla="*/ 5319 h 223115"/>
                  <a:gd name="csX7" fmla="*/ 178264 w 577967"/>
                  <a:gd name="csY7" fmla="*/ 19814 h 223115"/>
                  <a:gd name="csX0" fmla="*/ 203593 w 603296"/>
                  <a:gd name="csY0" fmla="*/ 19222 h 222523"/>
                  <a:gd name="csX1" fmla="*/ 393 w 603296"/>
                  <a:gd name="csY1" fmla="*/ 45348 h 222523"/>
                  <a:gd name="csX2" fmla="*/ 254393 w 603296"/>
                  <a:gd name="csY2" fmla="*/ 139872 h 222523"/>
                  <a:gd name="csX3" fmla="*/ 162318 w 603296"/>
                  <a:gd name="csY3" fmla="*/ 222422 h 222523"/>
                  <a:gd name="csX4" fmla="*/ 597293 w 603296"/>
                  <a:gd name="csY4" fmla="*/ 155747 h 222523"/>
                  <a:gd name="csX5" fmla="*/ 413143 w 603296"/>
                  <a:gd name="csY5" fmla="*/ 104947 h 222523"/>
                  <a:gd name="csX6" fmla="*/ 489343 w 603296"/>
                  <a:gd name="csY6" fmla="*/ 4727 h 222523"/>
                  <a:gd name="csX7" fmla="*/ 203593 w 603296"/>
                  <a:gd name="csY7" fmla="*/ 19222 h 222523"/>
                  <a:gd name="csX0" fmla="*/ 212094 w 611797"/>
                  <a:gd name="csY0" fmla="*/ 19222 h 222523"/>
                  <a:gd name="csX1" fmla="*/ 8894 w 611797"/>
                  <a:gd name="csY1" fmla="*/ 45348 h 222523"/>
                  <a:gd name="csX2" fmla="*/ 262894 w 611797"/>
                  <a:gd name="csY2" fmla="*/ 139872 h 222523"/>
                  <a:gd name="csX3" fmla="*/ 170819 w 611797"/>
                  <a:gd name="csY3" fmla="*/ 222422 h 222523"/>
                  <a:gd name="csX4" fmla="*/ 605794 w 611797"/>
                  <a:gd name="csY4" fmla="*/ 155747 h 222523"/>
                  <a:gd name="csX5" fmla="*/ 421644 w 611797"/>
                  <a:gd name="csY5" fmla="*/ 104947 h 222523"/>
                  <a:gd name="csX6" fmla="*/ 497844 w 611797"/>
                  <a:gd name="csY6" fmla="*/ 4727 h 222523"/>
                  <a:gd name="csX7" fmla="*/ 212094 w 611797"/>
                  <a:gd name="csY7" fmla="*/ 19222 h 222523"/>
                  <a:gd name="csX0" fmla="*/ 222390 w 603043"/>
                  <a:gd name="csY0" fmla="*/ 1185 h 258995"/>
                  <a:gd name="csX1" fmla="*/ 140 w 603043"/>
                  <a:gd name="csY1" fmla="*/ 81820 h 258995"/>
                  <a:gd name="csX2" fmla="*/ 254140 w 603043"/>
                  <a:gd name="csY2" fmla="*/ 176344 h 258995"/>
                  <a:gd name="csX3" fmla="*/ 162065 w 603043"/>
                  <a:gd name="csY3" fmla="*/ 258894 h 258995"/>
                  <a:gd name="csX4" fmla="*/ 597040 w 603043"/>
                  <a:gd name="csY4" fmla="*/ 192219 h 258995"/>
                  <a:gd name="csX5" fmla="*/ 412890 w 603043"/>
                  <a:gd name="csY5" fmla="*/ 141419 h 258995"/>
                  <a:gd name="csX6" fmla="*/ 489090 w 603043"/>
                  <a:gd name="csY6" fmla="*/ 41199 h 258995"/>
                  <a:gd name="csX7" fmla="*/ 222390 w 603043"/>
                  <a:gd name="csY7" fmla="*/ 1185 h 258995"/>
                  <a:gd name="csX0" fmla="*/ 222250 w 602903"/>
                  <a:gd name="csY0" fmla="*/ 1185 h 259723"/>
                  <a:gd name="csX1" fmla="*/ 0 w 602903"/>
                  <a:gd name="csY1" fmla="*/ 81820 h 259723"/>
                  <a:gd name="csX2" fmla="*/ 222250 w 602903"/>
                  <a:gd name="csY2" fmla="*/ 142800 h 259723"/>
                  <a:gd name="csX3" fmla="*/ 161925 w 602903"/>
                  <a:gd name="csY3" fmla="*/ 258894 h 259723"/>
                  <a:gd name="csX4" fmla="*/ 596900 w 602903"/>
                  <a:gd name="csY4" fmla="*/ 192219 h 259723"/>
                  <a:gd name="csX5" fmla="*/ 412750 w 602903"/>
                  <a:gd name="csY5" fmla="*/ 141419 h 259723"/>
                  <a:gd name="csX6" fmla="*/ 488950 w 602903"/>
                  <a:gd name="csY6" fmla="*/ 41199 h 259723"/>
                  <a:gd name="csX7" fmla="*/ 222250 w 602903"/>
                  <a:gd name="csY7" fmla="*/ 1185 h 259723"/>
                  <a:gd name="csX0" fmla="*/ 230696 w 611349"/>
                  <a:gd name="csY0" fmla="*/ 1185 h 259723"/>
                  <a:gd name="csX1" fmla="*/ 8446 w 611349"/>
                  <a:gd name="csY1" fmla="*/ 81820 h 259723"/>
                  <a:gd name="csX2" fmla="*/ 230696 w 611349"/>
                  <a:gd name="csY2" fmla="*/ 142800 h 259723"/>
                  <a:gd name="csX3" fmla="*/ 170371 w 611349"/>
                  <a:gd name="csY3" fmla="*/ 258894 h 259723"/>
                  <a:gd name="csX4" fmla="*/ 605346 w 611349"/>
                  <a:gd name="csY4" fmla="*/ 192219 h 259723"/>
                  <a:gd name="csX5" fmla="*/ 421196 w 611349"/>
                  <a:gd name="csY5" fmla="*/ 141419 h 259723"/>
                  <a:gd name="csX6" fmla="*/ 497396 w 611349"/>
                  <a:gd name="csY6" fmla="*/ 41199 h 259723"/>
                  <a:gd name="csX7" fmla="*/ 230696 w 611349"/>
                  <a:gd name="csY7" fmla="*/ 1185 h 259723"/>
                  <a:gd name="csX0" fmla="*/ 235250 w 615903"/>
                  <a:gd name="csY0" fmla="*/ 1185 h 259723"/>
                  <a:gd name="csX1" fmla="*/ 13000 w 615903"/>
                  <a:gd name="csY1" fmla="*/ 81820 h 259723"/>
                  <a:gd name="csX2" fmla="*/ 235250 w 615903"/>
                  <a:gd name="csY2" fmla="*/ 142800 h 259723"/>
                  <a:gd name="csX3" fmla="*/ 174925 w 615903"/>
                  <a:gd name="csY3" fmla="*/ 258894 h 259723"/>
                  <a:gd name="csX4" fmla="*/ 609900 w 615903"/>
                  <a:gd name="csY4" fmla="*/ 192219 h 259723"/>
                  <a:gd name="csX5" fmla="*/ 425750 w 615903"/>
                  <a:gd name="csY5" fmla="*/ 141419 h 259723"/>
                  <a:gd name="csX6" fmla="*/ 501950 w 615903"/>
                  <a:gd name="csY6" fmla="*/ 41199 h 259723"/>
                  <a:gd name="csX7" fmla="*/ 235250 w 615903"/>
                  <a:gd name="csY7" fmla="*/ 1185 h 259723"/>
                  <a:gd name="csX0" fmla="*/ 235250 w 615903"/>
                  <a:gd name="csY0" fmla="*/ 3519 h 262057"/>
                  <a:gd name="csX1" fmla="*/ 13000 w 615903"/>
                  <a:gd name="csY1" fmla="*/ 84154 h 262057"/>
                  <a:gd name="csX2" fmla="*/ 235250 w 615903"/>
                  <a:gd name="csY2" fmla="*/ 145134 h 262057"/>
                  <a:gd name="csX3" fmla="*/ 174925 w 615903"/>
                  <a:gd name="csY3" fmla="*/ 261228 h 262057"/>
                  <a:gd name="csX4" fmla="*/ 609900 w 615903"/>
                  <a:gd name="csY4" fmla="*/ 194553 h 262057"/>
                  <a:gd name="csX5" fmla="*/ 425750 w 615903"/>
                  <a:gd name="csY5" fmla="*/ 143753 h 262057"/>
                  <a:gd name="csX6" fmla="*/ 501950 w 615903"/>
                  <a:gd name="csY6" fmla="*/ 43533 h 262057"/>
                  <a:gd name="csX7" fmla="*/ 235250 w 615903"/>
                  <a:gd name="csY7" fmla="*/ 3519 h 262057"/>
                  <a:gd name="csX0" fmla="*/ 235250 w 610673"/>
                  <a:gd name="csY0" fmla="*/ 3519 h 262919"/>
                  <a:gd name="csX1" fmla="*/ 13000 w 610673"/>
                  <a:gd name="csY1" fmla="*/ 84154 h 262919"/>
                  <a:gd name="csX2" fmla="*/ 235250 w 610673"/>
                  <a:gd name="csY2" fmla="*/ 145134 h 262919"/>
                  <a:gd name="csX3" fmla="*/ 174925 w 610673"/>
                  <a:gd name="csY3" fmla="*/ 261228 h 262919"/>
                  <a:gd name="csX4" fmla="*/ 609900 w 610673"/>
                  <a:gd name="csY4" fmla="*/ 194553 h 262919"/>
                  <a:gd name="csX5" fmla="*/ 425750 w 610673"/>
                  <a:gd name="csY5" fmla="*/ 143753 h 262919"/>
                  <a:gd name="csX6" fmla="*/ 501950 w 610673"/>
                  <a:gd name="csY6" fmla="*/ 43533 h 262919"/>
                  <a:gd name="csX7" fmla="*/ 235250 w 610673"/>
                  <a:gd name="csY7" fmla="*/ 3519 h 262919"/>
                  <a:gd name="csX0" fmla="*/ 235250 w 610673"/>
                  <a:gd name="csY0" fmla="*/ 3519 h 274158"/>
                  <a:gd name="csX1" fmla="*/ 13000 w 610673"/>
                  <a:gd name="csY1" fmla="*/ 84154 h 274158"/>
                  <a:gd name="csX2" fmla="*/ 235250 w 610673"/>
                  <a:gd name="csY2" fmla="*/ 145134 h 274158"/>
                  <a:gd name="csX3" fmla="*/ 174925 w 610673"/>
                  <a:gd name="csY3" fmla="*/ 261228 h 274158"/>
                  <a:gd name="csX4" fmla="*/ 609900 w 610673"/>
                  <a:gd name="csY4" fmla="*/ 194553 h 274158"/>
                  <a:gd name="csX5" fmla="*/ 425750 w 610673"/>
                  <a:gd name="csY5" fmla="*/ 143753 h 274158"/>
                  <a:gd name="csX6" fmla="*/ 501950 w 610673"/>
                  <a:gd name="csY6" fmla="*/ 43533 h 274158"/>
                  <a:gd name="csX7" fmla="*/ 235250 w 610673"/>
                  <a:gd name="csY7" fmla="*/ 3519 h 274158"/>
                  <a:gd name="csX0" fmla="*/ 235250 w 610688"/>
                  <a:gd name="csY0" fmla="*/ 3519 h 274158"/>
                  <a:gd name="csX1" fmla="*/ 13000 w 610688"/>
                  <a:gd name="csY1" fmla="*/ 84154 h 274158"/>
                  <a:gd name="csX2" fmla="*/ 235250 w 610688"/>
                  <a:gd name="csY2" fmla="*/ 145134 h 274158"/>
                  <a:gd name="csX3" fmla="*/ 174925 w 610688"/>
                  <a:gd name="csY3" fmla="*/ 261228 h 274158"/>
                  <a:gd name="csX4" fmla="*/ 609900 w 610688"/>
                  <a:gd name="csY4" fmla="*/ 194553 h 274158"/>
                  <a:gd name="csX5" fmla="*/ 425750 w 610688"/>
                  <a:gd name="csY5" fmla="*/ 143753 h 274158"/>
                  <a:gd name="csX6" fmla="*/ 501950 w 610688"/>
                  <a:gd name="csY6" fmla="*/ 43533 h 274158"/>
                  <a:gd name="csX7" fmla="*/ 235250 w 610688"/>
                  <a:gd name="csY7" fmla="*/ 3519 h 274158"/>
                  <a:gd name="csX0" fmla="*/ 235250 w 614437"/>
                  <a:gd name="csY0" fmla="*/ 1026 h 268636"/>
                  <a:gd name="csX1" fmla="*/ 13000 w 614437"/>
                  <a:gd name="csY1" fmla="*/ 81661 h 268636"/>
                  <a:gd name="csX2" fmla="*/ 235250 w 614437"/>
                  <a:gd name="csY2" fmla="*/ 142641 h 268636"/>
                  <a:gd name="csX3" fmla="*/ 174925 w 614437"/>
                  <a:gd name="csY3" fmla="*/ 258735 h 268636"/>
                  <a:gd name="csX4" fmla="*/ 609900 w 614437"/>
                  <a:gd name="csY4" fmla="*/ 192060 h 268636"/>
                  <a:gd name="csX5" fmla="*/ 400350 w 614437"/>
                  <a:gd name="csY5" fmla="*/ 111909 h 268636"/>
                  <a:gd name="csX6" fmla="*/ 501950 w 614437"/>
                  <a:gd name="csY6" fmla="*/ 41040 h 268636"/>
                  <a:gd name="csX7" fmla="*/ 235250 w 614437"/>
                  <a:gd name="csY7" fmla="*/ 1026 h 2686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614437" h="268636">
                    <a:moveTo>
                      <a:pt x="235250" y="1026"/>
                    </a:moveTo>
                    <a:cubicBezTo>
                      <a:pt x="153759" y="7796"/>
                      <a:pt x="-53675" y="28707"/>
                      <a:pt x="13000" y="81661"/>
                    </a:cubicBezTo>
                    <a:cubicBezTo>
                      <a:pt x="79675" y="134615"/>
                      <a:pt x="208263" y="113129"/>
                      <a:pt x="235250" y="142641"/>
                    </a:cubicBezTo>
                    <a:cubicBezTo>
                      <a:pt x="262237" y="172153"/>
                      <a:pt x="112483" y="221148"/>
                      <a:pt x="174925" y="258735"/>
                    </a:cubicBezTo>
                    <a:cubicBezTo>
                      <a:pt x="237367" y="296322"/>
                      <a:pt x="572329" y="216531"/>
                      <a:pt x="609900" y="192060"/>
                    </a:cubicBezTo>
                    <a:cubicBezTo>
                      <a:pt x="647471" y="167589"/>
                      <a:pt x="440567" y="144068"/>
                      <a:pt x="400350" y="111909"/>
                    </a:cubicBezTo>
                    <a:cubicBezTo>
                      <a:pt x="360133" y="79750"/>
                      <a:pt x="529467" y="59520"/>
                      <a:pt x="501950" y="41040"/>
                    </a:cubicBezTo>
                    <a:cubicBezTo>
                      <a:pt x="474433" y="22560"/>
                      <a:pt x="316741" y="-5744"/>
                      <a:pt x="235250" y="102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7A2E3A9E-D380-FEED-A8E1-C056E4AA399E}"/>
                  </a:ext>
                </a:extLst>
              </p:cNvPr>
              <p:cNvSpPr/>
              <p:nvPr/>
            </p:nvSpPr>
            <p:spPr bwMode="auto">
              <a:xfrm>
                <a:off x="6787909" y="5529737"/>
                <a:ext cx="197092" cy="45719"/>
              </a:xfrm>
              <a:custGeom>
                <a:avLst/>
                <a:gdLst>
                  <a:gd name="csX0" fmla="*/ 126008 w 322791"/>
                  <a:gd name="csY0" fmla="*/ 807 h 81972"/>
                  <a:gd name="csX1" fmla="*/ 5358 w 322791"/>
                  <a:gd name="csY1" fmla="*/ 77007 h 81972"/>
                  <a:gd name="csX2" fmla="*/ 313333 w 322791"/>
                  <a:gd name="csY2" fmla="*/ 70657 h 81972"/>
                  <a:gd name="csX3" fmla="*/ 233958 w 322791"/>
                  <a:gd name="csY3" fmla="*/ 38907 h 81972"/>
                  <a:gd name="csX4" fmla="*/ 126008 w 322791"/>
                  <a:gd name="csY4" fmla="*/ 807 h 81972"/>
                  <a:gd name="csX0" fmla="*/ 126008 w 315110"/>
                  <a:gd name="csY0" fmla="*/ 15 h 81180"/>
                  <a:gd name="csX1" fmla="*/ 5358 w 315110"/>
                  <a:gd name="csY1" fmla="*/ 76215 h 81180"/>
                  <a:gd name="csX2" fmla="*/ 313333 w 315110"/>
                  <a:gd name="csY2" fmla="*/ 69865 h 81180"/>
                  <a:gd name="csX3" fmla="*/ 126008 w 315110"/>
                  <a:gd name="csY3" fmla="*/ 15 h 81180"/>
                  <a:gd name="csX0" fmla="*/ 126008 w 318989"/>
                  <a:gd name="csY0" fmla="*/ 27 h 93370"/>
                  <a:gd name="csX1" fmla="*/ 5358 w 318989"/>
                  <a:gd name="csY1" fmla="*/ 76227 h 93370"/>
                  <a:gd name="csX2" fmla="*/ 313333 w 318989"/>
                  <a:gd name="csY2" fmla="*/ 69877 h 93370"/>
                  <a:gd name="csX3" fmla="*/ 126008 w 318989"/>
                  <a:gd name="csY3" fmla="*/ 27 h 93370"/>
                  <a:gd name="csX0" fmla="*/ 132932 w 325913"/>
                  <a:gd name="csY0" fmla="*/ 27 h 103766"/>
                  <a:gd name="csX1" fmla="*/ 12282 w 325913"/>
                  <a:gd name="csY1" fmla="*/ 76227 h 103766"/>
                  <a:gd name="csX2" fmla="*/ 320257 w 325913"/>
                  <a:gd name="csY2" fmla="*/ 69877 h 103766"/>
                  <a:gd name="csX3" fmla="*/ 132932 w 325913"/>
                  <a:gd name="csY3" fmla="*/ 27 h 103766"/>
                  <a:gd name="csX0" fmla="*/ 146610 w 314454"/>
                  <a:gd name="csY0" fmla="*/ 26 h 47309"/>
                  <a:gd name="csX1" fmla="*/ 3735 w 314454"/>
                  <a:gd name="csY1" fmla="*/ 44476 h 47309"/>
                  <a:gd name="csX2" fmla="*/ 311710 w 314454"/>
                  <a:gd name="csY2" fmla="*/ 38126 h 47309"/>
                  <a:gd name="csX3" fmla="*/ 146610 w 314454"/>
                  <a:gd name="csY3" fmla="*/ 26 h 47309"/>
                  <a:gd name="csX0" fmla="*/ 152642 w 320486"/>
                  <a:gd name="csY0" fmla="*/ 26 h 69877"/>
                  <a:gd name="csX1" fmla="*/ 9767 w 320486"/>
                  <a:gd name="csY1" fmla="*/ 44476 h 69877"/>
                  <a:gd name="csX2" fmla="*/ 317742 w 320486"/>
                  <a:gd name="csY2" fmla="*/ 38126 h 69877"/>
                  <a:gd name="csX3" fmla="*/ 152642 w 320486"/>
                  <a:gd name="csY3" fmla="*/ 26 h 69877"/>
                  <a:gd name="csX0" fmla="*/ 152642 w 317805"/>
                  <a:gd name="csY0" fmla="*/ 107 h 76464"/>
                  <a:gd name="csX1" fmla="*/ 9767 w 317805"/>
                  <a:gd name="csY1" fmla="*/ 44557 h 76464"/>
                  <a:gd name="csX2" fmla="*/ 317742 w 317805"/>
                  <a:gd name="csY2" fmla="*/ 38207 h 76464"/>
                  <a:gd name="csX3" fmla="*/ 152642 w 317805"/>
                  <a:gd name="csY3" fmla="*/ 107 h 764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317805" h="76464">
                    <a:moveTo>
                      <a:pt x="152642" y="107"/>
                    </a:moveTo>
                    <a:cubicBezTo>
                      <a:pt x="114542" y="6457"/>
                      <a:pt x="-39975" y="-12593"/>
                      <a:pt x="9767" y="44557"/>
                    </a:cubicBezTo>
                    <a:cubicBezTo>
                      <a:pt x="59509" y="101707"/>
                      <a:pt x="322505" y="71015"/>
                      <a:pt x="317742" y="38207"/>
                    </a:cubicBezTo>
                    <a:cubicBezTo>
                      <a:pt x="312979" y="5399"/>
                      <a:pt x="203971" y="-951"/>
                      <a:pt x="152642" y="10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1EEF1F22-8A20-6168-961A-DBFB4C9C8146}"/>
                  </a:ext>
                </a:extLst>
              </p:cNvPr>
              <p:cNvSpPr/>
              <p:nvPr/>
            </p:nvSpPr>
            <p:spPr bwMode="auto">
              <a:xfrm>
                <a:off x="7105828" y="5525450"/>
                <a:ext cx="91897" cy="45719"/>
              </a:xfrm>
              <a:custGeom>
                <a:avLst/>
                <a:gdLst>
                  <a:gd name="csX0" fmla="*/ 126008 w 322791"/>
                  <a:gd name="csY0" fmla="*/ 807 h 81972"/>
                  <a:gd name="csX1" fmla="*/ 5358 w 322791"/>
                  <a:gd name="csY1" fmla="*/ 77007 h 81972"/>
                  <a:gd name="csX2" fmla="*/ 313333 w 322791"/>
                  <a:gd name="csY2" fmla="*/ 70657 h 81972"/>
                  <a:gd name="csX3" fmla="*/ 233958 w 322791"/>
                  <a:gd name="csY3" fmla="*/ 38907 h 81972"/>
                  <a:gd name="csX4" fmla="*/ 126008 w 322791"/>
                  <a:gd name="csY4" fmla="*/ 807 h 81972"/>
                  <a:gd name="csX0" fmla="*/ 126008 w 315110"/>
                  <a:gd name="csY0" fmla="*/ 15 h 81180"/>
                  <a:gd name="csX1" fmla="*/ 5358 w 315110"/>
                  <a:gd name="csY1" fmla="*/ 76215 h 81180"/>
                  <a:gd name="csX2" fmla="*/ 313333 w 315110"/>
                  <a:gd name="csY2" fmla="*/ 69865 h 81180"/>
                  <a:gd name="csX3" fmla="*/ 126008 w 315110"/>
                  <a:gd name="csY3" fmla="*/ 15 h 81180"/>
                  <a:gd name="csX0" fmla="*/ 126008 w 318989"/>
                  <a:gd name="csY0" fmla="*/ 27 h 93370"/>
                  <a:gd name="csX1" fmla="*/ 5358 w 318989"/>
                  <a:gd name="csY1" fmla="*/ 76227 h 93370"/>
                  <a:gd name="csX2" fmla="*/ 313333 w 318989"/>
                  <a:gd name="csY2" fmla="*/ 69877 h 93370"/>
                  <a:gd name="csX3" fmla="*/ 126008 w 318989"/>
                  <a:gd name="csY3" fmla="*/ 27 h 93370"/>
                  <a:gd name="csX0" fmla="*/ 132932 w 325913"/>
                  <a:gd name="csY0" fmla="*/ 27 h 103766"/>
                  <a:gd name="csX1" fmla="*/ 12282 w 325913"/>
                  <a:gd name="csY1" fmla="*/ 76227 h 103766"/>
                  <a:gd name="csX2" fmla="*/ 320257 w 325913"/>
                  <a:gd name="csY2" fmla="*/ 69877 h 103766"/>
                  <a:gd name="csX3" fmla="*/ 132932 w 325913"/>
                  <a:gd name="csY3" fmla="*/ 27 h 103766"/>
                  <a:gd name="csX0" fmla="*/ 146610 w 314454"/>
                  <a:gd name="csY0" fmla="*/ 26 h 47309"/>
                  <a:gd name="csX1" fmla="*/ 3735 w 314454"/>
                  <a:gd name="csY1" fmla="*/ 44476 h 47309"/>
                  <a:gd name="csX2" fmla="*/ 311710 w 314454"/>
                  <a:gd name="csY2" fmla="*/ 38126 h 47309"/>
                  <a:gd name="csX3" fmla="*/ 146610 w 314454"/>
                  <a:gd name="csY3" fmla="*/ 26 h 47309"/>
                  <a:gd name="csX0" fmla="*/ 152642 w 320486"/>
                  <a:gd name="csY0" fmla="*/ 26 h 69877"/>
                  <a:gd name="csX1" fmla="*/ 9767 w 320486"/>
                  <a:gd name="csY1" fmla="*/ 44476 h 69877"/>
                  <a:gd name="csX2" fmla="*/ 317742 w 320486"/>
                  <a:gd name="csY2" fmla="*/ 38126 h 69877"/>
                  <a:gd name="csX3" fmla="*/ 152642 w 320486"/>
                  <a:gd name="csY3" fmla="*/ 26 h 69877"/>
                  <a:gd name="csX0" fmla="*/ 152642 w 317805"/>
                  <a:gd name="csY0" fmla="*/ 107 h 76464"/>
                  <a:gd name="csX1" fmla="*/ 9767 w 317805"/>
                  <a:gd name="csY1" fmla="*/ 44557 h 76464"/>
                  <a:gd name="csX2" fmla="*/ 317742 w 317805"/>
                  <a:gd name="csY2" fmla="*/ 38207 h 76464"/>
                  <a:gd name="csX3" fmla="*/ 152642 w 317805"/>
                  <a:gd name="csY3" fmla="*/ 107 h 764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317805" h="76464">
                    <a:moveTo>
                      <a:pt x="152642" y="107"/>
                    </a:moveTo>
                    <a:cubicBezTo>
                      <a:pt x="114542" y="6457"/>
                      <a:pt x="-39975" y="-12593"/>
                      <a:pt x="9767" y="44557"/>
                    </a:cubicBezTo>
                    <a:cubicBezTo>
                      <a:pt x="59509" y="101707"/>
                      <a:pt x="322505" y="71015"/>
                      <a:pt x="317742" y="38207"/>
                    </a:cubicBezTo>
                    <a:cubicBezTo>
                      <a:pt x="312979" y="5399"/>
                      <a:pt x="203971" y="-951"/>
                      <a:pt x="152642" y="10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楕円 522">
                <a:extLst>
                  <a:ext uri="{FF2B5EF4-FFF2-40B4-BE49-F238E27FC236}">
                    <a16:creationId xmlns:a16="http://schemas.microsoft.com/office/drawing/2014/main" id="{3697844C-9297-6B75-551D-8A671BDD1F5C}"/>
                  </a:ext>
                </a:extLst>
              </p:cNvPr>
              <p:cNvSpPr/>
              <p:nvPr/>
            </p:nvSpPr>
            <p:spPr bwMode="auto">
              <a:xfrm rot="5400000">
                <a:off x="6060036" y="5033055"/>
                <a:ext cx="54873" cy="76706"/>
              </a:xfrm>
              <a:custGeom>
                <a:avLst/>
                <a:gdLst>
                  <a:gd name="csX0" fmla="*/ 0 w 271249"/>
                  <a:gd name="csY0" fmla="*/ 135625 h 271249"/>
                  <a:gd name="csX1" fmla="*/ 135625 w 271249"/>
                  <a:gd name="csY1" fmla="*/ 0 h 271249"/>
                  <a:gd name="csX2" fmla="*/ 271250 w 271249"/>
                  <a:gd name="csY2" fmla="*/ 135625 h 271249"/>
                  <a:gd name="csX3" fmla="*/ 135625 w 271249"/>
                  <a:gd name="csY3" fmla="*/ 271250 h 271249"/>
                  <a:gd name="csX4" fmla="*/ 0 w 271249"/>
                  <a:gd name="csY4" fmla="*/ 135625 h 271249"/>
                  <a:gd name="csX0" fmla="*/ 14 w 271264"/>
                  <a:gd name="csY0" fmla="*/ 135625 h 379200"/>
                  <a:gd name="csX1" fmla="*/ 135639 w 271264"/>
                  <a:gd name="csY1" fmla="*/ 0 h 379200"/>
                  <a:gd name="csX2" fmla="*/ 271264 w 271264"/>
                  <a:gd name="csY2" fmla="*/ 135625 h 379200"/>
                  <a:gd name="csX3" fmla="*/ 129289 w 271264"/>
                  <a:gd name="csY3" fmla="*/ 379200 h 379200"/>
                  <a:gd name="csX4" fmla="*/ 14 w 271264"/>
                  <a:gd name="csY4" fmla="*/ 135625 h 379200"/>
                  <a:gd name="csX0" fmla="*/ 14 w 271264"/>
                  <a:gd name="csY0" fmla="*/ 135625 h 379200"/>
                  <a:gd name="csX1" fmla="*/ 135639 w 271264"/>
                  <a:gd name="csY1" fmla="*/ 0 h 379200"/>
                  <a:gd name="csX2" fmla="*/ 271264 w 271264"/>
                  <a:gd name="csY2" fmla="*/ 135625 h 379200"/>
                  <a:gd name="csX3" fmla="*/ 129289 w 271264"/>
                  <a:gd name="csY3" fmla="*/ 379200 h 379200"/>
                  <a:gd name="csX4" fmla="*/ 14 w 271264"/>
                  <a:gd name="csY4" fmla="*/ 135625 h 379200"/>
                  <a:gd name="csX0" fmla="*/ 16 w 271266"/>
                  <a:gd name="csY0" fmla="*/ 135625 h 379200"/>
                  <a:gd name="csX1" fmla="*/ 135641 w 271266"/>
                  <a:gd name="csY1" fmla="*/ 0 h 379200"/>
                  <a:gd name="csX2" fmla="*/ 271266 w 271266"/>
                  <a:gd name="csY2" fmla="*/ 135625 h 379200"/>
                  <a:gd name="csX3" fmla="*/ 129291 w 271266"/>
                  <a:gd name="csY3" fmla="*/ 379200 h 379200"/>
                  <a:gd name="csX4" fmla="*/ 16 w 271266"/>
                  <a:gd name="csY4" fmla="*/ 135625 h 3792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71266" h="379200">
                    <a:moveTo>
                      <a:pt x="16" y="135625"/>
                    </a:moveTo>
                    <a:cubicBezTo>
                      <a:pt x="1074" y="72425"/>
                      <a:pt x="60737" y="0"/>
                      <a:pt x="135641" y="0"/>
                    </a:cubicBezTo>
                    <a:cubicBezTo>
                      <a:pt x="210545" y="0"/>
                      <a:pt x="271266" y="60721"/>
                      <a:pt x="271266" y="135625"/>
                    </a:cubicBezTo>
                    <a:cubicBezTo>
                      <a:pt x="271266" y="210529"/>
                      <a:pt x="185145" y="312525"/>
                      <a:pt x="129291" y="379200"/>
                    </a:cubicBezTo>
                    <a:cubicBezTo>
                      <a:pt x="48037" y="325225"/>
                      <a:pt x="-1042" y="198825"/>
                      <a:pt x="16" y="1356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6A83950D-7D75-4373-F4F5-10F45140B2EC}"/>
                  </a:ext>
                </a:extLst>
              </p:cNvPr>
              <p:cNvGrpSpPr/>
              <p:nvPr/>
            </p:nvGrpSpPr>
            <p:grpSpPr>
              <a:xfrm rot="10800000" flipH="1">
                <a:off x="6635577" y="5458036"/>
                <a:ext cx="125205" cy="65160"/>
                <a:chOff x="5242859" y="2668427"/>
                <a:chExt cx="464998" cy="241999"/>
              </a:xfrm>
            </p:grpSpPr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ADC44BA0-4B27-EFAC-BF15-A6B03D0D8C2D}"/>
                    </a:ext>
                  </a:extLst>
                </p:cNvPr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07EFC5BE-EC78-2A13-8A92-7151FC269FF9}"/>
                    </a:ext>
                  </a:extLst>
                </p:cNvPr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四角形: 上の 2 つの角を丸める 106">
                  <a:extLst>
                    <a:ext uri="{FF2B5EF4-FFF2-40B4-BE49-F238E27FC236}">
                      <a16:creationId xmlns:a16="http://schemas.microsoft.com/office/drawing/2014/main" id="{49FF554F-7AE3-8F70-AAD7-266B039E6203}"/>
                    </a:ext>
                  </a:extLst>
                </p:cNvPr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四角形: 上の 2 つの角を丸める 107">
                  <a:extLst>
                    <a:ext uri="{FF2B5EF4-FFF2-40B4-BE49-F238E27FC236}">
                      <a16:creationId xmlns:a16="http://schemas.microsoft.com/office/drawing/2014/main" id="{0EB8FFBF-31CB-D1D6-7AEB-D999A32C0AB6}"/>
                    </a:ext>
                  </a:extLst>
                </p:cNvPr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FF9B2886-F131-23BB-6F00-5628178BA856}"/>
                    </a:ext>
                  </a:extLst>
                </p:cNvPr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四角形: 上の 2 つの角を丸める 109">
                  <a:extLst>
                    <a:ext uri="{FF2B5EF4-FFF2-40B4-BE49-F238E27FC236}">
                      <a16:creationId xmlns:a16="http://schemas.microsoft.com/office/drawing/2014/main" id="{4C993B81-AF69-8112-50B2-5A9EEEE5106A}"/>
                    </a:ext>
                  </a:extLst>
                </p:cNvPr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四角形: 上の 2 つの角を丸める 110">
                  <a:extLst>
                    <a:ext uri="{FF2B5EF4-FFF2-40B4-BE49-F238E27FC236}">
                      <a16:creationId xmlns:a16="http://schemas.microsoft.com/office/drawing/2014/main" id="{780FDF1B-BD62-FD63-C498-6DA704DE019D}"/>
                    </a:ext>
                  </a:extLst>
                </p:cNvPr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A41347B2-0F82-CF56-6A27-66A5F89092F7}"/>
                  </a:ext>
                </a:extLst>
              </p:cNvPr>
              <p:cNvGrpSpPr/>
              <p:nvPr/>
            </p:nvGrpSpPr>
            <p:grpSpPr>
              <a:xfrm>
                <a:off x="6437663" y="3416320"/>
                <a:ext cx="912520" cy="1447229"/>
                <a:chOff x="6437663" y="3416320"/>
                <a:chExt cx="1170130" cy="1855791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BC710367-CAED-853C-AE51-522E21F89941}"/>
                    </a:ext>
                  </a:extLst>
                </p:cNvPr>
                <p:cNvGrpSpPr/>
                <p:nvPr/>
              </p:nvGrpSpPr>
              <p:grpSpPr>
                <a:xfrm rot="900000">
                  <a:off x="6738189" y="4834341"/>
                  <a:ext cx="207967" cy="437770"/>
                  <a:chOff x="6813417" y="4834341"/>
                  <a:chExt cx="207967" cy="437770"/>
                </a:xfrm>
              </p:grpSpPr>
              <p:sp>
                <p:nvSpPr>
                  <p:cNvPr id="103" name="台形 102">
                    <a:extLst>
                      <a:ext uri="{FF2B5EF4-FFF2-40B4-BE49-F238E27FC236}">
                        <a16:creationId xmlns:a16="http://schemas.microsoft.com/office/drawing/2014/main" id="{2FFA07A2-3CF6-7BB1-FFEC-788B0FD3224D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865300" y="4834341"/>
                    <a:ext cx="156084" cy="384261"/>
                  </a:xfrm>
                  <a:prstGeom prst="trapezoid">
                    <a:avLst/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07F68A98-E660-35C6-D06A-F8955B99BE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13417" y="5165092"/>
                    <a:ext cx="190068" cy="107019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55826242-63C4-2EA7-A709-BEBC015D9195}"/>
                    </a:ext>
                  </a:extLst>
                </p:cNvPr>
                <p:cNvGrpSpPr/>
                <p:nvPr/>
              </p:nvGrpSpPr>
              <p:grpSpPr>
                <a:xfrm rot="20700000">
                  <a:off x="7117662" y="4834339"/>
                  <a:ext cx="207589" cy="437770"/>
                  <a:chOff x="7048164" y="4834341"/>
                  <a:chExt cx="207589" cy="437770"/>
                </a:xfrm>
              </p:grpSpPr>
              <p:sp>
                <p:nvSpPr>
                  <p:cNvPr id="101" name="台形 100">
                    <a:extLst>
                      <a:ext uri="{FF2B5EF4-FFF2-40B4-BE49-F238E27FC236}">
                        <a16:creationId xmlns:a16="http://schemas.microsoft.com/office/drawing/2014/main" id="{EFDF93EF-76BD-312D-675B-34D1DC6271B1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048164" y="4834341"/>
                    <a:ext cx="156084" cy="384261"/>
                  </a:xfrm>
                  <a:prstGeom prst="trapezoid">
                    <a:avLst/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94BC1806-93A2-04E5-8F51-DB2BC41B845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065685" y="5165092"/>
                    <a:ext cx="190068" cy="107019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C935CA9E-A413-7BD1-455B-9B7B2E0FA4C6}"/>
                    </a:ext>
                  </a:extLst>
                </p:cNvPr>
                <p:cNvGrpSpPr/>
                <p:nvPr/>
              </p:nvGrpSpPr>
              <p:grpSpPr>
                <a:xfrm>
                  <a:off x="6437663" y="3416320"/>
                  <a:ext cx="1170130" cy="1489356"/>
                  <a:chOff x="2477725" y="2598938"/>
                  <a:chExt cx="1361204" cy="1732557"/>
                </a:xfrm>
              </p:grpSpPr>
              <p:sp>
                <p:nvSpPr>
                  <p:cNvPr id="72" name="台形 71">
                    <a:extLst>
                      <a:ext uri="{FF2B5EF4-FFF2-40B4-BE49-F238E27FC236}">
                        <a16:creationId xmlns:a16="http://schemas.microsoft.com/office/drawing/2014/main" id="{94F147DB-F879-F537-E5A6-191B159A81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33976" y="3827945"/>
                    <a:ext cx="649794" cy="503550"/>
                  </a:xfrm>
                  <a:prstGeom prst="trapezoid">
                    <a:avLst>
                      <a:gd name="adj" fmla="val 20702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3" name="グループ化 72">
                    <a:extLst>
                      <a:ext uri="{FF2B5EF4-FFF2-40B4-BE49-F238E27FC236}">
                        <a16:creationId xmlns:a16="http://schemas.microsoft.com/office/drawing/2014/main" id="{C8B2A12B-FB47-FBB8-6D1B-4026DAFF3892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2598938"/>
                    <a:ext cx="1361204" cy="1260869"/>
                    <a:chOff x="1570766" y="4527130"/>
                    <a:chExt cx="2670985" cy="2474106"/>
                  </a:xfrm>
                </p:grpSpPr>
                <p:grpSp>
                  <p:nvGrpSpPr>
                    <p:cNvPr id="74" name="グループ化 73">
                      <a:extLst>
                        <a:ext uri="{FF2B5EF4-FFF2-40B4-BE49-F238E27FC236}">
                          <a16:creationId xmlns:a16="http://schemas.microsoft.com/office/drawing/2014/main" id="{9F4E5050-5995-CB3E-1EB4-305A28D5D2A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074601" y="4527130"/>
                      <a:ext cx="1676716" cy="2474106"/>
                      <a:chOff x="1178134" y="1448779"/>
                      <a:chExt cx="1676716" cy="2474106"/>
                    </a:xfrm>
                  </p:grpSpPr>
                  <p:sp>
                    <p:nvSpPr>
                      <p:cNvPr id="88" name="フローチャート: 論理積ゲート 87">
                        <a:extLst>
                          <a:ext uri="{FF2B5EF4-FFF2-40B4-BE49-F238E27FC236}">
                            <a16:creationId xmlns:a16="http://schemas.microsoft.com/office/drawing/2014/main" id="{9568811D-EE85-477B-ACEA-6666EB84F1E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>
                        <a:off x="1217586" y="1448779"/>
                        <a:ext cx="1596801" cy="1596802"/>
                      </a:xfrm>
                      <a:prstGeom prst="flowChartDelay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89" name="グループ化 88">
                        <a:extLst>
                          <a:ext uri="{FF2B5EF4-FFF2-40B4-BE49-F238E27FC236}">
                            <a16:creationId xmlns:a16="http://schemas.microsoft.com/office/drawing/2014/main" id="{CED14829-9DD8-6D52-055D-30A255A57E8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541002" y="2933814"/>
                        <a:ext cx="935739" cy="989071"/>
                        <a:chOff x="5197946" y="5229200"/>
                        <a:chExt cx="1427996" cy="1509386"/>
                      </a:xfrm>
                    </p:grpSpPr>
                    <p:sp>
                      <p:nvSpPr>
                        <p:cNvPr id="96" name="台形 95">
                          <a:extLst>
                            <a:ext uri="{FF2B5EF4-FFF2-40B4-BE49-F238E27FC236}">
                              <a16:creationId xmlns:a16="http://schemas.microsoft.com/office/drawing/2014/main" id="{5F6E0B5E-020E-17D2-5038-53EA7A1334D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651687" y="5229200"/>
                          <a:ext cx="520515" cy="376218"/>
                        </a:xfrm>
                        <a:prstGeom prst="trapezoid">
                          <a:avLst>
                            <a:gd name="adj" fmla="val 16791"/>
                          </a:avLst>
                        </a:prstGeom>
                        <a:solidFill>
                          <a:srgbClr val="FFCC99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97" name="フリーフォーム 137">
                          <a:extLst>
                            <a:ext uri="{FF2B5EF4-FFF2-40B4-BE49-F238E27FC236}">
                              <a16:creationId xmlns:a16="http://schemas.microsoft.com/office/drawing/2014/main" id="{A949E036-E056-2F87-A691-9B4C6A1F5E1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197946" y="5482814"/>
                          <a:ext cx="1427996" cy="1255772"/>
                        </a:xfrm>
                        <a:custGeom>
                          <a:avLst/>
                          <a:gdLst>
                            <a:gd name="connsiteX0" fmla="*/ 292167 w 1427996"/>
                            <a:gd name="connsiteY0" fmla="*/ 0 h 716658"/>
                            <a:gd name="connsiteX1" fmla="*/ 474723 w 1427996"/>
                            <a:gd name="connsiteY1" fmla="*/ 0 h 716658"/>
                            <a:gd name="connsiteX2" fmla="*/ 529969 w 1427996"/>
                            <a:gd name="connsiteY2" fmla="*/ 44488 h 716658"/>
                            <a:gd name="connsiteX3" fmla="*/ 713998 w 1427996"/>
                            <a:gd name="connsiteY3" fmla="*/ 85874 h 716658"/>
                            <a:gd name="connsiteX4" fmla="*/ 898028 w 1427996"/>
                            <a:gd name="connsiteY4" fmla="*/ 44488 h 716658"/>
                            <a:gd name="connsiteX5" fmla="*/ 953273 w 1427996"/>
                            <a:gd name="connsiteY5" fmla="*/ 0 h 716658"/>
                            <a:gd name="connsiteX6" fmla="*/ 1135829 w 1427996"/>
                            <a:gd name="connsiteY6" fmla="*/ 0 h 716658"/>
                            <a:gd name="connsiteX7" fmla="*/ 1427996 w 1427996"/>
                            <a:gd name="connsiteY7" fmla="*/ 292167 h 716658"/>
                            <a:gd name="connsiteX8" fmla="*/ 1427996 w 1427996"/>
                            <a:gd name="connsiteY8" fmla="*/ 716658 h 716658"/>
                            <a:gd name="connsiteX9" fmla="*/ 0 w 1427996"/>
                            <a:gd name="connsiteY9" fmla="*/ 716658 h 716658"/>
                            <a:gd name="connsiteX10" fmla="*/ 0 w 1427996"/>
                            <a:gd name="connsiteY10" fmla="*/ 292167 h 716658"/>
                            <a:gd name="connsiteX11" fmla="*/ 292167 w 1427996"/>
                            <a:gd name="connsiteY11" fmla="*/ 0 h 71665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</a:cxnLst>
                          <a:rect l="l" t="t" r="r" b="b"/>
                          <a:pathLst>
                            <a:path w="1427996" h="716658">
                              <a:moveTo>
                                <a:pt x="292167" y="0"/>
                              </a:moveTo>
                              <a:lnTo>
                                <a:pt x="474723" y="0"/>
                              </a:lnTo>
                              <a:lnTo>
                                <a:pt x="529969" y="44488"/>
                              </a:lnTo>
                              <a:cubicBezTo>
                                <a:pt x="577066" y="70059"/>
                                <a:pt x="642130" y="85874"/>
                                <a:pt x="713998" y="85874"/>
                              </a:cubicBezTo>
                              <a:cubicBezTo>
                                <a:pt x="785866" y="85874"/>
                                <a:pt x="850931" y="70059"/>
                                <a:pt x="898028" y="44488"/>
                              </a:cubicBezTo>
                              <a:lnTo>
                                <a:pt x="953273" y="0"/>
                              </a:lnTo>
                              <a:lnTo>
                                <a:pt x="1135829" y="0"/>
                              </a:lnTo>
                              <a:cubicBezTo>
                                <a:pt x="1297188" y="0"/>
                                <a:pt x="1427996" y="130808"/>
                                <a:pt x="1427996" y="292167"/>
                              </a:cubicBezTo>
                              <a:lnTo>
                                <a:pt x="1427996" y="716658"/>
                              </a:lnTo>
                              <a:lnTo>
                                <a:pt x="0" y="716658"/>
                              </a:lnTo>
                              <a:lnTo>
                                <a:pt x="0" y="292167"/>
                              </a:lnTo>
                              <a:cubicBezTo>
                                <a:pt x="0" y="130808"/>
                                <a:pt x="130808" y="0"/>
                                <a:pt x="292167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CCFF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98" name="グループ化 97">
                          <a:extLst>
                            <a:ext uri="{FF2B5EF4-FFF2-40B4-BE49-F238E27FC236}">
                              <a16:creationId xmlns:a16="http://schemas.microsoft.com/office/drawing/2014/main" id="{57CD1A6C-37D8-0B2D-FBAB-10698FC45AC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5534227" y="5438946"/>
                          <a:ext cx="756786" cy="351860"/>
                          <a:chOff x="5380567" y="5392842"/>
                          <a:chExt cx="1048943" cy="487697"/>
                        </a:xfrm>
                        <a:solidFill>
                          <a:srgbClr val="FF99CC"/>
                        </a:solidFill>
                      </p:grpSpPr>
                      <p:sp>
                        <p:nvSpPr>
                          <p:cNvPr id="99" name="直角三角形 3">
                            <a:extLst>
                              <a:ext uri="{FF2B5EF4-FFF2-40B4-BE49-F238E27FC236}">
                                <a16:creationId xmlns:a16="http://schemas.microsoft.com/office/drawing/2014/main" id="{D93BFF4E-019C-895F-8E4A-5BDA2E1EED84}"/>
                              </a:ext>
                            </a:extLst>
                          </p:cNvPr>
                          <p:cNvSpPr/>
                          <p:nvPr/>
                        </p:nvSpPr>
                        <p:spPr bwMode="auto">
                          <a:xfrm rot="5400000">
                            <a:off x="5405032" y="5368379"/>
                            <a:ext cx="487695" cy="536626"/>
                          </a:xfrm>
                          <a:custGeom>
                            <a:avLst/>
                            <a:gdLst>
                              <a:gd name="connsiteX0" fmla="*/ 0 w 495055"/>
                              <a:gd name="connsiteY0" fmla="*/ 495055 h 495055"/>
                              <a:gd name="connsiteX1" fmla="*/ 0 w 495055"/>
                              <a:gd name="connsiteY1" fmla="*/ 0 h 495055"/>
                              <a:gd name="connsiteX2" fmla="*/ 495055 w 495055"/>
                              <a:gd name="connsiteY2" fmla="*/ 495055 h 495055"/>
                              <a:gd name="connsiteX3" fmla="*/ 0 w 495055"/>
                              <a:gd name="connsiteY3" fmla="*/ 495055 h 495055"/>
                              <a:gd name="connsiteX0" fmla="*/ 0 w 495055"/>
                              <a:gd name="connsiteY0" fmla="*/ 449335 h 449335"/>
                              <a:gd name="connsiteX1" fmla="*/ 162560 w 495055"/>
                              <a:gd name="connsiteY1" fmla="*/ 0 h 449335"/>
                              <a:gd name="connsiteX2" fmla="*/ 495055 w 495055"/>
                              <a:gd name="connsiteY2" fmla="*/ 449335 h 449335"/>
                              <a:gd name="connsiteX3" fmla="*/ 0 w 495055"/>
                              <a:gd name="connsiteY3" fmla="*/ 449335 h 449335"/>
                              <a:gd name="connsiteX0" fmla="*/ 0 w 403615"/>
                              <a:gd name="connsiteY0" fmla="*/ 449335 h 525535"/>
                              <a:gd name="connsiteX1" fmla="*/ 162560 w 403615"/>
                              <a:gd name="connsiteY1" fmla="*/ 0 h 525535"/>
                              <a:gd name="connsiteX2" fmla="*/ 403615 w 403615"/>
                              <a:gd name="connsiteY2" fmla="*/ 525535 h 525535"/>
                              <a:gd name="connsiteX3" fmla="*/ 0 w 403615"/>
                              <a:gd name="connsiteY3" fmla="*/ 449335 h 525535"/>
                              <a:gd name="connsiteX0" fmla="*/ 0 w 403615"/>
                              <a:gd name="connsiteY0" fmla="*/ 413775 h 489975"/>
                              <a:gd name="connsiteX1" fmla="*/ 177800 w 403615"/>
                              <a:gd name="connsiteY1" fmla="*/ 0 h 489975"/>
                              <a:gd name="connsiteX2" fmla="*/ 403615 w 403615"/>
                              <a:gd name="connsiteY2" fmla="*/ 489975 h 489975"/>
                              <a:gd name="connsiteX3" fmla="*/ 0 w 403615"/>
                              <a:gd name="connsiteY3" fmla="*/ 413775 h 489975"/>
                              <a:gd name="connsiteX0" fmla="*/ 0 w 393455"/>
                              <a:gd name="connsiteY0" fmla="*/ 413775 h 449335"/>
                              <a:gd name="connsiteX1" fmla="*/ 177800 w 393455"/>
                              <a:gd name="connsiteY1" fmla="*/ 0 h 449335"/>
                              <a:gd name="connsiteX2" fmla="*/ 393455 w 393455"/>
                              <a:gd name="connsiteY2" fmla="*/ 449335 h 449335"/>
                              <a:gd name="connsiteX3" fmla="*/ 0 w 393455"/>
                              <a:gd name="connsiteY3" fmla="*/ 413775 h 449335"/>
                              <a:gd name="connsiteX0" fmla="*/ 0 w 396811"/>
                              <a:gd name="connsiteY0" fmla="*/ 413775 h 501412"/>
                              <a:gd name="connsiteX1" fmla="*/ 177800 w 396811"/>
                              <a:gd name="connsiteY1" fmla="*/ 0 h 501412"/>
                              <a:gd name="connsiteX2" fmla="*/ 393455 w 396811"/>
                              <a:gd name="connsiteY2" fmla="*/ 449335 h 501412"/>
                              <a:gd name="connsiteX3" fmla="*/ 0 w 396811"/>
                              <a:gd name="connsiteY3" fmla="*/ 413775 h 501412"/>
                              <a:gd name="connsiteX0" fmla="*/ 0 w 397642"/>
                              <a:gd name="connsiteY0" fmla="*/ 413775 h 501412"/>
                              <a:gd name="connsiteX1" fmla="*/ 177800 w 397642"/>
                              <a:gd name="connsiteY1" fmla="*/ 0 h 501412"/>
                              <a:gd name="connsiteX2" fmla="*/ 393455 w 397642"/>
                              <a:gd name="connsiteY2" fmla="*/ 449335 h 501412"/>
                              <a:gd name="connsiteX3" fmla="*/ 0 w 397642"/>
                              <a:gd name="connsiteY3" fmla="*/ 413775 h 501412"/>
                              <a:gd name="connsiteX0" fmla="*/ 0 w 397642"/>
                              <a:gd name="connsiteY0" fmla="*/ 413775 h 514630"/>
                              <a:gd name="connsiteX1" fmla="*/ 177800 w 397642"/>
                              <a:gd name="connsiteY1" fmla="*/ 0 h 514630"/>
                              <a:gd name="connsiteX2" fmla="*/ 393455 w 397642"/>
                              <a:gd name="connsiteY2" fmla="*/ 449335 h 514630"/>
                              <a:gd name="connsiteX3" fmla="*/ 0 w 397642"/>
                              <a:gd name="connsiteY3" fmla="*/ 413775 h 51463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</a:cxnLst>
                            <a:rect l="l" t="t" r="r" b="b"/>
                            <a:pathLst>
                              <a:path w="397642" h="514630">
                                <a:moveTo>
                                  <a:pt x="0" y="413775"/>
                                </a:moveTo>
                                <a:lnTo>
                                  <a:pt x="177800" y="0"/>
                                </a:lnTo>
                                <a:cubicBezTo>
                                  <a:pt x="290328" y="114218"/>
                                  <a:pt x="423007" y="318948"/>
                                  <a:pt x="393455" y="449335"/>
                                </a:cubicBezTo>
                                <a:cubicBezTo>
                                  <a:pt x="363903" y="579722"/>
                                  <a:pt x="131152" y="486588"/>
                                  <a:pt x="0" y="413775"/>
                                </a:cubicBezTo>
                                <a:close/>
                              </a:path>
                            </a:pathLst>
                          </a:custGeom>
                          <a:grp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100" name="直角三角形 3">
                            <a:extLst>
                              <a:ext uri="{FF2B5EF4-FFF2-40B4-BE49-F238E27FC236}">
                                <a16:creationId xmlns:a16="http://schemas.microsoft.com/office/drawing/2014/main" id="{95B919A0-2FE0-E529-78F0-8832D756883D}"/>
                              </a:ext>
                            </a:extLst>
                          </p:cNvPr>
                          <p:cNvSpPr/>
                          <p:nvPr/>
                        </p:nvSpPr>
                        <p:spPr bwMode="auto">
                          <a:xfrm rot="16200000" flipH="1">
                            <a:off x="5917350" y="5368377"/>
                            <a:ext cx="487695" cy="536625"/>
                          </a:xfrm>
                          <a:custGeom>
                            <a:avLst/>
                            <a:gdLst>
                              <a:gd name="connsiteX0" fmla="*/ 0 w 495055"/>
                              <a:gd name="connsiteY0" fmla="*/ 495055 h 495055"/>
                              <a:gd name="connsiteX1" fmla="*/ 0 w 495055"/>
                              <a:gd name="connsiteY1" fmla="*/ 0 h 495055"/>
                              <a:gd name="connsiteX2" fmla="*/ 495055 w 495055"/>
                              <a:gd name="connsiteY2" fmla="*/ 495055 h 495055"/>
                              <a:gd name="connsiteX3" fmla="*/ 0 w 495055"/>
                              <a:gd name="connsiteY3" fmla="*/ 495055 h 495055"/>
                              <a:gd name="connsiteX0" fmla="*/ 0 w 495055"/>
                              <a:gd name="connsiteY0" fmla="*/ 449335 h 449335"/>
                              <a:gd name="connsiteX1" fmla="*/ 162560 w 495055"/>
                              <a:gd name="connsiteY1" fmla="*/ 0 h 449335"/>
                              <a:gd name="connsiteX2" fmla="*/ 495055 w 495055"/>
                              <a:gd name="connsiteY2" fmla="*/ 449335 h 449335"/>
                              <a:gd name="connsiteX3" fmla="*/ 0 w 495055"/>
                              <a:gd name="connsiteY3" fmla="*/ 449335 h 449335"/>
                              <a:gd name="connsiteX0" fmla="*/ 0 w 403615"/>
                              <a:gd name="connsiteY0" fmla="*/ 449335 h 525535"/>
                              <a:gd name="connsiteX1" fmla="*/ 162560 w 403615"/>
                              <a:gd name="connsiteY1" fmla="*/ 0 h 525535"/>
                              <a:gd name="connsiteX2" fmla="*/ 403615 w 403615"/>
                              <a:gd name="connsiteY2" fmla="*/ 525535 h 525535"/>
                              <a:gd name="connsiteX3" fmla="*/ 0 w 403615"/>
                              <a:gd name="connsiteY3" fmla="*/ 449335 h 525535"/>
                              <a:gd name="connsiteX0" fmla="*/ 0 w 403615"/>
                              <a:gd name="connsiteY0" fmla="*/ 413775 h 489975"/>
                              <a:gd name="connsiteX1" fmla="*/ 177800 w 403615"/>
                              <a:gd name="connsiteY1" fmla="*/ 0 h 489975"/>
                              <a:gd name="connsiteX2" fmla="*/ 403615 w 403615"/>
                              <a:gd name="connsiteY2" fmla="*/ 489975 h 489975"/>
                              <a:gd name="connsiteX3" fmla="*/ 0 w 403615"/>
                              <a:gd name="connsiteY3" fmla="*/ 413775 h 489975"/>
                              <a:gd name="connsiteX0" fmla="*/ 0 w 393455"/>
                              <a:gd name="connsiteY0" fmla="*/ 413775 h 449335"/>
                              <a:gd name="connsiteX1" fmla="*/ 177800 w 393455"/>
                              <a:gd name="connsiteY1" fmla="*/ 0 h 449335"/>
                              <a:gd name="connsiteX2" fmla="*/ 393455 w 393455"/>
                              <a:gd name="connsiteY2" fmla="*/ 449335 h 449335"/>
                              <a:gd name="connsiteX3" fmla="*/ 0 w 393455"/>
                              <a:gd name="connsiteY3" fmla="*/ 413775 h 449335"/>
                              <a:gd name="connsiteX0" fmla="*/ 0 w 396811"/>
                              <a:gd name="connsiteY0" fmla="*/ 413775 h 501412"/>
                              <a:gd name="connsiteX1" fmla="*/ 177800 w 396811"/>
                              <a:gd name="connsiteY1" fmla="*/ 0 h 501412"/>
                              <a:gd name="connsiteX2" fmla="*/ 393455 w 396811"/>
                              <a:gd name="connsiteY2" fmla="*/ 449335 h 501412"/>
                              <a:gd name="connsiteX3" fmla="*/ 0 w 396811"/>
                              <a:gd name="connsiteY3" fmla="*/ 413775 h 501412"/>
                              <a:gd name="connsiteX0" fmla="*/ 0 w 397642"/>
                              <a:gd name="connsiteY0" fmla="*/ 413775 h 501412"/>
                              <a:gd name="connsiteX1" fmla="*/ 177800 w 397642"/>
                              <a:gd name="connsiteY1" fmla="*/ 0 h 501412"/>
                              <a:gd name="connsiteX2" fmla="*/ 393455 w 397642"/>
                              <a:gd name="connsiteY2" fmla="*/ 449335 h 501412"/>
                              <a:gd name="connsiteX3" fmla="*/ 0 w 397642"/>
                              <a:gd name="connsiteY3" fmla="*/ 413775 h 501412"/>
                              <a:gd name="connsiteX0" fmla="*/ 0 w 397642"/>
                              <a:gd name="connsiteY0" fmla="*/ 413775 h 514630"/>
                              <a:gd name="connsiteX1" fmla="*/ 177800 w 397642"/>
                              <a:gd name="connsiteY1" fmla="*/ 0 h 514630"/>
                              <a:gd name="connsiteX2" fmla="*/ 393455 w 397642"/>
                              <a:gd name="connsiteY2" fmla="*/ 449335 h 514630"/>
                              <a:gd name="connsiteX3" fmla="*/ 0 w 397642"/>
                              <a:gd name="connsiteY3" fmla="*/ 413775 h 51463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</a:cxnLst>
                            <a:rect l="l" t="t" r="r" b="b"/>
                            <a:pathLst>
                              <a:path w="397642" h="514630">
                                <a:moveTo>
                                  <a:pt x="0" y="413775"/>
                                </a:moveTo>
                                <a:lnTo>
                                  <a:pt x="177800" y="0"/>
                                </a:lnTo>
                                <a:cubicBezTo>
                                  <a:pt x="290328" y="114218"/>
                                  <a:pt x="423007" y="318948"/>
                                  <a:pt x="393455" y="449335"/>
                                </a:cubicBezTo>
                                <a:cubicBezTo>
                                  <a:pt x="363903" y="579722"/>
                                  <a:pt x="131152" y="486588"/>
                                  <a:pt x="0" y="413775"/>
                                </a:cubicBezTo>
                                <a:close/>
                              </a:path>
                            </a:pathLst>
                          </a:custGeom>
                          <a:grp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  <p:sp>
                    <p:nvSpPr>
                      <p:cNvPr id="90" name="楕円 89">
                        <a:extLst>
                          <a:ext uri="{FF2B5EF4-FFF2-40B4-BE49-F238E27FC236}">
                            <a16:creationId xmlns:a16="http://schemas.microsoft.com/office/drawing/2014/main" id="{8787000C-EC04-33AC-0479-AB4EF880D4E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1178134" y="2223904"/>
                        <a:ext cx="354259" cy="448691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1" name="楕円 90">
                        <a:extLst>
                          <a:ext uri="{FF2B5EF4-FFF2-40B4-BE49-F238E27FC236}">
                            <a16:creationId xmlns:a16="http://schemas.microsoft.com/office/drawing/2014/main" id="{382C8920-7309-A00A-4FEA-5B5E2805679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1249626" y="2314452"/>
                        <a:ext cx="211276" cy="267591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2" name="楕円 91">
                        <a:extLst>
                          <a:ext uri="{FF2B5EF4-FFF2-40B4-BE49-F238E27FC236}">
                            <a16:creationId xmlns:a16="http://schemas.microsoft.com/office/drawing/2014/main" id="{C6ED727E-2D80-C87A-1D03-CC1C58D7286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 flipH="1">
                        <a:off x="2500591" y="2223903"/>
                        <a:ext cx="354259" cy="448691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3" name="楕円 92">
                        <a:extLst>
                          <a:ext uri="{FF2B5EF4-FFF2-40B4-BE49-F238E27FC236}">
                            <a16:creationId xmlns:a16="http://schemas.microsoft.com/office/drawing/2014/main" id="{7DBF9B1D-A704-C2FF-BF36-CF84DBDE6FB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 flipH="1">
                        <a:off x="2572082" y="2314451"/>
                        <a:ext cx="211276" cy="267591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4" name="楕円 93">
                        <a:extLst>
                          <a:ext uri="{FF2B5EF4-FFF2-40B4-BE49-F238E27FC236}">
                            <a16:creationId xmlns:a16="http://schemas.microsoft.com/office/drawing/2014/main" id="{57C75B75-EAA9-BE22-92CC-852EB16A9B5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328095" y="1654912"/>
                        <a:ext cx="1361555" cy="1361554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5" name="フリーフォーム: 図形 94">
                        <a:extLst>
                          <a:ext uri="{FF2B5EF4-FFF2-40B4-BE49-F238E27FC236}">
                            <a16:creationId xmlns:a16="http://schemas.microsoft.com/office/drawing/2014/main" id="{1E9C6EEC-71C8-00D3-CA83-9A817E2B2E2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1696979" y="1253663"/>
                        <a:ext cx="640561" cy="1275894"/>
                      </a:xfrm>
                      <a:custGeom>
                        <a:avLst/>
                        <a:gdLst>
                          <a:gd name="connsiteX0" fmla="*/ 671 w 640561"/>
                          <a:gd name="connsiteY0" fmla="*/ 444971 h 1275894"/>
                          <a:gd name="connsiteX1" fmla="*/ 1244 w 640561"/>
                          <a:gd name="connsiteY1" fmla="*/ 393298 h 1275894"/>
                          <a:gd name="connsiteX2" fmla="*/ 128484 w 640561"/>
                          <a:gd name="connsiteY2" fmla="*/ 128485 h 1275894"/>
                          <a:gd name="connsiteX3" fmla="*/ 640560 w 640561"/>
                          <a:gd name="connsiteY3" fmla="*/ 86114 h 1275894"/>
                          <a:gd name="connsiteX4" fmla="*/ 441307 w 640561"/>
                          <a:gd name="connsiteY4" fmla="*/ 141185 h 1275894"/>
                          <a:gd name="connsiteX5" fmla="*/ 429065 w 640561"/>
                          <a:gd name="connsiteY5" fmla="*/ 148408 h 1275894"/>
                          <a:gd name="connsiteX6" fmla="*/ 444991 w 640561"/>
                          <a:gd name="connsiteY6" fmla="*/ 150219 h 1275894"/>
                          <a:gd name="connsiteX7" fmla="*/ 533425 w 640561"/>
                          <a:gd name="connsiteY7" fmla="*/ 204614 h 1275894"/>
                          <a:gd name="connsiteX8" fmla="*/ 305844 w 640561"/>
                          <a:gd name="connsiteY8" fmla="*/ 290079 h 1275894"/>
                          <a:gd name="connsiteX9" fmla="*/ 305327 w 640561"/>
                          <a:gd name="connsiteY9" fmla="*/ 290516 h 1275894"/>
                          <a:gd name="connsiteX10" fmla="*/ 350237 w 640561"/>
                          <a:gd name="connsiteY10" fmla="*/ 295621 h 1275894"/>
                          <a:gd name="connsiteX11" fmla="*/ 412882 w 640561"/>
                          <a:gd name="connsiteY11" fmla="*/ 334154 h 1275894"/>
                          <a:gd name="connsiteX12" fmla="*/ 205559 w 640561"/>
                          <a:gd name="connsiteY12" fmla="*/ 433664 h 1275894"/>
                          <a:gd name="connsiteX13" fmla="*/ 150400 w 640561"/>
                          <a:gd name="connsiteY13" fmla="*/ 504736 h 1275894"/>
                          <a:gd name="connsiteX14" fmla="*/ 121695 w 640561"/>
                          <a:gd name="connsiteY14" fmla="*/ 571878 h 1275894"/>
                          <a:gd name="connsiteX15" fmla="*/ 120801 w 640561"/>
                          <a:gd name="connsiteY15" fmla="*/ 575217 h 1275894"/>
                          <a:gd name="connsiteX16" fmla="*/ 115194 w 640561"/>
                          <a:gd name="connsiteY16" fmla="*/ 640145 h 1275894"/>
                          <a:gd name="connsiteX17" fmla="*/ 120801 w 640561"/>
                          <a:gd name="connsiteY17" fmla="*/ 705073 h 1275894"/>
                          <a:gd name="connsiteX18" fmla="*/ 120827 w 640561"/>
                          <a:gd name="connsiteY18" fmla="*/ 705172 h 1275894"/>
                          <a:gd name="connsiteX19" fmla="*/ 150401 w 640561"/>
                          <a:gd name="connsiteY19" fmla="*/ 774347 h 1275894"/>
                          <a:gd name="connsiteX20" fmla="*/ 205560 w 640561"/>
                          <a:gd name="connsiteY20" fmla="*/ 845419 h 1275894"/>
                          <a:gd name="connsiteX21" fmla="*/ 412884 w 640561"/>
                          <a:gd name="connsiteY21" fmla="*/ 944929 h 1275894"/>
                          <a:gd name="connsiteX22" fmla="*/ 350238 w 640561"/>
                          <a:gd name="connsiteY22" fmla="*/ 983463 h 1275894"/>
                          <a:gd name="connsiteX23" fmla="*/ 316025 w 640561"/>
                          <a:gd name="connsiteY23" fmla="*/ 987352 h 1275894"/>
                          <a:gd name="connsiteX24" fmla="*/ 377768 w 640561"/>
                          <a:gd name="connsiteY24" fmla="*/ 1023788 h 1275894"/>
                          <a:gd name="connsiteX25" fmla="*/ 533426 w 640561"/>
                          <a:gd name="connsiteY25" fmla="*/ 1066809 h 1275894"/>
                          <a:gd name="connsiteX26" fmla="*/ 444993 w 640561"/>
                          <a:gd name="connsiteY26" fmla="*/ 1121204 h 1275894"/>
                          <a:gd name="connsiteX27" fmla="*/ 422713 w 640561"/>
                          <a:gd name="connsiteY27" fmla="*/ 1123737 h 1275894"/>
                          <a:gd name="connsiteX28" fmla="*/ 441307 w 640561"/>
                          <a:gd name="connsiteY28" fmla="*/ 1134710 h 1275894"/>
                          <a:gd name="connsiteX29" fmla="*/ 640561 w 640561"/>
                          <a:gd name="connsiteY29" fmla="*/ 1189780 h 1275894"/>
                          <a:gd name="connsiteX30" fmla="*/ 128485 w 640561"/>
                          <a:gd name="connsiteY30" fmla="*/ 1147409 h 1275894"/>
                          <a:gd name="connsiteX31" fmla="*/ 1246 w 640561"/>
                          <a:gd name="connsiteY31" fmla="*/ 882596 h 1275894"/>
                          <a:gd name="connsiteX32" fmla="*/ 22186 w 640561"/>
                          <a:gd name="connsiteY32" fmla="*/ 732906 h 1275894"/>
                          <a:gd name="connsiteX33" fmla="*/ 40684 w 640561"/>
                          <a:gd name="connsiteY33" fmla="*/ 695787 h 1275894"/>
                          <a:gd name="connsiteX34" fmla="*/ 32403 w 640561"/>
                          <a:gd name="connsiteY34" fmla="*/ 640145 h 1275894"/>
                          <a:gd name="connsiteX35" fmla="*/ 41270 w 640561"/>
                          <a:gd name="connsiteY35" fmla="*/ 580561 h 1275894"/>
                          <a:gd name="connsiteX36" fmla="*/ 13952 w 640561"/>
                          <a:gd name="connsiteY36" fmla="*/ 519421 h 1275894"/>
                          <a:gd name="connsiteX37" fmla="*/ 671 w 640561"/>
                          <a:gd name="connsiteY37" fmla="*/ 444971 h 12758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</a:cxnLst>
                        <a:rect l="l" t="t" r="r" b="b"/>
                        <a:pathLst>
                          <a:path w="640561" h="1275894">
                            <a:moveTo>
                              <a:pt x="671" y="444971"/>
                            </a:moveTo>
                            <a:cubicBezTo>
                              <a:pt x="-388" y="427946"/>
                              <a:pt x="-193" y="410674"/>
                              <a:pt x="1244" y="393298"/>
                            </a:cubicBezTo>
                            <a:cubicBezTo>
                              <a:pt x="8912" y="300630"/>
                              <a:pt x="51931" y="205038"/>
                              <a:pt x="128484" y="128485"/>
                            </a:cubicBezTo>
                            <a:cubicBezTo>
                              <a:pt x="281591" y="-24622"/>
                              <a:pt x="510854" y="-43592"/>
                              <a:pt x="640560" y="86114"/>
                            </a:cubicBezTo>
                            <a:cubicBezTo>
                              <a:pt x="572640" y="91669"/>
                              <a:pt x="504985" y="110621"/>
                              <a:pt x="441307" y="141185"/>
                            </a:cubicBezTo>
                            <a:lnTo>
                              <a:pt x="429065" y="148408"/>
                            </a:lnTo>
                            <a:lnTo>
                              <a:pt x="444991" y="150219"/>
                            </a:lnTo>
                            <a:cubicBezTo>
                              <a:pt x="477901" y="161210"/>
                              <a:pt x="508094" y="179283"/>
                              <a:pt x="533425" y="204614"/>
                            </a:cubicBezTo>
                            <a:cubicBezTo>
                              <a:pt x="453837" y="211124"/>
                              <a:pt x="374711" y="241180"/>
                              <a:pt x="305844" y="290079"/>
                            </a:cubicBezTo>
                            <a:lnTo>
                              <a:pt x="305327" y="290516"/>
                            </a:lnTo>
                            <a:lnTo>
                              <a:pt x="350237" y="295621"/>
                            </a:lnTo>
                            <a:cubicBezTo>
                              <a:pt x="373549" y="303406"/>
                              <a:pt x="394937" y="316209"/>
                              <a:pt x="412882" y="334154"/>
                            </a:cubicBezTo>
                            <a:cubicBezTo>
                              <a:pt x="337708" y="340304"/>
                              <a:pt x="263118" y="376105"/>
                              <a:pt x="205559" y="433664"/>
                            </a:cubicBezTo>
                            <a:cubicBezTo>
                              <a:pt x="183974" y="455249"/>
                              <a:pt x="165449" y="479229"/>
                              <a:pt x="150400" y="504736"/>
                            </a:cubicBezTo>
                            <a:lnTo>
                              <a:pt x="121695" y="571878"/>
                            </a:lnTo>
                            <a:lnTo>
                              <a:pt x="120801" y="575217"/>
                            </a:lnTo>
                            <a:cubicBezTo>
                              <a:pt x="117111" y="596276"/>
                              <a:pt x="115194" y="618050"/>
                              <a:pt x="115194" y="640145"/>
                            </a:cubicBezTo>
                            <a:cubicBezTo>
                              <a:pt x="115194" y="662241"/>
                              <a:pt x="117111" y="684014"/>
                              <a:pt x="120801" y="705073"/>
                            </a:cubicBezTo>
                            <a:lnTo>
                              <a:pt x="120827" y="705172"/>
                            </a:lnTo>
                            <a:lnTo>
                              <a:pt x="150401" y="774347"/>
                            </a:lnTo>
                            <a:cubicBezTo>
                              <a:pt x="165450" y="799855"/>
                              <a:pt x="183975" y="823834"/>
                              <a:pt x="205560" y="845419"/>
                            </a:cubicBezTo>
                            <a:cubicBezTo>
                              <a:pt x="263119" y="902979"/>
                              <a:pt x="337709" y="938779"/>
                              <a:pt x="412884" y="944929"/>
                            </a:cubicBezTo>
                            <a:cubicBezTo>
                              <a:pt x="394939" y="962874"/>
                              <a:pt x="373550" y="975677"/>
                              <a:pt x="350238" y="983463"/>
                            </a:cubicBezTo>
                            <a:lnTo>
                              <a:pt x="316025" y="987352"/>
                            </a:lnTo>
                            <a:lnTo>
                              <a:pt x="377768" y="1023788"/>
                            </a:lnTo>
                            <a:cubicBezTo>
                              <a:pt x="427513" y="1047664"/>
                              <a:pt x="480367" y="1062469"/>
                              <a:pt x="533426" y="1066809"/>
                            </a:cubicBezTo>
                            <a:cubicBezTo>
                              <a:pt x="508094" y="1092140"/>
                              <a:pt x="477902" y="1110213"/>
                              <a:pt x="444993" y="1121204"/>
                            </a:cubicBezTo>
                            <a:lnTo>
                              <a:pt x="422713" y="1123737"/>
                            </a:lnTo>
                            <a:lnTo>
                              <a:pt x="441307" y="1134710"/>
                            </a:lnTo>
                            <a:cubicBezTo>
                              <a:pt x="504985" y="1165273"/>
                              <a:pt x="572641" y="1184225"/>
                              <a:pt x="640561" y="1189780"/>
                            </a:cubicBezTo>
                            <a:cubicBezTo>
                              <a:pt x="510856" y="1319486"/>
                              <a:pt x="281592" y="1300515"/>
                              <a:pt x="128485" y="1147409"/>
                            </a:cubicBezTo>
                            <a:cubicBezTo>
                              <a:pt x="51933" y="1070856"/>
                              <a:pt x="8913" y="975264"/>
                              <a:pt x="1246" y="882596"/>
                            </a:cubicBezTo>
                            <a:cubicBezTo>
                              <a:pt x="-3068" y="830471"/>
                              <a:pt x="3805" y="779271"/>
                              <a:pt x="22186" y="732906"/>
                            </a:cubicBezTo>
                            <a:lnTo>
                              <a:pt x="40684" y="695787"/>
                            </a:lnTo>
                            <a:lnTo>
                              <a:pt x="32403" y="640145"/>
                            </a:lnTo>
                            <a:lnTo>
                              <a:pt x="41270" y="580561"/>
                            </a:lnTo>
                            <a:lnTo>
                              <a:pt x="13952" y="519421"/>
                            </a:lnTo>
                            <a:cubicBezTo>
                              <a:pt x="6675" y="495487"/>
                              <a:pt x="2261" y="470507"/>
                              <a:pt x="671" y="444971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75" name="グループ化 74">
                      <a:extLst>
                        <a:ext uri="{FF2B5EF4-FFF2-40B4-BE49-F238E27FC236}">
                          <a16:creationId xmlns:a16="http://schemas.microsoft.com/office/drawing/2014/main" id="{BF9AD0AA-BD56-873B-DBF9-3523119A64A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0090" y="5139748"/>
                      <a:ext cx="1120775" cy="886512"/>
                      <a:chOff x="3354076" y="5139748"/>
                      <a:chExt cx="1120775" cy="886512"/>
                    </a:xfrm>
                  </p:grpSpPr>
                  <p:grpSp>
                    <p:nvGrpSpPr>
                      <p:cNvPr id="80" name="グループ化 79">
                        <a:extLst>
                          <a:ext uri="{FF2B5EF4-FFF2-40B4-BE49-F238E27FC236}">
                            <a16:creationId xmlns:a16="http://schemas.microsoft.com/office/drawing/2014/main" id="{FA63EF69-5641-B211-807F-1E866B6EB26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354076" y="5139748"/>
                        <a:ext cx="1120775" cy="886512"/>
                        <a:chOff x="3354076" y="5139748"/>
                        <a:chExt cx="1120775" cy="886512"/>
                      </a:xfrm>
                    </p:grpSpPr>
                    <p:sp>
                      <p:nvSpPr>
                        <p:cNvPr id="82" name="楕円 81">
                          <a:extLst>
                            <a:ext uri="{FF2B5EF4-FFF2-40B4-BE49-F238E27FC236}">
                              <a16:creationId xmlns:a16="http://schemas.microsoft.com/office/drawing/2014/main" id="{E6D9A6B4-9554-7717-DABD-8939384C64B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3354076" y="5139748"/>
                          <a:ext cx="431800" cy="431800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3" name="楕円 82">
                          <a:extLst>
                            <a:ext uri="{FF2B5EF4-FFF2-40B4-BE49-F238E27FC236}">
                              <a16:creationId xmlns:a16="http://schemas.microsoft.com/office/drawing/2014/main" id="{7E08F449-7F32-18E0-1C7E-D83EA236293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4043051" y="5139748"/>
                          <a:ext cx="431800" cy="431800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4" name="楕円 83">
                          <a:extLst>
                            <a:ext uri="{FF2B5EF4-FFF2-40B4-BE49-F238E27FC236}">
                              <a16:creationId xmlns:a16="http://schemas.microsoft.com/office/drawing/2014/main" id="{5A884696-1F57-1765-1326-825C245B11B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3632880" y="5708650"/>
                          <a:ext cx="536534" cy="31761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5" name="フリーフォーム: 図形 84">
                          <a:extLst>
                            <a:ext uri="{FF2B5EF4-FFF2-40B4-BE49-F238E27FC236}">
                              <a16:creationId xmlns:a16="http://schemas.microsoft.com/office/drawing/2014/main" id="{436DC271-E2F4-E234-54C3-EAF203CBCF0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3684443" y="5899150"/>
                          <a:ext cx="426894" cy="127110"/>
                        </a:xfrm>
                        <a:custGeom>
                          <a:avLst/>
                          <a:gdLst>
                            <a:gd name="connsiteX0" fmla="*/ 213447 w 426894"/>
                            <a:gd name="connsiteY0" fmla="*/ 0 h 127110"/>
                            <a:gd name="connsiteX1" fmla="*/ 403141 w 426894"/>
                            <a:gd name="connsiteY1" fmla="*/ 46513 h 127110"/>
                            <a:gd name="connsiteX2" fmla="*/ 426894 w 426894"/>
                            <a:gd name="connsiteY2" fmla="*/ 63555 h 127110"/>
                            <a:gd name="connsiteX3" fmla="*/ 403141 w 426894"/>
                            <a:gd name="connsiteY3" fmla="*/ 80598 h 127110"/>
                            <a:gd name="connsiteX4" fmla="*/ 213447 w 426894"/>
                            <a:gd name="connsiteY4" fmla="*/ 127110 h 127110"/>
                            <a:gd name="connsiteX5" fmla="*/ 23754 w 426894"/>
                            <a:gd name="connsiteY5" fmla="*/ 80598 h 127110"/>
                            <a:gd name="connsiteX6" fmla="*/ 0 w 426894"/>
                            <a:gd name="connsiteY6" fmla="*/ 63555 h 127110"/>
                            <a:gd name="connsiteX7" fmla="*/ 23754 w 426894"/>
                            <a:gd name="connsiteY7" fmla="*/ 46513 h 127110"/>
                            <a:gd name="connsiteX8" fmla="*/ 213447 w 426894"/>
                            <a:gd name="connsiteY8" fmla="*/ 0 h 1271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426894" h="127110">
                              <a:moveTo>
                                <a:pt x="213447" y="0"/>
                              </a:moveTo>
                              <a:cubicBezTo>
                                <a:pt x="287527" y="0"/>
                                <a:pt x="354594" y="17775"/>
                                <a:pt x="403141" y="46513"/>
                              </a:cubicBezTo>
                              <a:lnTo>
                                <a:pt x="426894" y="63555"/>
                              </a:lnTo>
                              <a:lnTo>
                                <a:pt x="403141" y="80598"/>
                              </a:lnTo>
                              <a:cubicBezTo>
                                <a:pt x="354594" y="109336"/>
                                <a:pt x="287527" y="127110"/>
                                <a:pt x="213447" y="127110"/>
                              </a:cubicBezTo>
                              <a:cubicBezTo>
                                <a:pt x="139367" y="127110"/>
                                <a:pt x="72300" y="109336"/>
                                <a:pt x="23754" y="80598"/>
                              </a:cubicBezTo>
                              <a:lnTo>
                                <a:pt x="0" y="63555"/>
                              </a:lnTo>
                              <a:lnTo>
                                <a:pt x="23754" y="46513"/>
                              </a:lnTo>
                              <a:cubicBezTo>
                                <a:pt x="72300" y="17775"/>
                                <a:pt x="139367" y="0"/>
                                <a:pt x="213447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99FF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6" name="楕円 85">
                          <a:extLst>
                            <a:ext uri="{FF2B5EF4-FFF2-40B4-BE49-F238E27FC236}">
                              <a16:creationId xmlns:a16="http://schemas.microsoft.com/office/drawing/2014/main" id="{021C76D0-5857-32D5-8E03-0486D0C720F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3547116" y="5398287"/>
                          <a:ext cx="45720" cy="45720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7" name="楕円 86">
                          <a:extLst>
                            <a:ext uri="{FF2B5EF4-FFF2-40B4-BE49-F238E27FC236}">
                              <a16:creationId xmlns:a16="http://schemas.microsoft.com/office/drawing/2014/main" id="{BDF9572B-4274-3D48-3ADF-D4772A6DA03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4236091" y="5398287"/>
                          <a:ext cx="45720" cy="45720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sp>
                    <p:nvSpPr>
                      <p:cNvPr id="81" name="ひし形 16">
                        <a:extLst>
                          <a:ext uri="{FF2B5EF4-FFF2-40B4-BE49-F238E27FC236}">
                            <a16:creationId xmlns:a16="http://schemas.microsoft.com/office/drawing/2014/main" id="{B45AB8A8-577A-DF04-D7CA-344BFE18264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805734" y="5566091"/>
                        <a:ext cx="184313" cy="65004"/>
                      </a:xfrm>
                      <a:custGeom>
                        <a:avLst/>
                        <a:gdLst>
                          <a:gd name="connsiteX0" fmla="*/ 0 w 270030"/>
                          <a:gd name="connsiteY0" fmla="*/ 45005 h 90010"/>
                          <a:gd name="connsiteX1" fmla="*/ 135015 w 270030"/>
                          <a:gd name="connsiteY1" fmla="*/ 0 h 90010"/>
                          <a:gd name="connsiteX2" fmla="*/ 270030 w 270030"/>
                          <a:gd name="connsiteY2" fmla="*/ 45005 h 90010"/>
                          <a:gd name="connsiteX3" fmla="*/ 135015 w 270030"/>
                          <a:gd name="connsiteY3" fmla="*/ 90010 h 90010"/>
                          <a:gd name="connsiteX4" fmla="*/ 0 w 270030"/>
                          <a:gd name="connsiteY4" fmla="*/ 45005 h 90010"/>
                          <a:gd name="connsiteX0" fmla="*/ 0 w 270030"/>
                          <a:gd name="connsiteY0" fmla="*/ 45005 h 90011"/>
                          <a:gd name="connsiteX1" fmla="*/ 135015 w 270030"/>
                          <a:gd name="connsiteY1" fmla="*/ 0 h 90011"/>
                          <a:gd name="connsiteX2" fmla="*/ 270030 w 270030"/>
                          <a:gd name="connsiteY2" fmla="*/ 45005 h 90011"/>
                          <a:gd name="connsiteX3" fmla="*/ 135015 w 270030"/>
                          <a:gd name="connsiteY3" fmla="*/ 90010 h 90011"/>
                          <a:gd name="connsiteX4" fmla="*/ 0 w 270030"/>
                          <a:gd name="connsiteY4" fmla="*/ 45005 h 90011"/>
                          <a:gd name="connsiteX0" fmla="*/ 0 w 270030"/>
                          <a:gd name="connsiteY0" fmla="*/ 45005 h 90014"/>
                          <a:gd name="connsiteX1" fmla="*/ 135015 w 270030"/>
                          <a:gd name="connsiteY1" fmla="*/ 0 h 90014"/>
                          <a:gd name="connsiteX2" fmla="*/ 270030 w 270030"/>
                          <a:gd name="connsiteY2" fmla="*/ 45005 h 90014"/>
                          <a:gd name="connsiteX3" fmla="*/ 135015 w 270030"/>
                          <a:gd name="connsiteY3" fmla="*/ 90010 h 90014"/>
                          <a:gd name="connsiteX4" fmla="*/ 0 w 270030"/>
                          <a:gd name="connsiteY4" fmla="*/ 45005 h 90014"/>
                          <a:gd name="connsiteX0" fmla="*/ 0 w 270030"/>
                          <a:gd name="connsiteY0" fmla="*/ 45005 h 90014"/>
                          <a:gd name="connsiteX1" fmla="*/ 135015 w 270030"/>
                          <a:gd name="connsiteY1" fmla="*/ 0 h 90014"/>
                          <a:gd name="connsiteX2" fmla="*/ 270030 w 270030"/>
                          <a:gd name="connsiteY2" fmla="*/ 45005 h 90014"/>
                          <a:gd name="connsiteX3" fmla="*/ 135015 w 270030"/>
                          <a:gd name="connsiteY3" fmla="*/ 90010 h 90014"/>
                          <a:gd name="connsiteX4" fmla="*/ 0 w 270030"/>
                          <a:gd name="connsiteY4" fmla="*/ 45005 h 900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70030" h="90014">
                            <a:moveTo>
                              <a:pt x="0" y="45005"/>
                            </a:moveTo>
                            <a:lnTo>
                              <a:pt x="135015" y="0"/>
                            </a:lnTo>
                            <a:lnTo>
                              <a:pt x="270030" y="45005"/>
                            </a:lnTo>
                            <a:cubicBezTo>
                              <a:pt x="228100" y="86163"/>
                              <a:pt x="220660" y="89772"/>
                              <a:pt x="135015" y="90010"/>
                            </a:cubicBezTo>
                            <a:cubicBezTo>
                              <a:pt x="49370" y="90248"/>
                              <a:pt x="45005" y="80350"/>
                              <a:pt x="0" y="45005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76" name="楕円 75">
                      <a:extLst>
                        <a:ext uri="{FF2B5EF4-FFF2-40B4-BE49-F238E27FC236}">
                          <a16:creationId xmlns:a16="http://schemas.microsoft.com/office/drawing/2014/main" id="{30831D45-F47B-FF4C-6364-1C8A2993AE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09206" y="6102604"/>
                      <a:ext cx="461064" cy="461064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" name="楕円 76">
                      <a:extLst>
                        <a:ext uri="{FF2B5EF4-FFF2-40B4-BE49-F238E27FC236}">
                          <a16:creationId xmlns:a16="http://schemas.microsoft.com/office/drawing/2014/main" id="{7EE6DFEF-24FF-BFE6-3E51-6B2084721F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42681" y="6102604"/>
                      <a:ext cx="461064" cy="461064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" name="フリーフォーム: 図形 77">
                      <a:extLst>
                        <a:ext uri="{FF2B5EF4-FFF2-40B4-BE49-F238E27FC236}">
                          <a16:creationId xmlns:a16="http://schemas.microsoft.com/office/drawing/2014/main" id="{DF08F215-14D1-C895-7F2E-EA017428034F}"/>
                        </a:ext>
                      </a:extLst>
                    </p:cNvPr>
                    <p:cNvSpPr/>
                    <p:nvPr/>
                  </p:nvSpPr>
                  <p:spPr>
                    <a:xfrm rot="18803282">
                      <a:off x="1604334" y="5536915"/>
                      <a:ext cx="982578" cy="1049714"/>
                    </a:xfrm>
                    <a:custGeom>
                      <a:avLst/>
                      <a:gdLst>
                        <a:gd name="connsiteX0" fmla="*/ 723449 w 1674729"/>
                        <a:gd name="connsiteY0" fmla="*/ 0 h 1667042"/>
                        <a:gd name="connsiteX1" fmla="*/ 832193 w 1674729"/>
                        <a:gd name="connsiteY1" fmla="*/ 108744 h 1667042"/>
                        <a:gd name="connsiteX2" fmla="*/ 832193 w 1674729"/>
                        <a:gd name="connsiteY2" fmla="*/ 781218 h 1667042"/>
                        <a:gd name="connsiteX3" fmla="*/ 861235 w 1674729"/>
                        <a:gd name="connsiteY3" fmla="*/ 781218 h 1667042"/>
                        <a:gd name="connsiteX4" fmla="*/ 1013838 w 1674729"/>
                        <a:gd name="connsiteY4" fmla="*/ 211697 h 1667042"/>
                        <a:gd name="connsiteX5" fmla="*/ 1147022 w 1674729"/>
                        <a:gd name="connsiteY5" fmla="*/ 134803 h 1667042"/>
                        <a:gd name="connsiteX6" fmla="*/ 1223916 w 1674729"/>
                        <a:gd name="connsiteY6" fmla="*/ 267987 h 1667042"/>
                        <a:gd name="connsiteX7" fmla="*/ 1054692 w 1674729"/>
                        <a:gd name="connsiteY7" fmla="*/ 899539 h 1667042"/>
                        <a:gd name="connsiteX8" fmla="*/ 1051911 w 1674729"/>
                        <a:gd name="connsiteY8" fmla="*/ 914682 h 1667042"/>
                        <a:gd name="connsiteX9" fmla="*/ 1097255 w 1674729"/>
                        <a:gd name="connsiteY9" fmla="*/ 1056814 h 1667042"/>
                        <a:gd name="connsiteX10" fmla="*/ 1108948 w 1674729"/>
                        <a:gd name="connsiteY10" fmla="*/ 1067074 h 1667042"/>
                        <a:gd name="connsiteX11" fmla="*/ 1476388 w 1674729"/>
                        <a:gd name="connsiteY11" fmla="*/ 854933 h 1667042"/>
                        <a:gd name="connsiteX12" fmla="*/ 1656994 w 1674729"/>
                        <a:gd name="connsiteY12" fmla="*/ 903326 h 1667042"/>
                        <a:gd name="connsiteX13" fmla="*/ 1608601 w 1674729"/>
                        <a:gd name="connsiteY13" fmla="*/ 1083932 h 1667042"/>
                        <a:gd name="connsiteX14" fmla="*/ 1155573 w 1674729"/>
                        <a:gd name="connsiteY14" fmla="*/ 1345488 h 1667042"/>
                        <a:gd name="connsiteX15" fmla="*/ 1139728 w 1674729"/>
                        <a:gd name="connsiteY15" fmla="*/ 1396532 h 1667042"/>
                        <a:gd name="connsiteX16" fmla="*/ 731622 w 1674729"/>
                        <a:gd name="connsiteY16" fmla="*/ 1667042 h 1667042"/>
                        <a:gd name="connsiteX17" fmla="*/ 688759 w 1674729"/>
                        <a:gd name="connsiteY17" fmla="*/ 1667042 h 1667042"/>
                        <a:gd name="connsiteX18" fmla="*/ 245847 w 1674729"/>
                        <a:gd name="connsiteY18" fmla="*/ 1224130 h 1667042"/>
                        <a:gd name="connsiteX19" fmla="*/ 245847 w 1674729"/>
                        <a:gd name="connsiteY19" fmla="*/ 1081255 h 1667042"/>
                        <a:gd name="connsiteX20" fmla="*/ 250890 w 1674729"/>
                        <a:gd name="connsiteY20" fmla="*/ 1031236 h 1667042"/>
                        <a:gd name="connsiteX21" fmla="*/ 11123 w 1674729"/>
                        <a:gd name="connsiteY21" fmla="*/ 615948 h 1667042"/>
                        <a:gd name="connsiteX22" fmla="*/ 41475 w 1674729"/>
                        <a:gd name="connsiteY22" fmla="*/ 502673 h 1667042"/>
                        <a:gd name="connsiteX23" fmla="*/ 72686 w 1674729"/>
                        <a:gd name="connsiteY23" fmla="*/ 492178 h 1667042"/>
                        <a:gd name="connsiteX24" fmla="*/ 154750 w 1674729"/>
                        <a:gd name="connsiteY24" fmla="*/ 533025 h 1667042"/>
                        <a:gd name="connsiteX25" fmla="*/ 343923 w 1674729"/>
                        <a:gd name="connsiteY25" fmla="*/ 860684 h 1667042"/>
                        <a:gd name="connsiteX26" fmla="*/ 369200 w 1674729"/>
                        <a:gd name="connsiteY26" fmla="*/ 839828 h 1667042"/>
                        <a:gd name="connsiteX27" fmla="*/ 215975 w 1674729"/>
                        <a:gd name="connsiteY27" fmla="*/ 267988 h 1667042"/>
                        <a:gd name="connsiteX28" fmla="*/ 292870 w 1674729"/>
                        <a:gd name="connsiteY28" fmla="*/ 134804 h 1667042"/>
                        <a:gd name="connsiteX29" fmla="*/ 335967 w 1674729"/>
                        <a:gd name="connsiteY29" fmla="*/ 132103 h 1667042"/>
                        <a:gd name="connsiteX30" fmla="*/ 426053 w 1674729"/>
                        <a:gd name="connsiteY30" fmla="*/ 211698 h 1667042"/>
                        <a:gd name="connsiteX31" fmla="*/ 578656 w 1674729"/>
                        <a:gd name="connsiteY31" fmla="*/ 781218 h 1667042"/>
                        <a:gd name="connsiteX32" fmla="*/ 614705 w 1674729"/>
                        <a:gd name="connsiteY32" fmla="*/ 781218 h 1667042"/>
                        <a:gd name="connsiteX33" fmla="*/ 614705 w 1674729"/>
                        <a:gd name="connsiteY33" fmla="*/ 108744 h 1667042"/>
                        <a:gd name="connsiteX34" fmla="*/ 723449 w 1674729"/>
                        <a:gd name="connsiteY34" fmla="*/ 0 h 1667042"/>
                        <a:gd name="connsiteX0" fmla="*/ 723449 w 1674117"/>
                        <a:gd name="connsiteY0" fmla="*/ 0 h 1667042"/>
                        <a:gd name="connsiteX1" fmla="*/ 832193 w 1674117"/>
                        <a:gd name="connsiteY1" fmla="*/ 108744 h 1667042"/>
                        <a:gd name="connsiteX2" fmla="*/ 832193 w 1674117"/>
                        <a:gd name="connsiteY2" fmla="*/ 781218 h 1667042"/>
                        <a:gd name="connsiteX3" fmla="*/ 861235 w 1674117"/>
                        <a:gd name="connsiteY3" fmla="*/ 781218 h 1667042"/>
                        <a:gd name="connsiteX4" fmla="*/ 1013838 w 1674117"/>
                        <a:gd name="connsiteY4" fmla="*/ 211697 h 1667042"/>
                        <a:gd name="connsiteX5" fmla="*/ 1147022 w 1674117"/>
                        <a:gd name="connsiteY5" fmla="*/ 134803 h 1667042"/>
                        <a:gd name="connsiteX6" fmla="*/ 1223916 w 1674117"/>
                        <a:gd name="connsiteY6" fmla="*/ 267987 h 1667042"/>
                        <a:gd name="connsiteX7" fmla="*/ 1054692 w 1674117"/>
                        <a:gd name="connsiteY7" fmla="*/ 899539 h 1667042"/>
                        <a:gd name="connsiteX8" fmla="*/ 1051911 w 1674117"/>
                        <a:gd name="connsiteY8" fmla="*/ 914682 h 1667042"/>
                        <a:gd name="connsiteX9" fmla="*/ 1097255 w 1674117"/>
                        <a:gd name="connsiteY9" fmla="*/ 1056814 h 1667042"/>
                        <a:gd name="connsiteX10" fmla="*/ 1108948 w 1674117"/>
                        <a:gd name="connsiteY10" fmla="*/ 1067074 h 1667042"/>
                        <a:gd name="connsiteX11" fmla="*/ 1397807 w 1674117"/>
                        <a:gd name="connsiteY11" fmla="*/ 900177 h 1667042"/>
                        <a:gd name="connsiteX12" fmla="*/ 1656994 w 1674117"/>
                        <a:gd name="connsiteY12" fmla="*/ 903326 h 1667042"/>
                        <a:gd name="connsiteX13" fmla="*/ 1608601 w 1674117"/>
                        <a:gd name="connsiteY13" fmla="*/ 1083932 h 1667042"/>
                        <a:gd name="connsiteX14" fmla="*/ 1155573 w 1674117"/>
                        <a:gd name="connsiteY14" fmla="*/ 1345488 h 1667042"/>
                        <a:gd name="connsiteX15" fmla="*/ 1139728 w 1674117"/>
                        <a:gd name="connsiteY15" fmla="*/ 1396532 h 1667042"/>
                        <a:gd name="connsiteX16" fmla="*/ 731622 w 1674117"/>
                        <a:gd name="connsiteY16" fmla="*/ 1667042 h 1667042"/>
                        <a:gd name="connsiteX17" fmla="*/ 688759 w 1674117"/>
                        <a:gd name="connsiteY17" fmla="*/ 1667042 h 1667042"/>
                        <a:gd name="connsiteX18" fmla="*/ 245847 w 1674117"/>
                        <a:gd name="connsiteY18" fmla="*/ 1224130 h 1667042"/>
                        <a:gd name="connsiteX19" fmla="*/ 245847 w 1674117"/>
                        <a:gd name="connsiteY19" fmla="*/ 1081255 h 1667042"/>
                        <a:gd name="connsiteX20" fmla="*/ 250890 w 1674117"/>
                        <a:gd name="connsiteY20" fmla="*/ 1031236 h 1667042"/>
                        <a:gd name="connsiteX21" fmla="*/ 11123 w 1674117"/>
                        <a:gd name="connsiteY21" fmla="*/ 615948 h 1667042"/>
                        <a:gd name="connsiteX22" fmla="*/ 41475 w 1674117"/>
                        <a:gd name="connsiteY22" fmla="*/ 502673 h 1667042"/>
                        <a:gd name="connsiteX23" fmla="*/ 72686 w 1674117"/>
                        <a:gd name="connsiteY23" fmla="*/ 492178 h 1667042"/>
                        <a:gd name="connsiteX24" fmla="*/ 154750 w 1674117"/>
                        <a:gd name="connsiteY24" fmla="*/ 533025 h 1667042"/>
                        <a:gd name="connsiteX25" fmla="*/ 343923 w 1674117"/>
                        <a:gd name="connsiteY25" fmla="*/ 860684 h 1667042"/>
                        <a:gd name="connsiteX26" fmla="*/ 369200 w 1674117"/>
                        <a:gd name="connsiteY26" fmla="*/ 839828 h 1667042"/>
                        <a:gd name="connsiteX27" fmla="*/ 215975 w 1674117"/>
                        <a:gd name="connsiteY27" fmla="*/ 267988 h 1667042"/>
                        <a:gd name="connsiteX28" fmla="*/ 292870 w 1674117"/>
                        <a:gd name="connsiteY28" fmla="*/ 134804 h 1667042"/>
                        <a:gd name="connsiteX29" fmla="*/ 335967 w 1674117"/>
                        <a:gd name="connsiteY29" fmla="*/ 132103 h 1667042"/>
                        <a:gd name="connsiteX30" fmla="*/ 426053 w 1674117"/>
                        <a:gd name="connsiteY30" fmla="*/ 211698 h 1667042"/>
                        <a:gd name="connsiteX31" fmla="*/ 578656 w 1674117"/>
                        <a:gd name="connsiteY31" fmla="*/ 781218 h 1667042"/>
                        <a:gd name="connsiteX32" fmla="*/ 614705 w 1674117"/>
                        <a:gd name="connsiteY32" fmla="*/ 781218 h 1667042"/>
                        <a:gd name="connsiteX33" fmla="*/ 614705 w 1674117"/>
                        <a:gd name="connsiteY33" fmla="*/ 108744 h 1667042"/>
                        <a:gd name="connsiteX34" fmla="*/ 723449 w 1674117"/>
                        <a:gd name="connsiteY34" fmla="*/ 0 h 1667042"/>
                        <a:gd name="connsiteX0" fmla="*/ 723449 w 1659290"/>
                        <a:gd name="connsiteY0" fmla="*/ 0 h 1667042"/>
                        <a:gd name="connsiteX1" fmla="*/ 832193 w 1659290"/>
                        <a:gd name="connsiteY1" fmla="*/ 108744 h 1667042"/>
                        <a:gd name="connsiteX2" fmla="*/ 832193 w 1659290"/>
                        <a:gd name="connsiteY2" fmla="*/ 781218 h 1667042"/>
                        <a:gd name="connsiteX3" fmla="*/ 861235 w 1659290"/>
                        <a:gd name="connsiteY3" fmla="*/ 781218 h 1667042"/>
                        <a:gd name="connsiteX4" fmla="*/ 1013838 w 1659290"/>
                        <a:gd name="connsiteY4" fmla="*/ 211697 h 1667042"/>
                        <a:gd name="connsiteX5" fmla="*/ 1147022 w 1659290"/>
                        <a:gd name="connsiteY5" fmla="*/ 134803 h 1667042"/>
                        <a:gd name="connsiteX6" fmla="*/ 1223916 w 1659290"/>
                        <a:gd name="connsiteY6" fmla="*/ 267987 h 1667042"/>
                        <a:gd name="connsiteX7" fmla="*/ 1054692 w 1659290"/>
                        <a:gd name="connsiteY7" fmla="*/ 899539 h 1667042"/>
                        <a:gd name="connsiteX8" fmla="*/ 1051911 w 1659290"/>
                        <a:gd name="connsiteY8" fmla="*/ 914682 h 1667042"/>
                        <a:gd name="connsiteX9" fmla="*/ 1097255 w 1659290"/>
                        <a:gd name="connsiteY9" fmla="*/ 1056814 h 1667042"/>
                        <a:gd name="connsiteX10" fmla="*/ 1108948 w 1659290"/>
                        <a:gd name="connsiteY10" fmla="*/ 1067074 h 1667042"/>
                        <a:gd name="connsiteX11" fmla="*/ 1397807 w 1659290"/>
                        <a:gd name="connsiteY11" fmla="*/ 900177 h 1667042"/>
                        <a:gd name="connsiteX12" fmla="*/ 1656994 w 1659290"/>
                        <a:gd name="connsiteY12" fmla="*/ 903326 h 1667042"/>
                        <a:gd name="connsiteX13" fmla="*/ 1510970 w 1659290"/>
                        <a:gd name="connsiteY13" fmla="*/ 1136320 h 1667042"/>
                        <a:gd name="connsiteX14" fmla="*/ 1155573 w 1659290"/>
                        <a:gd name="connsiteY14" fmla="*/ 1345488 h 1667042"/>
                        <a:gd name="connsiteX15" fmla="*/ 1139728 w 1659290"/>
                        <a:gd name="connsiteY15" fmla="*/ 1396532 h 1667042"/>
                        <a:gd name="connsiteX16" fmla="*/ 731622 w 1659290"/>
                        <a:gd name="connsiteY16" fmla="*/ 1667042 h 1667042"/>
                        <a:gd name="connsiteX17" fmla="*/ 688759 w 1659290"/>
                        <a:gd name="connsiteY17" fmla="*/ 1667042 h 1667042"/>
                        <a:gd name="connsiteX18" fmla="*/ 245847 w 1659290"/>
                        <a:gd name="connsiteY18" fmla="*/ 1224130 h 1667042"/>
                        <a:gd name="connsiteX19" fmla="*/ 245847 w 1659290"/>
                        <a:gd name="connsiteY19" fmla="*/ 1081255 h 1667042"/>
                        <a:gd name="connsiteX20" fmla="*/ 250890 w 1659290"/>
                        <a:gd name="connsiteY20" fmla="*/ 1031236 h 1667042"/>
                        <a:gd name="connsiteX21" fmla="*/ 11123 w 1659290"/>
                        <a:gd name="connsiteY21" fmla="*/ 615948 h 1667042"/>
                        <a:gd name="connsiteX22" fmla="*/ 41475 w 1659290"/>
                        <a:gd name="connsiteY22" fmla="*/ 502673 h 1667042"/>
                        <a:gd name="connsiteX23" fmla="*/ 72686 w 1659290"/>
                        <a:gd name="connsiteY23" fmla="*/ 492178 h 1667042"/>
                        <a:gd name="connsiteX24" fmla="*/ 154750 w 1659290"/>
                        <a:gd name="connsiteY24" fmla="*/ 533025 h 1667042"/>
                        <a:gd name="connsiteX25" fmla="*/ 343923 w 1659290"/>
                        <a:gd name="connsiteY25" fmla="*/ 860684 h 1667042"/>
                        <a:gd name="connsiteX26" fmla="*/ 369200 w 1659290"/>
                        <a:gd name="connsiteY26" fmla="*/ 839828 h 1667042"/>
                        <a:gd name="connsiteX27" fmla="*/ 215975 w 1659290"/>
                        <a:gd name="connsiteY27" fmla="*/ 267988 h 1667042"/>
                        <a:gd name="connsiteX28" fmla="*/ 292870 w 1659290"/>
                        <a:gd name="connsiteY28" fmla="*/ 134804 h 1667042"/>
                        <a:gd name="connsiteX29" fmla="*/ 335967 w 1659290"/>
                        <a:gd name="connsiteY29" fmla="*/ 132103 h 1667042"/>
                        <a:gd name="connsiteX30" fmla="*/ 426053 w 1659290"/>
                        <a:gd name="connsiteY30" fmla="*/ 211698 h 1667042"/>
                        <a:gd name="connsiteX31" fmla="*/ 578656 w 1659290"/>
                        <a:gd name="connsiteY31" fmla="*/ 781218 h 1667042"/>
                        <a:gd name="connsiteX32" fmla="*/ 614705 w 1659290"/>
                        <a:gd name="connsiteY32" fmla="*/ 781218 h 1667042"/>
                        <a:gd name="connsiteX33" fmla="*/ 614705 w 1659290"/>
                        <a:gd name="connsiteY33" fmla="*/ 108744 h 1667042"/>
                        <a:gd name="connsiteX34" fmla="*/ 723449 w 1659290"/>
                        <a:gd name="connsiteY34" fmla="*/ 0 h 1667042"/>
                        <a:gd name="connsiteX0" fmla="*/ 723449 w 1593259"/>
                        <a:gd name="connsiteY0" fmla="*/ 0 h 1667042"/>
                        <a:gd name="connsiteX1" fmla="*/ 832193 w 1593259"/>
                        <a:gd name="connsiteY1" fmla="*/ 108744 h 1667042"/>
                        <a:gd name="connsiteX2" fmla="*/ 832193 w 1593259"/>
                        <a:gd name="connsiteY2" fmla="*/ 781218 h 1667042"/>
                        <a:gd name="connsiteX3" fmla="*/ 861235 w 1593259"/>
                        <a:gd name="connsiteY3" fmla="*/ 781218 h 1667042"/>
                        <a:gd name="connsiteX4" fmla="*/ 1013838 w 1593259"/>
                        <a:gd name="connsiteY4" fmla="*/ 211697 h 1667042"/>
                        <a:gd name="connsiteX5" fmla="*/ 1147022 w 1593259"/>
                        <a:gd name="connsiteY5" fmla="*/ 134803 h 1667042"/>
                        <a:gd name="connsiteX6" fmla="*/ 1223916 w 1593259"/>
                        <a:gd name="connsiteY6" fmla="*/ 267987 h 1667042"/>
                        <a:gd name="connsiteX7" fmla="*/ 1054692 w 1593259"/>
                        <a:gd name="connsiteY7" fmla="*/ 899539 h 1667042"/>
                        <a:gd name="connsiteX8" fmla="*/ 1051911 w 1593259"/>
                        <a:gd name="connsiteY8" fmla="*/ 914682 h 1667042"/>
                        <a:gd name="connsiteX9" fmla="*/ 1097255 w 1593259"/>
                        <a:gd name="connsiteY9" fmla="*/ 1056814 h 1667042"/>
                        <a:gd name="connsiteX10" fmla="*/ 1108948 w 1593259"/>
                        <a:gd name="connsiteY10" fmla="*/ 1067074 h 1667042"/>
                        <a:gd name="connsiteX11" fmla="*/ 1397807 w 1593259"/>
                        <a:gd name="connsiteY11" fmla="*/ 900177 h 1667042"/>
                        <a:gd name="connsiteX12" fmla="*/ 1587938 w 1593259"/>
                        <a:gd name="connsiteY12" fmla="*/ 946189 h 1667042"/>
                        <a:gd name="connsiteX13" fmla="*/ 1510970 w 1593259"/>
                        <a:gd name="connsiteY13" fmla="*/ 1136320 h 1667042"/>
                        <a:gd name="connsiteX14" fmla="*/ 1155573 w 1593259"/>
                        <a:gd name="connsiteY14" fmla="*/ 1345488 h 1667042"/>
                        <a:gd name="connsiteX15" fmla="*/ 1139728 w 1593259"/>
                        <a:gd name="connsiteY15" fmla="*/ 1396532 h 1667042"/>
                        <a:gd name="connsiteX16" fmla="*/ 731622 w 1593259"/>
                        <a:gd name="connsiteY16" fmla="*/ 1667042 h 1667042"/>
                        <a:gd name="connsiteX17" fmla="*/ 688759 w 1593259"/>
                        <a:gd name="connsiteY17" fmla="*/ 1667042 h 1667042"/>
                        <a:gd name="connsiteX18" fmla="*/ 245847 w 1593259"/>
                        <a:gd name="connsiteY18" fmla="*/ 1224130 h 1667042"/>
                        <a:gd name="connsiteX19" fmla="*/ 245847 w 1593259"/>
                        <a:gd name="connsiteY19" fmla="*/ 1081255 h 1667042"/>
                        <a:gd name="connsiteX20" fmla="*/ 250890 w 1593259"/>
                        <a:gd name="connsiteY20" fmla="*/ 1031236 h 1667042"/>
                        <a:gd name="connsiteX21" fmla="*/ 11123 w 1593259"/>
                        <a:gd name="connsiteY21" fmla="*/ 615948 h 1667042"/>
                        <a:gd name="connsiteX22" fmla="*/ 41475 w 1593259"/>
                        <a:gd name="connsiteY22" fmla="*/ 502673 h 1667042"/>
                        <a:gd name="connsiteX23" fmla="*/ 72686 w 1593259"/>
                        <a:gd name="connsiteY23" fmla="*/ 492178 h 1667042"/>
                        <a:gd name="connsiteX24" fmla="*/ 154750 w 1593259"/>
                        <a:gd name="connsiteY24" fmla="*/ 533025 h 1667042"/>
                        <a:gd name="connsiteX25" fmla="*/ 343923 w 1593259"/>
                        <a:gd name="connsiteY25" fmla="*/ 860684 h 1667042"/>
                        <a:gd name="connsiteX26" fmla="*/ 369200 w 1593259"/>
                        <a:gd name="connsiteY26" fmla="*/ 839828 h 1667042"/>
                        <a:gd name="connsiteX27" fmla="*/ 215975 w 1593259"/>
                        <a:gd name="connsiteY27" fmla="*/ 267988 h 1667042"/>
                        <a:gd name="connsiteX28" fmla="*/ 292870 w 1593259"/>
                        <a:gd name="connsiteY28" fmla="*/ 134804 h 1667042"/>
                        <a:gd name="connsiteX29" fmla="*/ 335967 w 1593259"/>
                        <a:gd name="connsiteY29" fmla="*/ 132103 h 1667042"/>
                        <a:gd name="connsiteX30" fmla="*/ 426053 w 1593259"/>
                        <a:gd name="connsiteY30" fmla="*/ 211698 h 1667042"/>
                        <a:gd name="connsiteX31" fmla="*/ 578656 w 1593259"/>
                        <a:gd name="connsiteY31" fmla="*/ 781218 h 1667042"/>
                        <a:gd name="connsiteX32" fmla="*/ 614705 w 1593259"/>
                        <a:gd name="connsiteY32" fmla="*/ 781218 h 1667042"/>
                        <a:gd name="connsiteX33" fmla="*/ 614705 w 1593259"/>
                        <a:gd name="connsiteY33" fmla="*/ 108744 h 1667042"/>
                        <a:gd name="connsiteX34" fmla="*/ 723449 w 1593259"/>
                        <a:gd name="connsiteY34" fmla="*/ 0 h 1667042"/>
                        <a:gd name="connsiteX0" fmla="*/ 723449 w 1594161"/>
                        <a:gd name="connsiteY0" fmla="*/ 0 h 1667042"/>
                        <a:gd name="connsiteX1" fmla="*/ 832193 w 1594161"/>
                        <a:gd name="connsiteY1" fmla="*/ 108744 h 1667042"/>
                        <a:gd name="connsiteX2" fmla="*/ 832193 w 1594161"/>
                        <a:gd name="connsiteY2" fmla="*/ 781218 h 1667042"/>
                        <a:gd name="connsiteX3" fmla="*/ 861235 w 1594161"/>
                        <a:gd name="connsiteY3" fmla="*/ 781218 h 1667042"/>
                        <a:gd name="connsiteX4" fmla="*/ 1013838 w 1594161"/>
                        <a:gd name="connsiteY4" fmla="*/ 211697 h 1667042"/>
                        <a:gd name="connsiteX5" fmla="*/ 1147022 w 1594161"/>
                        <a:gd name="connsiteY5" fmla="*/ 134803 h 1667042"/>
                        <a:gd name="connsiteX6" fmla="*/ 1223916 w 1594161"/>
                        <a:gd name="connsiteY6" fmla="*/ 267987 h 1667042"/>
                        <a:gd name="connsiteX7" fmla="*/ 1054692 w 1594161"/>
                        <a:gd name="connsiteY7" fmla="*/ 899539 h 1667042"/>
                        <a:gd name="connsiteX8" fmla="*/ 1051911 w 1594161"/>
                        <a:gd name="connsiteY8" fmla="*/ 914682 h 1667042"/>
                        <a:gd name="connsiteX9" fmla="*/ 1097255 w 1594161"/>
                        <a:gd name="connsiteY9" fmla="*/ 1056814 h 1667042"/>
                        <a:gd name="connsiteX10" fmla="*/ 1108948 w 1594161"/>
                        <a:gd name="connsiteY10" fmla="*/ 1067074 h 1667042"/>
                        <a:gd name="connsiteX11" fmla="*/ 1397807 w 1594161"/>
                        <a:gd name="connsiteY11" fmla="*/ 900177 h 1667042"/>
                        <a:gd name="connsiteX12" fmla="*/ 1587938 w 1594161"/>
                        <a:gd name="connsiteY12" fmla="*/ 946189 h 1667042"/>
                        <a:gd name="connsiteX13" fmla="*/ 1510970 w 1594161"/>
                        <a:gd name="connsiteY13" fmla="*/ 1136320 h 1667042"/>
                        <a:gd name="connsiteX14" fmla="*/ 1155573 w 1594161"/>
                        <a:gd name="connsiteY14" fmla="*/ 1345488 h 1667042"/>
                        <a:gd name="connsiteX15" fmla="*/ 1139728 w 1594161"/>
                        <a:gd name="connsiteY15" fmla="*/ 1396532 h 1667042"/>
                        <a:gd name="connsiteX16" fmla="*/ 731622 w 1594161"/>
                        <a:gd name="connsiteY16" fmla="*/ 1667042 h 1667042"/>
                        <a:gd name="connsiteX17" fmla="*/ 688759 w 1594161"/>
                        <a:gd name="connsiteY17" fmla="*/ 1667042 h 1667042"/>
                        <a:gd name="connsiteX18" fmla="*/ 245847 w 1594161"/>
                        <a:gd name="connsiteY18" fmla="*/ 1224130 h 1667042"/>
                        <a:gd name="connsiteX19" fmla="*/ 245847 w 1594161"/>
                        <a:gd name="connsiteY19" fmla="*/ 1081255 h 1667042"/>
                        <a:gd name="connsiteX20" fmla="*/ 250890 w 1594161"/>
                        <a:gd name="connsiteY20" fmla="*/ 1031236 h 1667042"/>
                        <a:gd name="connsiteX21" fmla="*/ 11123 w 1594161"/>
                        <a:gd name="connsiteY21" fmla="*/ 615948 h 1667042"/>
                        <a:gd name="connsiteX22" fmla="*/ 41475 w 1594161"/>
                        <a:gd name="connsiteY22" fmla="*/ 502673 h 1667042"/>
                        <a:gd name="connsiteX23" fmla="*/ 72686 w 1594161"/>
                        <a:gd name="connsiteY23" fmla="*/ 492178 h 1667042"/>
                        <a:gd name="connsiteX24" fmla="*/ 154750 w 1594161"/>
                        <a:gd name="connsiteY24" fmla="*/ 533025 h 1667042"/>
                        <a:gd name="connsiteX25" fmla="*/ 343923 w 1594161"/>
                        <a:gd name="connsiteY25" fmla="*/ 860684 h 1667042"/>
                        <a:gd name="connsiteX26" fmla="*/ 369200 w 1594161"/>
                        <a:gd name="connsiteY26" fmla="*/ 839828 h 1667042"/>
                        <a:gd name="connsiteX27" fmla="*/ 215975 w 1594161"/>
                        <a:gd name="connsiteY27" fmla="*/ 267988 h 1667042"/>
                        <a:gd name="connsiteX28" fmla="*/ 292870 w 1594161"/>
                        <a:gd name="connsiteY28" fmla="*/ 134804 h 1667042"/>
                        <a:gd name="connsiteX29" fmla="*/ 335967 w 1594161"/>
                        <a:gd name="connsiteY29" fmla="*/ 132103 h 1667042"/>
                        <a:gd name="connsiteX30" fmla="*/ 426053 w 1594161"/>
                        <a:gd name="connsiteY30" fmla="*/ 211698 h 1667042"/>
                        <a:gd name="connsiteX31" fmla="*/ 578656 w 1594161"/>
                        <a:gd name="connsiteY31" fmla="*/ 781218 h 1667042"/>
                        <a:gd name="connsiteX32" fmla="*/ 614705 w 1594161"/>
                        <a:gd name="connsiteY32" fmla="*/ 781218 h 1667042"/>
                        <a:gd name="connsiteX33" fmla="*/ 614705 w 1594161"/>
                        <a:gd name="connsiteY33" fmla="*/ 108744 h 1667042"/>
                        <a:gd name="connsiteX34" fmla="*/ 723449 w 1594161"/>
                        <a:gd name="connsiteY34" fmla="*/ 0 h 1667042"/>
                        <a:gd name="connsiteX0" fmla="*/ 723449 w 1596962"/>
                        <a:gd name="connsiteY0" fmla="*/ 0 h 1667042"/>
                        <a:gd name="connsiteX1" fmla="*/ 832193 w 1596962"/>
                        <a:gd name="connsiteY1" fmla="*/ 108744 h 1667042"/>
                        <a:gd name="connsiteX2" fmla="*/ 832193 w 1596962"/>
                        <a:gd name="connsiteY2" fmla="*/ 781218 h 1667042"/>
                        <a:gd name="connsiteX3" fmla="*/ 861235 w 1596962"/>
                        <a:gd name="connsiteY3" fmla="*/ 781218 h 1667042"/>
                        <a:gd name="connsiteX4" fmla="*/ 1013838 w 1596962"/>
                        <a:gd name="connsiteY4" fmla="*/ 211697 h 1667042"/>
                        <a:gd name="connsiteX5" fmla="*/ 1147022 w 1596962"/>
                        <a:gd name="connsiteY5" fmla="*/ 134803 h 1667042"/>
                        <a:gd name="connsiteX6" fmla="*/ 1223916 w 1596962"/>
                        <a:gd name="connsiteY6" fmla="*/ 267987 h 1667042"/>
                        <a:gd name="connsiteX7" fmla="*/ 1054692 w 1596962"/>
                        <a:gd name="connsiteY7" fmla="*/ 899539 h 1667042"/>
                        <a:gd name="connsiteX8" fmla="*/ 1051911 w 1596962"/>
                        <a:gd name="connsiteY8" fmla="*/ 914682 h 1667042"/>
                        <a:gd name="connsiteX9" fmla="*/ 1097255 w 1596962"/>
                        <a:gd name="connsiteY9" fmla="*/ 1056814 h 1667042"/>
                        <a:gd name="connsiteX10" fmla="*/ 1108948 w 1596962"/>
                        <a:gd name="connsiteY10" fmla="*/ 1067074 h 1667042"/>
                        <a:gd name="connsiteX11" fmla="*/ 1397807 w 1596962"/>
                        <a:gd name="connsiteY11" fmla="*/ 900177 h 1667042"/>
                        <a:gd name="connsiteX12" fmla="*/ 1587938 w 1596962"/>
                        <a:gd name="connsiteY12" fmla="*/ 946189 h 1667042"/>
                        <a:gd name="connsiteX13" fmla="*/ 1510970 w 1596962"/>
                        <a:gd name="connsiteY13" fmla="*/ 1136320 h 1667042"/>
                        <a:gd name="connsiteX14" fmla="*/ 1155573 w 1596962"/>
                        <a:gd name="connsiteY14" fmla="*/ 1345488 h 1667042"/>
                        <a:gd name="connsiteX15" fmla="*/ 1139728 w 1596962"/>
                        <a:gd name="connsiteY15" fmla="*/ 1396532 h 1667042"/>
                        <a:gd name="connsiteX16" fmla="*/ 731622 w 1596962"/>
                        <a:gd name="connsiteY16" fmla="*/ 1667042 h 1667042"/>
                        <a:gd name="connsiteX17" fmla="*/ 688759 w 1596962"/>
                        <a:gd name="connsiteY17" fmla="*/ 1667042 h 1667042"/>
                        <a:gd name="connsiteX18" fmla="*/ 245847 w 1596962"/>
                        <a:gd name="connsiteY18" fmla="*/ 1224130 h 1667042"/>
                        <a:gd name="connsiteX19" fmla="*/ 245847 w 1596962"/>
                        <a:gd name="connsiteY19" fmla="*/ 1081255 h 1667042"/>
                        <a:gd name="connsiteX20" fmla="*/ 250890 w 1596962"/>
                        <a:gd name="connsiteY20" fmla="*/ 1031236 h 1667042"/>
                        <a:gd name="connsiteX21" fmla="*/ 11123 w 1596962"/>
                        <a:gd name="connsiteY21" fmla="*/ 615948 h 1667042"/>
                        <a:gd name="connsiteX22" fmla="*/ 41475 w 1596962"/>
                        <a:gd name="connsiteY22" fmla="*/ 502673 h 1667042"/>
                        <a:gd name="connsiteX23" fmla="*/ 72686 w 1596962"/>
                        <a:gd name="connsiteY23" fmla="*/ 492178 h 1667042"/>
                        <a:gd name="connsiteX24" fmla="*/ 154750 w 1596962"/>
                        <a:gd name="connsiteY24" fmla="*/ 533025 h 1667042"/>
                        <a:gd name="connsiteX25" fmla="*/ 343923 w 1596962"/>
                        <a:gd name="connsiteY25" fmla="*/ 860684 h 1667042"/>
                        <a:gd name="connsiteX26" fmla="*/ 369200 w 1596962"/>
                        <a:gd name="connsiteY26" fmla="*/ 839828 h 1667042"/>
                        <a:gd name="connsiteX27" fmla="*/ 215975 w 1596962"/>
                        <a:gd name="connsiteY27" fmla="*/ 267988 h 1667042"/>
                        <a:gd name="connsiteX28" fmla="*/ 292870 w 1596962"/>
                        <a:gd name="connsiteY28" fmla="*/ 134804 h 1667042"/>
                        <a:gd name="connsiteX29" fmla="*/ 335967 w 1596962"/>
                        <a:gd name="connsiteY29" fmla="*/ 132103 h 1667042"/>
                        <a:gd name="connsiteX30" fmla="*/ 426053 w 1596962"/>
                        <a:gd name="connsiteY30" fmla="*/ 211698 h 1667042"/>
                        <a:gd name="connsiteX31" fmla="*/ 578656 w 1596962"/>
                        <a:gd name="connsiteY31" fmla="*/ 781218 h 1667042"/>
                        <a:gd name="connsiteX32" fmla="*/ 614705 w 1596962"/>
                        <a:gd name="connsiteY32" fmla="*/ 781218 h 1667042"/>
                        <a:gd name="connsiteX33" fmla="*/ 614705 w 1596962"/>
                        <a:gd name="connsiteY33" fmla="*/ 108744 h 1667042"/>
                        <a:gd name="connsiteX34" fmla="*/ 723449 w 1596962"/>
                        <a:gd name="connsiteY34" fmla="*/ 0 h 1667042"/>
                        <a:gd name="connsiteX0" fmla="*/ 723449 w 1599061"/>
                        <a:gd name="connsiteY0" fmla="*/ 0 h 1667042"/>
                        <a:gd name="connsiteX1" fmla="*/ 832193 w 1599061"/>
                        <a:gd name="connsiteY1" fmla="*/ 108744 h 1667042"/>
                        <a:gd name="connsiteX2" fmla="*/ 832193 w 1599061"/>
                        <a:gd name="connsiteY2" fmla="*/ 781218 h 1667042"/>
                        <a:gd name="connsiteX3" fmla="*/ 861235 w 1599061"/>
                        <a:gd name="connsiteY3" fmla="*/ 781218 h 1667042"/>
                        <a:gd name="connsiteX4" fmla="*/ 1013838 w 1599061"/>
                        <a:gd name="connsiteY4" fmla="*/ 211697 h 1667042"/>
                        <a:gd name="connsiteX5" fmla="*/ 1147022 w 1599061"/>
                        <a:gd name="connsiteY5" fmla="*/ 134803 h 1667042"/>
                        <a:gd name="connsiteX6" fmla="*/ 1223916 w 1599061"/>
                        <a:gd name="connsiteY6" fmla="*/ 267987 h 1667042"/>
                        <a:gd name="connsiteX7" fmla="*/ 1054692 w 1599061"/>
                        <a:gd name="connsiteY7" fmla="*/ 899539 h 1667042"/>
                        <a:gd name="connsiteX8" fmla="*/ 1051911 w 1599061"/>
                        <a:gd name="connsiteY8" fmla="*/ 914682 h 1667042"/>
                        <a:gd name="connsiteX9" fmla="*/ 1097255 w 1599061"/>
                        <a:gd name="connsiteY9" fmla="*/ 1056814 h 1667042"/>
                        <a:gd name="connsiteX10" fmla="*/ 1108948 w 1599061"/>
                        <a:gd name="connsiteY10" fmla="*/ 1067074 h 1667042"/>
                        <a:gd name="connsiteX11" fmla="*/ 1397807 w 1599061"/>
                        <a:gd name="connsiteY11" fmla="*/ 900177 h 1667042"/>
                        <a:gd name="connsiteX12" fmla="*/ 1590319 w 1599061"/>
                        <a:gd name="connsiteY12" fmla="*/ 953333 h 1667042"/>
                        <a:gd name="connsiteX13" fmla="*/ 1510970 w 1599061"/>
                        <a:gd name="connsiteY13" fmla="*/ 1136320 h 1667042"/>
                        <a:gd name="connsiteX14" fmla="*/ 1155573 w 1599061"/>
                        <a:gd name="connsiteY14" fmla="*/ 1345488 h 1667042"/>
                        <a:gd name="connsiteX15" fmla="*/ 1139728 w 1599061"/>
                        <a:gd name="connsiteY15" fmla="*/ 1396532 h 1667042"/>
                        <a:gd name="connsiteX16" fmla="*/ 731622 w 1599061"/>
                        <a:gd name="connsiteY16" fmla="*/ 1667042 h 1667042"/>
                        <a:gd name="connsiteX17" fmla="*/ 688759 w 1599061"/>
                        <a:gd name="connsiteY17" fmla="*/ 1667042 h 1667042"/>
                        <a:gd name="connsiteX18" fmla="*/ 245847 w 1599061"/>
                        <a:gd name="connsiteY18" fmla="*/ 1224130 h 1667042"/>
                        <a:gd name="connsiteX19" fmla="*/ 245847 w 1599061"/>
                        <a:gd name="connsiteY19" fmla="*/ 1081255 h 1667042"/>
                        <a:gd name="connsiteX20" fmla="*/ 250890 w 1599061"/>
                        <a:gd name="connsiteY20" fmla="*/ 1031236 h 1667042"/>
                        <a:gd name="connsiteX21" fmla="*/ 11123 w 1599061"/>
                        <a:gd name="connsiteY21" fmla="*/ 615948 h 1667042"/>
                        <a:gd name="connsiteX22" fmla="*/ 41475 w 1599061"/>
                        <a:gd name="connsiteY22" fmla="*/ 502673 h 1667042"/>
                        <a:gd name="connsiteX23" fmla="*/ 72686 w 1599061"/>
                        <a:gd name="connsiteY23" fmla="*/ 492178 h 1667042"/>
                        <a:gd name="connsiteX24" fmla="*/ 154750 w 1599061"/>
                        <a:gd name="connsiteY24" fmla="*/ 533025 h 1667042"/>
                        <a:gd name="connsiteX25" fmla="*/ 343923 w 1599061"/>
                        <a:gd name="connsiteY25" fmla="*/ 860684 h 1667042"/>
                        <a:gd name="connsiteX26" fmla="*/ 369200 w 1599061"/>
                        <a:gd name="connsiteY26" fmla="*/ 839828 h 1667042"/>
                        <a:gd name="connsiteX27" fmla="*/ 215975 w 1599061"/>
                        <a:gd name="connsiteY27" fmla="*/ 267988 h 1667042"/>
                        <a:gd name="connsiteX28" fmla="*/ 292870 w 1599061"/>
                        <a:gd name="connsiteY28" fmla="*/ 134804 h 1667042"/>
                        <a:gd name="connsiteX29" fmla="*/ 335967 w 1599061"/>
                        <a:gd name="connsiteY29" fmla="*/ 132103 h 1667042"/>
                        <a:gd name="connsiteX30" fmla="*/ 426053 w 1599061"/>
                        <a:gd name="connsiteY30" fmla="*/ 211698 h 1667042"/>
                        <a:gd name="connsiteX31" fmla="*/ 578656 w 1599061"/>
                        <a:gd name="connsiteY31" fmla="*/ 781218 h 1667042"/>
                        <a:gd name="connsiteX32" fmla="*/ 614705 w 1599061"/>
                        <a:gd name="connsiteY32" fmla="*/ 781218 h 1667042"/>
                        <a:gd name="connsiteX33" fmla="*/ 614705 w 1599061"/>
                        <a:gd name="connsiteY33" fmla="*/ 108744 h 1667042"/>
                        <a:gd name="connsiteX34" fmla="*/ 723449 w 1599061"/>
                        <a:gd name="connsiteY34" fmla="*/ 0 h 1667042"/>
                        <a:gd name="connsiteX0" fmla="*/ 723449 w 1602893"/>
                        <a:gd name="connsiteY0" fmla="*/ 0 h 1667042"/>
                        <a:gd name="connsiteX1" fmla="*/ 832193 w 1602893"/>
                        <a:gd name="connsiteY1" fmla="*/ 108744 h 1667042"/>
                        <a:gd name="connsiteX2" fmla="*/ 832193 w 1602893"/>
                        <a:gd name="connsiteY2" fmla="*/ 781218 h 1667042"/>
                        <a:gd name="connsiteX3" fmla="*/ 861235 w 1602893"/>
                        <a:gd name="connsiteY3" fmla="*/ 781218 h 1667042"/>
                        <a:gd name="connsiteX4" fmla="*/ 1013838 w 1602893"/>
                        <a:gd name="connsiteY4" fmla="*/ 211697 h 1667042"/>
                        <a:gd name="connsiteX5" fmla="*/ 1147022 w 1602893"/>
                        <a:gd name="connsiteY5" fmla="*/ 134803 h 1667042"/>
                        <a:gd name="connsiteX6" fmla="*/ 1223916 w 1602893"/>
                        <a:gd name="connsiteY6" fmla="*/ 267987 h 1667042"/>
                        <a:gd name="connsiteX7" fmla="*/ 1054692 w 1602893"/>
                        <a:gd name="connsiteY7" fmla="*/ 899539 h 1667042"/>
                        <a:gd name="connsiteX8" fmla="*/ 1051911 w 1602893"/>
                        <a:gd name="connsiteY8" fmla="*/ 914682 h 1667042"/>
                        <a:gd name="connsiteX9" fmla="*/ 1097255 w 1602893"/>
                        <a:gd name="connsiteY9" fmla="*/ 1056814 h 1667042"/>
                        <a:gd name="connsiteX10" fmla="*/ 1108948 w 1602893"/>
                        <a:gd name="connsiteY10" fmla="*/ 1067074 h 1667042"/>
                        <a:gd name="connsiteX11" fmla="*/ 1397807 w 1602893"/>
                        <a:gd name="connsiteY11" fmla="*/ 900177 h 1667042"/>
                        <a:gd name="connsiteX12" fmla="*/ 1590319 w 1602893"/>
                        <a:gd name="connsiteY12" fmla="*/ 953333 h 1667042"/>
                        <a:gd name="connsiteX13" fmla="*/ 1510970 w 1602893"/>
                        <a:gd name="connsiteY13" fmla="*/ 1136320 h 1667042"/>
                        <a:gd name="connsiteX14" fmla="*/ 1155573 w 1602893"/>
                        <a:gd name="connsiteY14" fmla="*/ 1345488 h 1667042"/>
                        <a:gd name="connsiteX15" fmla="*/ 1139728 w 1602893"/>
                        <a:gd name="connsiteY15" fmla="*/ 1396532 h 1667042"/>
                        <a:gd name="connsiteX16" fmla="*/ 731622 w 1602893"/>
                        <a:gd name="connsiteY16" fmla="*/ 1667042 h 1667042"/>
                        <a:gd name="connsiteX17" fmla="*/ 688759 w 1602893"/>
                        <a:gd name="connsiteY17" fmla="*/ 1667042 h 1667042"/>
                        <a:gd name="connsiteX18" fmla="*/ 245847 w 1602893"/>
                        <a:gd name="connsiteY18" fmla="*/ 1224130 h 1667042"/>
                        <a:gd name="connsiteX19" fmla="*/ 245847 w 1602893"/>
                        <a:gd name="connsiteY19" fmla="*/ 1081255 h 1667042"/>
                        <a:gd name="connsiteX20" fmla="*/ 250890 w 1602893"/>
                        <a:gd name="connsiteY20" fmla="*/ 1031236 h 1667042"/>
                        <a:gd name="connsiteX21" fmla="*/ 11123 w 1602893"/>
                        <a:gd name="connsiteY21" fmla="*/ 615948 h 1667042"/>
                        <a:gd name="connsiteX22" fmla="*/ 41475 w 1602893"/>
                        <a:gd name="connsiteY22" fmla="*/ 502673 h 1667042"/>
                        <a:gd name="connsiteX23" fmla="*/ 72686 w 1602893"/>
                        <a:gd name="connsiteY23" fmla="*/ 492178 h 1667042"/>
                        <a:gd name="connsiteX24" fmla="*/ 154750 w 1602893"/>
                        <a:gd name="connsiteY24" fmla="*/ 533025 h 1667042"/>
                        <a:gd name="connsiteX25" fmla="*/ 343923 w 1602893"/>
                        <a:gd name="connsiteY25" fmla="*/ 860684 h 1667042"/>
                        <a:gd name="connsiteX26" fmla="*/ 369200 w 1602893"/>
                        <a:gd name="connsiteY26" fmla="*/ 839828 h 1667042"/>
                        <a:gd name="connsiteX27" fmla="*/ 215975 w 1602893"/>
                        <a:gd name="connsiteY27" fmla="*/ 267988 h 1667042"/>
                        <a:gd name="connsiteX28" fmla="*/ 292870 w 1602893"/>
                        <a:gd name="connsiteY28" fmla="*/ 134804 h 1667042"/>
                        <a:gd name="connsiteX29" fmla="*/ 335967 w 1602893"/>
                        <a:gd name="connsiteY29" fmla="*/ 132103 h 1667042"/>
                        <a:gd name="connsiteX30" fmla="*/ 426053 w 1602893"/>
                        <a:gd name="connsiteY30" fmla="*/ 211698 h 1667042"/>
                        <a:gd name="connsiteX31" fmla="*/ 578656 w 1602893"/>
                        <a:gd name="connsiteY31" fmla="*/ 781218 h 1667042"/>
                        <a:gd name="connsiteX32" fmla="*/ 614705 w 1602893"/>
                        <a:gd name="connsiteY32" fmla="*/ 781218 h 1667042"/>
                        <a:gd name="connsiteX33" fmla="*/ 614705 w 1602893"/>
                        <a:gd name="connsiteY33" fmla="*/ 108744 h 1667042"/>
                        <a:gd name="connsiteX34" fmla="*/ 723449 w 1602893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08948 w 1598802"/>
                        <a:gd name="connsiteY10" fmla="*/ 1067074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55573 w 1598802"/>
                        <a:gd name="connsiteY14" fmla="*/ 1345488 h 1667042"/>
                        <a:gd name="connsiteX15" fmla="*/ 1139728 w 1598802"/>
                        <a:gd name="connsiteY15" fmla="*/ 1396532 h 1667042"/>
                        <a:gd name="connsiteX16" fmla="*/ 731622 w 1598802"/>
                        <a:gd name="connsiteY16" fmla="*/ 1667042 h 1667042"/>
                        <a:gd name="connsiteX17" fmla="*/ 688759 w 1598802"/>
                        <a:gd name="connsiteY17" fmla="*/ 1667042 h 1667042"/>
                        <a:gd name="connsiteX18" fmla="*/ 245847 w 1598802"/>
                        <a:gd name="connsiteY18" fmla="*/ 1224130 h 1667042"/>
                        <a:gd name="connsiteX19" fmla="*/ 245847 w 1598802"/>
                        <a:gd name="connsiteY19" fmla="*/ 1081255 h 1667042"/>
                        <a:gd name="connsiteX20" fmla="*/ 250890 w 1598802"/>
                        <a:gd name="connsiteY20" fmla="*/ 1031236 h 1667042"/>
                        <a:gd name="connsiteX21" fmla="*/ 11123 w 1598802"/>
                        <a:gd name="connsiteY21" fmla="*/ 615948 h 1667042"/>
                        <a:gd name="connsiteX22" fmla="*/ 41475 w 1598802"/>
                        <a:gd name="connsiteY22" fmla="*/ 502673 h 1667042"/>
                        <a:gd name="connsiteX23" fmla="*/ 72686 w 1598802"/>
                        <a:gd name="connsiteY23" fmla="*/ 492178 h 1667042"/>
                        <a:gd name="connsiteX24" fmla="*/ 154750 w 1598802"/>
                        <a:gd name="connsiteY24" fmla="*/ 533025 h 1667042"/>
                        <a:gd name="connsiteX25" fmla="*/ 343923 w 1598802"/>
                        <a:gd name="connsiteY25" fmla="*/ 860684 h 1667042"/>
                        <a:gd name="connsiteX26" fmla="*/ 369200 w 1598802"/>
                        <a:gd name="connsiteY26" fmla="*/ 839828 h 1667042"/>
                        <a:gd name="connsiteX27" fmla="*/ 215975 w 1598802"/>
                        <a:gd name="connsiteY27" fmla="*/ 267988 h 1667042"/>
                        <a:gd name="connsiteX28" fmla="*/ 292870 w 1598802"/>
                        <a:gd name="connsiteY28" fmla="*/ 134804 h 1667042"/>
                        <a:gd name="connsiteX29" fmla="*/ 335967 w 1598802"/>
                        <a:gd name="connsiteY29" fmla="*/ 132103 h 1667042"/>
                        <a:gd name="connsiteX30" fmla="*/ 426053 w 1598802"/>
                        <a:gd name="connsiteY30" fmla="*/ 211698 h 1667042"/>
                        <a:gd name="connsiteX31" fmla="*/ 578656 w 1598802"/>
                        <a:gd name="connsiteY31" fmla="*/ 781218 h 1667042"/>
                        <a:gd name="connsiteX32" fmla="*/ 614705 w 1598802"/>
                        <a:gd name="connsiteY32" fmla="*/ 781218 h 1667042"/>
                        <a:gd name="connsiteX33" fmla="*/ 614705 w 1598802"/>
                        <a:gd name="connsiteY33" fmla="*/ 108744 h 1667042"/>
                        <a:gd name="connsiteX34" fmla="*/ 723449 w 1598802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55573 w 1598802"/>
                        <a:gd name="connsiteY14" fmla="*/ 1345488 h 1667042"/>
                        <a:gd name="connsiteX15" fmla="*/ 1139728 w 1598802"/>
                        <a:gd name="connsiteY15" fmla="*/ 1396532 h 1667042"/>
                        <a:gd name="connsiteX16" fmla="*/ 731622 w 1598802"/>
                        <a:gd name="connsiteY16" fmla="*/ 1667042 h 1667042"/>
                        <a:gd name="connsiteX17" fmla="*/ 688759 w 1598802"/>
                        <a:gd name="connsiteY17" fmla="*/ 1667042 h 1667042"/>
                        <a:gd name="connsiteX18" fmla="*/ 245847 w 1598802"/>
                        <a:gd name="connsiteY18" fmla="*/ 1224130 h 1667042"/>
                        <a:gd name="connsiteX19" fmla="*/ 245847 w 1598802"/>
                        <a:gd name="connsiteY19" fmla="*/ 1081255 h 1667042"/>
                        <a:gd name="connsiteX20" fmla="*/ 250890 w 1598802"/>
                        <a:gd name="connsiteY20" fmla="*/ 1031236 h 1667042"/>
                        <a:gd name="connsiteX21" fmla="*/ 11123 w 1598802"/>
                        <a:gd name="connsiteY21" fmla="*/ 615948 h 1667042"/>
                        <a:gd name="connsiteX22" fmla="*/ 41475 w 1598802"/>
                        <a:gd name="connsiteY22" fmla="*/ 502673 h 1667042"/>
                        <a:gd name="connsiteX23" fmla="*/ 72686 w 1598802"/>
                        <a:gd name="connsiteY23" fmla="*/ 492178 h 1667042"/>
                        <a:gd name="connsiteX24" fmla="*/ 154750 w 1598802"/>
                        <a:gd name="connsiteY24" fmla="*/ 533025 h 1667042"/>
                        <a:gd name="connsiteX25" fmla="*/ 343923 w 1598802"/>
                        <a:gd name="connsiteY25" fmla="*/ 860684 h 1667042"/>
                        <a:gd name="connsiteX26" fmla="*/ 369200 w 1598802"/>
                        <a:gd name="connsiteY26" fmla="*/ 839828 h 1667042"/>
                        <a:gd name="connsiteX27" fmla="*/ 215975 w 1598802"/>
                        <a:gd name="connsiteY27" fmla="*/ 267988 h 1667042"/>
                        <a:gd name="connsiteX28" fmla="*/ 292870 w 1598802"/>
                        <a:gd name="connsiteY28" fmla="*/ 134804 h 1667042"/>
                        <a:gd name="connsiteX29" fmla="*/ 335967 w 1598802"/>
                        <a:gd name="connsiteY29" fmla="*/ 132103 h 1667042"/>
                        <a:gd name="connsiteX30" fmla="*/ 426053 w 1598802"/>
                        <a:gd name="connsiteY30" fmla="*/ 211698 h 1667042"/>
                        <a:gd name="connsiteX31" fmla="*/ 578656 w 1598802"/>
                        <a:gd name="connsiteY31" fmla="*/ 781218 h 1667042"/>
                        <a:gd name="connsiteX32" fmla="*/ 614705 w 1598802"/>
                        <a:gd name="connsiteY32" fmla="*/ 781218 h 1667042"/>
                        <a:gd name="connsiteX33" fmla="*/ 614705 w 1598802"/>
                        <a:gd name="connsiteY33" fmla="*/ 108744 h 1667042"/>
                        <a:gd name="connsiteX34" fmla="*/ 723449 w 1598802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55573 w 1598802"/>
                        <a:gd name="connsiteY14" fmla="*/ 1345488 h 1667042"/>
                        <a:gd name="connsiteX15" fmla="*/ 1139728 w 1598802"/>
                        <a:gd name="connsiteY15" fmla="*/ 1396532 h 1667042"/>
                        <a:gd name="connsiteX16" fmla="*/ 731622 w 1598802"/>
                        <a:gd name="connsiteY16" fmla="*/ 1667042 h 1667042"/>
                        <a:gd name="connsiteX17" fmla="*/ 688759 w 1598802"/>
                        <a:gd name="connsiteY17" fmla="*/ 1667042 h 1667042"/>
                        <a:gd name="connsiteX18" fmla="*/ 245847 w 1598802"/>
                        <a:gd name="connsiteY18" fmla="*/ 1224130 h 1667042"/>
                        <a:gd name="connsiteX19" fmla="*/ 245847 w 1598802"/>
                        <a:gd name="connsiteY19" fmla="*/ 1081255 h 1667042"/>
                        <a:gd name="connsiteX20" fmla="*/ 250890 w 1598802"/>
                        <a:gd name="connsiteY20" fmla="*/ 1031236 h 1667042"/>
                        <a:gd name="connsiteX21" fmla="*/ 11123 w 1598802"/>
                        <a:gd name="connsiteY21" fmla="*/ 615948 h 1667042"/>
                        <a:gd name="connsiteX22" fmla="*/ 41475 w 1598802"/>
                        <a:gd name="connsiteY22" fmla="*/ 502673 h 1667042"/>
                        <a:gd name="connsiteX23" fmla="*/ 72686 w 1598802"/>
                        <a:gd name="connsiteY23" fmla="*/ 492178 h 1667042"/>
                        <a:gd name="connsiteX24" fmla="*/ 154750 w 1598802"/>
                        <a:gd name="connsiteY24" fmla="*/ 533025 h 1667042"/>
                        <a:gd name="connsiteX25" fmla="*/ 343923 w 1598802"/>
                        <a:gd name="connsiteY25" fmla="*/ 860684 h 1667042"/>
                        <a:gd name="connsiteX26" fmla="*/ 369200 w 1598802"/>
                        <a:gd name="connsiteY26" fmla="*/ 839828 h 1667042"/>
                        <a:gd name="connsiteX27" fmla="*/ 215975 w 1598802"/>
                        <a:gd name="connsiteY27" fmla="*/ 267988 h 1667042"/>
                        <a:gd name="connsiteX28" fmla="*/ 292870 w 1598802"/>
                        <a:gd name="connsiteY28" fmla="*/ 134804 h 1667042"/>
                        <a:gd name="connsiteX29" fmla="*/ 335967 w 1598802"/>
                        <a:gd name="connsiteY29" fmla="*/ 132103 h 1667042"/>
                        <a:gd name="connsiteX30" fmla="*/ 426053 w 1598802"/>
                        <a:gd name="connsiteY30" fmla="*/ 211698 h 1667042"/>
                        <a:gd name="connsiteX31" fmla="*/ 578656 w 1598802"/>
                        <a:gd name="connsiteY31" fmla="*/ 781218 h 1667042"/>
                        <a:gd name="connsiteX32" fmla="*/ 614705 w 1598802"/>
                        <a:gd name="connsiteY32" fmla="*/ 781218 h 1667042"/>
                        <a:gd name="connsiteX33" fmla="*/ 614705 w 1598802"/>
                        <a:gd name="connsiteY33" fmla="*/ 108744 h 1667042"/>
                        <a:gd name="connsiteX34" fmla="*/ 723449 w 1598802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49671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49671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0112 w 1598802"/>
                        <a:gd name="connsiteY9" fmla="*/ 1040146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90112 w 1598802"/>
                        <a:gd name="connsiteY8" fmla="*/ 1040146 h 1667042"/>
                        <a:gd name="connsiteX9" fmla="*/ 1156573 w 1598802"/>
                        <a:gd name="connsiteY9" fmla="*/ 1045642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80587 w 1598802"/>
                        <a:gd name="connsiteY8" fmla="*/ 1030621 h 1667042"/>
                        <a:gd name="connsiteX9" fmla="*/ 1156573 w 1598802"/>
                        <a:gd name="connsiteY9" fmla="*/ 1045642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56573 w 1598802"/>
                        <a:gd name="connsiteY9" fmla="*/ 1045642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69200 w 1598802"/>
                        <a:gd name="connsiteY23" fmla="*/ 839828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78656 w 1598802"/>
                        <a:gd name="connsiteY28" fmla="*/ 781218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78656 w 1598802"/>
                        <a:gd name="connsiteY28" fmla="*/ 781218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78656 w 1598802"/>
                        <a:gd name="connsiteY28" fmla="*/ 781218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96216 w 1598802"/>
                        <a:gd name="connsiteY28" fmla="*/ 785609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96216 w 1598802"/>
                        <a:gd name="connsiteY28" fmla="*/ 785609 h 1667042"/>
                        <a:gd name="connsiteX29" fmla="*/ 614705 w 1598802"/>
                        <a:gd name="connsiteY29" fmla="*/ 108744 h 1667042"/>
                        <a:gd name="connsiteX30" fmla="*/ 723449 w 1598802"/>
                        <a:gd name="connsiteY30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89632 w 1598802"/>
                        <a:gd name="connsiteY28" fmla="*/ 787805 h 1667042"/>
                        <a:gd name="connsiteX29" fmla="*/ 614705 w 1598802"/>
                        <a:gd name="connsiteY29" fmla="*/ 108744 h 1667042"/>
                        <a:gd name="connsiteX30" fmla="*/ 723449 w 1598802"/>
                        <a:gd name="connsiteY30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89632 w 1598802"/>
                        <a:gd name="connsiteY28" fmla="*/ 787805 h 1667042"/>
                        <a:gd name="connsiteX29" fmla="*/ 614705 w 1598802"/>
                        <a:gd name="connsiteY29" fmla="*/ 108744 h 1667042"/>
                        <a:gd name="connsiteX30" fmla="*/ 723449 w 1598802"/>
                        <a:gd name="connsiteY30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61235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51911 w 1598802"/>
                        <a:gd name="connsiteY6" fmla="*/ 914682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51911 w 1598802"/>
                        <a:gd name="connsiteY6" fmla="*/ 914682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51911 w 1598802"/>
                        <a:gd name="connsiteY6" fmla="*/ 914682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92870 w 1598802"/>
                        <a:gd name="connsiteY23" fmla="*/ 134804 h 1667042"/>
                        <a:gd name="connsiteX24" fmla="*/ 335967 w 1598802"/>
                        <a:gd name="connsiteY24" fmla="*/ 132103 h 1667042"/>
                        <a:gd name="connsiteX25" fmla="*/ 426053 w 1598802"/>
                        <a:gd name="connsiteY25" fmla="*/ 211698 h 1667042"/>
                        <a:gd name="connsiteX26" fmla="*/ 589632 w 1598802"/>
                        <a:gd name="connsiteY26" fmla="*/ 787805 h 1667042"/>
                        <a:gd name="connsiteX27" fmla="*/ 614705 w 1598802"/>
                        <a:gd name="connsiteY27" fmla="*/ 108744 h 1667042"/>
                        <a:gd name="connsiteX28" fmla="*/ 723449 w 1598802"/>
                        <a:gd name="connsiteY28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92870 w 1598802"/>
                        <a:gd name="connsiteY23" fmla="*/ 134804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79700 w 1598802"/>
                        <a:gd name="connsiteY23" fmla="*/ 123829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79700 w 1598802"/>
                        <a:gd name="connsiteY23" fmla="*/ 123829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24755 w 1598802"/>
                        <a:gd name="connsiteY22" fmla="*/ 263598 h 1667042"/>
                        <a:gd name="connsiteX23" fmla="*/ 279700 w 1598802"/>
                        <a:gd name="connsiteY23" fmla="*/ 123829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24755 w 1598802"/>
                        <a:gd name="connsiteY22" fmla="*/ 263598 h 1667042"/>
                        <a:gd name="connsiteX23" fmla="*/ 279700 w 1598802"/>
                        <a:gd name="connsiteY23" fmla="*/ 123829 h 1667042"/>
                        <a:gd name="connsiteX24" fmla="*/ 412883 w 1598802"/>
                        <a:gd name="connsiteY24" fmla="*/ 213894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2 h 1667044"/>
                        <a:gd name="connsiteX1" fmla="*/ 832193 w 1598802"/>
                        <a:gd name="connsiteY1" fmla="*/ 108746 h 1667044"/>
                        <a:gd name="connsiteX2" fmla="*/ 850260 w 1598802"/>
                        <a:gd name="connsiteY2" fmla="*/ 781220 h 1667044"/>
                        <a:gd name="connsiteX3" fmla="*/ 1013838 w 1598802"/>
                        <a:gd name="connsiteY3" fmla="*/ 211699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13838 w 1598802"/>
                        <a:gd name="connsiteY3" fmla="*/ 211699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13838 w 1598802"/>
                        <a:gd name="connsiteY3" fmla="*/ 211699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1466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14669 w 1598802"/>
                        <a:gd name="connsiteY27" fmla="*/ 2 h 1667044"/>
                        <a:gd name="connsiteX0" fmla="*/ 71466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0921 w 1598802"/>
                        <a:gd name="connsiteY23" fmla="*/ 126026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14669 w 1598802"/>
                        <a:gd name="connsiteY27" fmla="*/ 2 h 1667044"/>
                        <a:gd name="connsiteX0" fmla="*/ 71466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0921 w 1598802"/>
                        <a:gd name="connsiteY23" fmla="*/ 126026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14669 w 1598802"/>
                        <a:gd name="connsiteY27" fmla="*/ 2 h 1667044"/>
                        <a:gd name="connsiteX0" fmla="*/ 711834 w 1595967"/>
                        <a:gd name="connsiteY0" fmla="*/ 2 h 1667044"/>
                        <a:gd name="connsiteX1" fmla="*/ 811798 w 1595967"/>
                        <a:gd name="connsiteY1" fmla="*/ 113136 h 1667044"/>
                        <a:gd name="connsiteX2" fmla="*/ 847425 w 1595967"/>
                        <a:gd name="connsiteY2" fmla="*/ 781220 h 1667044"/>
                        <a:gd name="connsiteX3" fmla="*/ 1024172 w 1595967"/>
                        <a:gd name="connsiteY3" fmla="*/ 213894 h 1667044"/>
                        <a:gd name="connsiteX4" fmla="*/ 1144187 w 1595967"/>
                        <a:gd name="connsiteY4" fmla="*/ 134805 h 1667044"/>
                        <a:gd name="connsiteX5" fmla="*/ 1203521 w 1595967"/>
                        <a:gd name="connsiteY5" fmla="*/ 267989 h 1667044"/>
                        <a:gd name="connsiteX6" fmla="*/ 1071025 w 1595967"/>
                        <a:gd name="connsiteY6" fmla="*/ 804936 h 1667044"/>
                        <a:gd name="connsiteX7" fmla="*/ 1070236 w 1595967"/>
                        <a:gd name="connsiteY7" fmla="*/ 992192 h 1667044"/>
                        <a:gd name="connsiteX8" fmla="*/ 1177550 w 1595967"/>
                        <a:gd name="connsiteY8" fmla="*/ 1036119 h 1667044"/>
                        <a:gd name="connsiteX9" fmla="*/ 1394972 w 1595967"/>
                        <a:gd name="connsiteY9" fmla="*/ 900179 h 1667044"/>
                        <a:gd name="connsiteX10" fmla="*/ 1582722 w 1595967"/>
                        <a:gd name="connsiteY10" fmla="*/ 950954 h 1667044"/>
                        <a:gd name="connsiteX11" fmla="*/ 1508135 w 1595967"/>
                        <a:gd name="connsiteY11" fmla="*/ 1136322 h 1667044"/>
                        <a:gd name="connsiteX12" fmla="*/ 1136893 w 1595967"/>
                        <a:gd name="connsiteY12" fmla="*/ 1396534 h 1667044"/>
                        <a:gd name="connsiteX13" fmla="*/ 728787 w 1595967"/>
                        <a:gd name="connsiteY13" fmla="*/ 1667044 h 1667044"/>
                        <a:gd name="connsiteX14" fmla="*/ 685924 w 1595967"/>
                        <a:gd name="connsiteY14" fmla="*/ 1667044 h 1667044"/>
                        <a:gd name="connsiteX15" fmla="*/ 243012 w 1595967"/>
                        <a:gd name="connsiteY15" fmla="*/ 1224132 h 1667044"/>
                        <a:gd name="connsiteX16" fmla="*/ 243012 w 1595967"/>
                        <a:gd name="connsiteY16" fmla="*/ 1081257 h 1667044"/>
                        <a:gd name="connsiteX17" fmla="*/ 8288 w 1595967"/>
                        <a:gd name="connsiteY17" fmla="*/ 615950 h 1667044"/>
                        <a:gd name="connsiteX18" fmla="*/ 38640 w 1595967"/>
                        <a:gd name="connsiteY18" fmla="*/ 502675 h 1667044"/>
                        <a:gd name="connsiteX19" fmla="*/ 151915 w 1595967"/>
                        <a:gd name="connsiteY19" fmla="*/ 533027 h 1667044"/>
                        <a:gd name="connsiteX20" fmla="*/ 353195 w 1595967"/>
                        <a:gd name="connsiteY20" fmla="*/ 852999 h 1667044"/>
                        <a:gd name="connsiteX21" fmla="*/ 221920 w 1595967"/>
                        <a:gd name="connsiteY21" fmla="*/ 263600 h 1667044"/>
                        <a:gd name="connsiteX22" fmla="*/ 268086 w 1595967"/>
                        <a:gd name="connsiteY22" fmla="*/ 126026 h 1667044"/>
                        <a:gd name="connsiteX23" fmla="*/ 410048 w 1595967"/>
                        <a:gd name="connsiteY23" fmla="*/ 213896 h 1667044"/>
                        <a:gd name="connsiteX24" fmla="*/ 586797 w 1595967"/>
                        <a:gd name="connsiteY24" fmla="*/ 787807 h 1667044"/>
                        <a:gd name="connsiteX25" fmla="*/ 620650 w 1595967"/>
                        <a:gd name="connsiteY25" fmla="*/ 110942 h 1667044"/>
                        <a:gd name="connsiteX26" fmla="*/ 711834 w 1595967"/>
                        <a:gd name="connsiteY26" fmla="*/ 2 h 1667044"/>
                        <a:gd name="connsiteX0" fmla="*/ 711728 w 1595861"/>
                        <a:gd name="connsiteY0" fmla="*/ 2 h 1667044"/>
                        <a:gd name="connsiteX1" fmla="*/ 811692 w 1595861"/>
                        <a:gd name="connsiteY1" fmla="*/ 113136 h 1667044"/>
                        <a:gd name="connsiteX2" fmla="*/ 847319 w 1595861"/>
                        <a:gd name="connsiteY2" fmla="*/ 781220 h 1667044"/>
                        <a:gd name="connsiteX3" fmla="*/ 1024066 w 1595861"/>
                        <a:gd name="connsiteY3" fmla="*/ 213894 h 1667044"/>
                        <a:gd name="connsiteX4" fmla="*/ 1144081 w 1595861"/>
                        <a:gd name="connsiteY4" fmla="*/ 134805 h 1667044"/>
                        <a:gd name="connsiteX5" fmla="*/ 1203415 w 1595861"/>
                        <a:gd name="connsiteY5" fmla="*/ 267989 h 1667044"/>
                        <a:gd name="connsiteX6" fmla="*/ 1070919 w 1595861"/>
                        <a:gd name="connsiteY6" fmla="*/ 804936 h 1667044"/>
                        <a:gd name="connsiteX7" fmla="*/ 1070130 w 1595861"/>
                        <a:gd name="connsiteY7" fmla="*/ 992192 h 1667044"/>
                        <a:gd name="connsiteX8" fmla="*/ 1177444 w 1595861"/>
                        <a:gd name="connsiteY8" fmla="*/ 1036119 h 1667044"/>
                        <a:gd name="connsiteX9" fmla="*/ 1394866 w 1595861"/>
                        <a:gd name="connsiteY9" fmla="*/ 900179 h 1667044"/>
                        <a:gd name="connsiteX10" fmla="*/ 1582616 w 1595861"/>
                        <a:gd name="connsiteY10" fmla="*/ 950954 h 1667044"/>
                        <a:gd name="connsiteX11" fmla="*/ 1508029 w 1595861"/>
                        <a:gd name="connsiteY11" fmla="*/ 1136322 h 1667044"/>
                        <a:gd name="connsiteX12" fmla="*/ 1136787 w 1595861"/>
                        <a:gd name="connsiteY12" fmla="*/ 1396534 h 1667044"/>
                        <a:gd name="connsiteX13" fmla="*/ 728681 w 1595861"/>
                        <a:gd name="connsiteY13" fmla="*/ 1667044 h 1667044"/>
                        <a:gd name="connsiteX14" fmla="*/ 685818 w 1595861"/>
                        <a:gd name="connsiteY14" fmla="*/ 1667044 h 1667044"/>
                        <a:gd name="connsiteX15" fmla="*/ 242906 w 1595861"/>
                        <a:gd name="connsiteY15" fmla="*/ 1224132 h 1667044"/>
                        <a:gd name="connsiteX16" fmla="*/ 242906 w 1595861"/>
                        <a:gd name="connsiteY16" fmla="*/ 1081257 h 1667044"/>
                        <a:gd name="connsiteX17" fmla="*/ 8182 w 1595861"/>
                        <a:gd name="connsiteY17" fmla="*/ 615950 h 1667044"/>
                        <a:gd name="connsiteX18" fmla="*/ 38534 w 1595861"/>
                        <a:gd name="connsiteY18" fmla="*/ 502675 h 1667044"/>
                        <a:gd name="connsiteX19" fmla="*/ 147418 w 1595861"/>
                        <a:gd name="connsiteY19" fmla="*/ 537418 h 1667044"/>
                        <a:gd name="connsiteX20" fmla="*/ 353089 w 1595861"/>
                        <a:gd name="connsiteY20" fmla="*/ 852999 h 1667044"/>
                        <a:gd name="connsiteX21" fmla="*/ 221814 w 1595861"/>
                        <a:gd name="connsiteY21" fmla="*/ 263600 h 1667044"/>
                        <a:gd name="connsiteX22" fmla="*/ 267980 w 1595861"/>
                        <a:gd name="connsiteY22" fmla="*/ 126026 h 1667044"/>
                        <a:gd name="connsiteX23" fmla="*/ 409942 w 1595861"/>
                        <a:gd name="connsiteY23" fmla="*/ 213896 h 1667044"/>
                        <a:gd name="connsiteX24" fmla="*/ 586691 w 1595861"/>
                        <a:gd name="connsiteY24" fmla="*/ 787807 h 1667044"/>
                        <a:gd name="connsiteX25" fmla="*/ 620544 w 1595861"/>
                        <a:gd name="connsiteY25" fmla="*/ 110942 h 1667044"/>
                        <a:gd name="connsiteX26" fmla="*/ 711728 w 1595861"/>
                        <a:gd name="connsiteY26" fmla="*/ 2 h 1667044"/>
                        <a:gd name="connsiteX0" fmla="*/ 713979 w 1598112"/>
                        <a:gd name="connsiteY0" fmla="*/ 2 h 1667044"/>
                        <a:gd name="connsiteX1" fmla="*/ 813943 w 1598112"/>
                        <a:gd name="connsiteY1" fmla="*/ 113136 h 1667044"/>
                        <a:gd name="connsiteX2" fmla="*/ 849570 w 1598112"/>
                        <a:gd name="connsiteY2" fmla="*/ 781220 h 1667044"/>
                        <a:gd name="connsiteX3" fmla="*/ 1026317 w 1598112"/>
                        <a:gd name="connsiteY3" fmla="*/ 213894 h 1667044"/>
                        <a:gd name="connsiteX4" fmla="*/ 1146332 w 1598112"/>
                        <a:gd name="connsiteY4" fmla="*/ 134805 h 1667044"/>
                        <a:gd name="connsiteX5" fmla="*/ 1205666 w 1598112"/>
                        <a:gd name="connsiteY5" fmla="*/ 267989 h 1667044"/>
                        <a:gd name="connsiteX6" fmla="*/ 1073170 w 1598112"/>
                        <a:gd name="connsiteY6" fmla="*/ 804936 h 1667044"/>
                        <a:gd name="connsiteX7" fmla="*/ 1072381 w 1598112"/>
                        <a:gd name="connsiteY7" fmla="*/ 992192 h 1667044"/>
                        <a:gd name="connsiteX8" fmla="*/ 1179695 w 1598112"/>
                        <a:gd name="connsiteY8" fmla="*/ 1036119 h 1667044"/>
                        <a:gd name="connsiteX9" fmla="*/ 1397117 w 1598112"/>
                        <a:gd name="connsiteY9" fmla="*/ 900179 h 1667044"/>
                        <a:gd name="connsiteX10" fmla="*/ 1584867 w 1598112"/>
                        <a:gd name="connsiteY10" fmla="*/ 950954 h 1667044"/>
                        <a:gd name="connsiteX11" fmla="*/ 1510280 w 1598112"/>
                        <a:gd name="connsiteY11" fmla="*/ 1136322 h 1667044"/>
                        <a:gd name="connsiteX12" fmla="*/ 1139038 w 1598112"/>
                        <a:gd name="connsiteY12" fmla="*/ 1396534 h 1667044"/>
                        <a:gd name="connsiteX13" fmla="*/ 730932 w 1598112"/>
                        <a:gd name="connsiteY13" fmla="*/ 1667044 h 1667044"/>
                        <a:gd name="connsiteX14" fmla="*/ 688069 w 1598112"/>
                        <a:gd name="connsiteY14" fmla="*/ 1667044 h 1667044"/>
                        <a:gd name="connsiteX15" fmla="*/ 245157 w 1598112"/>
                        <a:gd name="connsiteY15" fmla="*/ 1224132 h 1667044"/>
                        <a:gd name="connsiteX16" fmla="*/ 245157 w 1598112"/>
                        <a:gd name="connsiteY16" fmla="*/ 1081257 h 1667044"/>
                        <a:gd name="connsiteX17" fmla="*/ 10433 w 1598112"/>
                        <a:gd name="connsiteY17" fmla="*/ 615950 h 1667044"/>
                        <a:gd name="connsiteX18" fmla="*/ 40785 w 1598112"/>
                        <a:gd name="connsiteY18" fmla="*/ 502675 h 1667044"/>
                        <a:gd name="connsiteX19" fmla="*/ 149669 w 1598112"/>
                        <a:gd name="connsiteY19" fmla="*/ 537418 h 1667044"/>
                        <a:gd name="connsiteX20" fmla="*/ 355340 w 1598112"/>
                        <a:gd name="connsiteY20" fmla="*/ 852999 h 1667044"/>
                        <a:gd name="connsiteX21" fmla="*/ 224065 w 1598112"/>
                        <a:gd name="connsiteY21" fmla="*/ 263600 h 1667044"/>
                        <a:gd name="connsiteX22" fmla="*/ 270231 w 1598112"/>
                        <a:gd name="connsiteY22" fmla="*/ 126026 h 1667044"/>
                        <a:gd name="connsiteX23" fmla="*/ 412193 w 1598112"/>
                        <a:gd name="connsiteY23" fmla="*/ 213896 h 1667044"/>
                        <a:gd name="connsiteX24" fmla="*/ 588942 w 1598112"/>
                        <a:gd name="connsiteY24" fmla="*/ 787807 h 1667044"/>
                        <a:gd name="connsiteX25" fmla="*/ 622795 w 1598112"/>
                        <a:gd name="connsiteY25" fmla="*/ 110942 h 1667044"/>
                        <a:gd name="connsiteX26" fmla="*/ 713979 w 1598112"/>
                        <a:gd name="connsiteY26" fmla="*/ 2 h 1667044"/>
                        <a:gd name="connsiteX0" fmla="*/ 713979 w 1598112"/>
                        <a:gd name="connsiteY0" fmla="*/ 2 h 1667044"/>
                        <a:gd name="connsiteX1" fmla="*/ 813943 w 1598112"/>
                        <a:gd name="connsiteY1" fmla="*/ 113136 h 1667044"/>
                        <a:gd name="connsiteX2" fmla="*/ 849570 w 1598112"/>
                        <a:gd name="connsiteY2" fmla="*/ 781220 h 1667044"/>
                        <a:gd name="connsiteX3" fmla="*/ 1026317 w 1598112"/>
                        <a:gd name="connsiteY3" fmla="*/ 213894 h 1667044"/>
                        <a:gd name="connsiteX4" fmla="*/ 1146332 w 1598112"/>
                        <a:gd name="connsiteY4" fmla="*/ 134805 h 1667044"/>
                        <a:gd name="connsiteX5" fmla="*/ 1205666 w 1598112"/>
                        <a:gd name="connsiteY5" fmla="*/ 267989 h 1667044"/>
                        <a:gd name="connsiteX6" fmla="*/ 1073170 w 1598112"/>
                        <a:gd name="connsiteY6" fmla="*/ 804936 h 1667044"/>
                        <a:gd name="connsiteX7" fmla="*/ 1072381 w 1598112"/>
                        <a:gd name="connsiteY7" fmla="*/ 992192 h 1667044"/>
                        <a:gd name="connsiteX8" fmla="*/ 1170916 w 1598112"/>
                        <a:gd name="connsiteY8" fmla="*/ 1029534 h 1667044"/>
                        <a:gd name="connsiteX9" fmla="*/ 1397117 w 1598112"/>
                        <a:gd name="connsiteY9" fmla="*/ 900179 h 1667044"/>
                        <a:gd name="connsiteX10" fmla="*/ 1584867 w 1598112"/>
                        <a:gd name="connsiteY10" fmla="*/ 950954 h 1667044"/>
                        <a:gd name="connsiteX11" fmla="*/ 1510280 w 1598112"/>
                        <a:gd name="connsiteY11" fmla="*/ 1136322 h 1667044"/>
                        <a:gd name="connsiteX12" fmla="*/ 1139038 w 1598112"/>
                        <a:gd name="connsiteY12" fmla="*/ 1396534 h 1667044"/>
                        <a:gd name="connsiteX13" fmla="*/ 730932 w 1598112"/>
                        <a:gd name="connsiteY13" fmla="*/ 1667044 h 1667044"/>
                        <a:gd name="connsiteX14" fmla="*/ 688069 w 1598112"/>
                        <a:gd name="connsiteY14" fmla="*/ 1667044 h 1667044"/>
                        <a:gd name="connsiteX15" fmla="*/ 245157 w 1598112"/>
                        <a:gd name="connsiteY15" fmla="*/ 1224132 h 1667044"/>
                        <a:gd name="connsiteX16" fmla="*/ 245157 w 1598112"/>
                        <a:gd name="connsiteY16" fmla="*/ 1081257 h 1667044"/>
                        <a:gd name="connsiteX17" fmla="*/ 10433 w 1598112"/>
                        <a:gd name="connsiteY17" fmla="*/ 615950 h 1667044"/>
                        <a:gd name="connsiteX18" fmla="*/ 40785 w 1598112"/>
                        <a:gd name="connsiteY18" fmla="*/ 502675 h 1667044"/>
                        <a:gd name="connsiteX19" fmla="*/ 149669 w 1598112"/>
                        <a:gd name="connsiteY19" fmla="*/ 537418 h 1667044"/>
                        <a:gd name="connsiteX20" fmla="*/ 355340 w 1598112"/>
                        <a:gd name="connsiteY20" fmla="*/ 852999 h 1667044"/>
                        <a:gd name="connsiteX21" fmla="*/ 224065 w 1598112"/>
                        <a:gd name="connsiteY21" fmla="*/ 263600 h 1667044"/>
                        <a:gd name="connsiteX22" fmla="*/ 270231 w 1598112"/>
                        <a:gd name="connsiteY22" fmla="*/ 126026 h 1667044"/>
                        <a:gd name="connsiteX23" fmla="*/ 412193 w 1598112"/>
                        <a:gd name="connsiteY23" fmla="*/ 213896 h 1667044"/>
                        <a:gd name="connsiteX24" fmla="*/ 588942 w 1598112"/>
                        <a:gd name="connsiteY24" fmla="*/ 787807 h 1667044"/>
                        <a:gd name="connsiteX25" fmla="*/ 622795 w 1598112"/>
                        <a:gd name="connsiteY25" fmla="*/ 110942 h 1667044"/>
                        <a:gd name="connsiteX26" fmla="*/ 713979 w 1598112"/>
                        <a:gd name="connsiteY26" fmla="*/ 2 h 1667044"/>
                        <a:gd name="connsiteX0" fmla="*/ 713979 w 1587883"/>
                        <a:gd name="connsiteY0" fmla="*/ 2 h 1667044"/>
                        <a:gd name="connsiteX1" fmla="*/ 813943 w 1587883"/>
                        <a:gd name="connsiteY1" fmla="*/ 113136 h 1667044"/>
                        <a:gd name="connsiteX2" fmla="*/ 849570 w 1587883"/>
                        <a:gd name="connsiteY2" fmla="*/ 781220 h 1667044"/>
                        <a:gd name="connsiteX3" fmla="*/ 1026317 w 1587883"/>
                        <a:gd name="connsiteY3" fmla="*/ 213894 h 1667044"/>
                        <a:gd name="connsiteX4" fmla="*/ 1146332 w 1587883"/>
                        <a:gd name="connsiteY4" fmla="*/ 134805 h 1667044"/>
                        <a:gd name="connsiteX5" fmla="*/ 1205666 w 1587883"/>
                        <a:gd name="connsiteY5" fmla="*/ 267989 h 1667044"/>
                        <a:gd name="connsiteX6" fmla="*/ 1073170 w 1587883"/>
                        <a:gd name="connsiteY6" fmla="*/ 804936 h 1667044"/>
                        <a:gd name="connsiteX7" fmla="*/ 1072381 w 1587883"/>
                        <a:gd name="connsiteY7" fmla="*/ 992192 h 1667044"/>
                        <a:gd name="connsiteX8" fmla="*/ 1170916 w 1587883"/>
                        <a:gd name="connsiteY8" fmla="*/ 1029534 h 1667044"/>
                        <a:gd name="connsiteX9" fmla="*/ 1397117 w 1587883"/>
                        <a:gd name="connsiteY9" fmla="*/ 900179 h 1667044"/>
                        <a:gd name="connsiteX10" fmla="*/ 1584867 w 1587883"/>
                        <a:gd name="connsiteY10" fmla="*/ 950954 h 1667044"/>
                        <a:gd name="connsiteX11" fmla="*/ 1490526 w 1587883"/>
                        <a:gd name="connsiteY11" fmla="*/ 1120958 h 1667044"/>
                        <a:gd name="connsiteX12" fmla="*/ 1139038 w 1587883"/>
                        <a:gd name="connsiteY12" fmla="*/ 1396534 h 1667044"/>
                        <a:gd name="connsiteX13" fmla="*/ 730932 w 1587883"/>
                        <a:gd name="connsiteY13" fmla="*/ 1667044 h 1667044"/>
                        <a:gd name="connsiteX14" fmla="*/ 688069 w 1587883"/>
                        <a:gd name="connsiteY14" fmla="*/ 1667044 h 1667044"/>
                        <a:gd name="connsiteX15" fmla="*/ 245157 w 1587883"/>
                        <a:gd name="connsiteY15" fmla="*/ 1224132 h 1667044"/>
                        <a:gd name="connsiteX16" fmla="*/ 245157 w 1587883"/>
                        <a:gd name="connsiteY16" fmla="*/ 1081257 h 1667044"/>
                        <a:gd name="connsiteX17" fmla="*/ 10433 w 1587883"/>
                        <a:gd name="connsiteY17" fmla="*/ 615950 h 1667044"/>
                        <a:gd name="connsiteX18" fmla="*/ 40785 w 1587883"/>
                        <a:gd name="connsiteY18" fmla="*/ 502675 h 1667044"/>
                        <a:gd name="connsiteX19" fmla="*/ 149669 w 1587883"/>
                        <a:gd name="connsiteY19" fmla="*/ 537418 h 1667044"/>
                        <a:gd name="connsiteX20" fmla="*/ 355340 w 1587883"/>
                        <a:gd name="connsiteY20" fmla="*/ 852999 h 1667044"/>
                        <a:gd name="connsiteX21" fmla="*/ 224065 w 1587883"/>
                        <a:gd name="connsiteY21" fmla="*/ 263600 h 1667044"/>
                        <a:gd name="connsiteX22" fmla="*/ 270231 w 1587883"/>
                        <a:gd name="connsiteY22" fmla="*/ 126026 h 1667044"/>
                        <a:gd name="connsiteX23" fmla="*/ 412193 w 1587883"/>
                        <a:gd name="connsiteY23" fmla="*/ 213896 h 1667044"/>
                        <a:gd name="connsiteX24" fmla="*/ 588942 w 1587883"/>
                        <a:gd name="connsiteY24" fmla="*/ 787807 h 1667044"/>
                        <a:gd name="connsiteX25" fmla="*/ 622795 w 1587883"/>
                        <a:gd name="connsiteY25" fmla="*/ 110942 h 1667044"/>
                        <a:gd name="connsiteX26" fmla="*/ 713979 w 1587883"/>
                        <a:gd name="connsiteY26" fmla="*/ 2 h 1667044"/>
                        <a:gd name="connsiteX0" fmla="*/ 713979 w 1555959"/>
                        <a:gd name="connsiteY0" fmla="*/ 2 h 1667044"/>
                        <a:gd name="connsiteX1" fmla="*/ 813943 w 1555959"/>
                        <a:gd name="connsiteY1" fmla="*/ 113136 h 1667044"/>
                        <a:gd name="connsiteX2" fmla="*/ 849570 w 1555959"/>
                        <a:gd name="connsiteY2" fmla="*/ 781220 h 1667044"/>
                        <a:gd name="connsiteX3" fmla="*/ 1026317 w 1555959"/>
                        <a:gd name="connsiteY3" fmla="*/ 213894 h 1667044"/>
                        <a:gd name="connsiteX4" fmla="*/ 1146332 w 1555959"/>
                        <a:gd name="connsiteY4" fmla="*/ 134805 h 1667044"/>
                        <a:gd name="connsiteX5" fmla="*/ 1205666 w 1555959"/>
                        <a:gd name="connsiteY5" fmla="*/ 267989 h 1667044"/>
                        <a:gd name="connsiteX6" fmla="*/ 1073170 w 1555959"/>
                        <a:gd name="connsiteY6" fmla="*/ 804936 h 1667044"/>
                        <a:gd name="connsiteX7" fmla="*/ 1072381 w 1555959"/>
                        <a:gd name="connsiteY7" fmla="*/ 992192 h 1667044"/>
                        <a:gd name="connsiteX8" fmla="*/ 1170916 w 1555959"/>
                        <a:gd name="connsiteY8" fmla="*/ 1029534 h 1667044"/>
                        <a:gd name="connsiteX9" fmla="*/ 1397117 w 1555959"/>
                        <a:gd name="connsiteY9" fmla="*/ 900179 h 1667044"/>
                        <a:gd name="connsiteX10" fmla="*/ 1549748 w 1555959"/>
                        <a:gd name="connsiteY10" fmla="*/ 935590 h 1667044"/>
                        <a:gd name="connsiteX11" fmla="*/ 1490526 w 1555959"/>
                        <a:gd name="connsiteY11" fmla="*/ 1120958 h 1667044"/>
                        <a:gd name="connsiteX12" fmla="*/ 1139038 w 1555959"/>
                        <a:gd name="connsiteY12" fmla="*/ 1396534 h 1667044"/>
                        <a:gd name="connsiteX13" fmla="*/ 730932 w 1555959"/>
                        <a:gd name="connsiteY13" fmla="*/ 1667044 h 1667044"/>
                        <a:gd name="connsiteX14" fmla="*/ 688069 w 1555959"/>
                        <a:gd name="connsiteY14" fmla="*/ 1667044 h 1667044"/>
                        <a:gd name="connsiteX15" fmla="*/ 245157 w 1555959"/>
                        <a:gd name="connsiteY15" fmla="*/ 1224132 h 1667044"/>
                        <a:gd name="connsiteX16" fmla="*/ 245157 w 1555959"/>
                        <a:gd name="connsiteY16" fmla="*/ 1081257 h 1667044"/>
                        <a:gd name="connsiteX17" fmla="*/ 10433 w 1555959"/>
                        <a:gd name="connsiteY17" fmla="*/ 615950 h 1667044"/>
                        <a:gd name="connsiteX18" fmla="*/ 40785 w 1555959"/>
                        <a:gd name="connsiteY18" fmla="*/ 502675 h 1667044"/>
                        <a:gd name="connsiteX19" fmla="*/ 149669 w 1555959"/>
                        <a:gd name="connsiteY19" fmla="*/ 537418 h 1667044"/>
                        <a:gd name="connsiteX20" fmla="*/ 355340 w 1555959"/>
                        <a:gd name="connsiteY20" fmla="*/ 852999 h 1667044"/>
                        <a:gd name="connsiteX21" fmla="*/ 224065 w 1555959"/>
                        <a:gd name="connsiteY21" fmla="*/ 263600 h 1667044"/>
                        <a:gd name="connsiteX22" fmla="*/ 270231 w 1555959"/>
                        <a:gd name="connsiteY22" fmla="*/ 126026 h 1667044"/>
                        <a:gd name="connsiteX23" fmla="*/ 412193 w 1555959"/>
                        <a:gd name="connsiteY23" fmla="*/ 213896 h 1667044"/>
                        <a:gd name="connsiteX24" fmla="*/ 588942 w 1555959"/>
                        <a:gd name="connsiteY24" fmla="*/ 787807 h 1667044"/>
                        <a:gd name="connsiteX25" fmla="*/ 622795 w 1555959"/>
                        <a:gd name="connsiteY25" fmla="*/ 110942 h 1667044"/>
                        <a:gd name="connsiteX26" fmla="*/ 713979 w 1555959"/>
                        <a:gd name="connsiteY26" fmla="*/ 2 h 1667044"/>
                        <a:gd name="connsiteX0" fmla="*/ 713979 w 1561641"/>
                        <a:gd name="connsiteY0" fmla="*/ 2 h 1667044"/>
                        <a:gd name="connsiteX1" fmla="*/ 813943 w 1561641"/>
                        <a:gd name="connsiteY1" fmla="*/ 113136 h 1667044"/>
                        <a:gd name="connsiteX2" fmla="*/ 849570 w 1561641"/>
                        <a:gd name="connsiteY2" fmla="*/ 781220 h 1667044"/>
                        <a:gd name="connsiteX3" fmla="*/ 1026317 w 1561641"/>
                        <a:gd name="connsiteY3" fmla="*/ 213894 h 1667044"/>
                        <a:gd name="connsiteX4" fmla="*/ 1146332 w 1561641"/>
                        <a:gd name="connsiteY4" fmla="*/ 134805 h 1667044"/>
                        <a:gd name="connsiteX5" fmla="*/ 1205666 w 1561641"/>
                        <a:gd name="connsiteY5" fmla="*/ 267989 h 1667044"/>
                        <a:gd name="connsiteX6" fmla="*/ 1073170 w 1561641"/>
                        <a:gd name="connsiteY6" fmla="*/ 804936 h 1667044"/>
                        <a:gd name="connsiteX7" fmla="*/ 1072381 w 1561641"/>
                        <a:gd name="connsiteY7" fmla="*/ 992192 h 1667044"/>
                        <a:gd name="connsiteX8" fmla="*/ 1170916 w 1561641"/>
                        <a:gd name="connsiteY8" fmla="*/ 1029534 h 1667044"/>
                        <a:gd name="connsiteX9" fmla="*/ 1397117 w 1561641"/>
                        <a:gd name="connsiteY9" fmla="*/ 900179 h 1667044"/>
                        <a:gd name="connsiteX10" fmla="*/ 1549748 w 1561641"/>
                        <a:gd name="connsiteY10" fmla="*/ 935590 h 1667044"/>
                        <a:gd name="connsiteX11" fmla="*/ 1490526 w 1561641"/>
                        <a:gd name="connsiteY11" fmla="*/ 1120958 h 1667044"/>
                        <a:gd name="connsiteX12" fmla="*/ 1139038 w 1561641"/>
                        <a:gd name="connsiteY12" fmla="*/ 1396534 h 1667044"/>
                        <a:gd name="connsiteX13" fmla="*/ 730932 w 1561641"/>
                        <a:gd name="connsiteY13" fmla="*/ 1667044 h 1667044"/>
                        <a:gd name="connsiteX14" fmla="*/ 688069 w 1561641"/>
                        <a:gd name="connsiteY14" fmla="*/ 1667044 h 1667044"/>
                        <a:gd name="connsiteX15" fmla="*/ 245157 w 1561641"/>
                        <a:gd name="connsiteY15" fmla="*/ 1224132 h 1667044"/>
                        <a:gd name="connsiteX16" fmla="*/ 245157 w 1561641"/>
                        <a:gd name="connsiteY16" fmla="*/ 1081257 h 1667044"/>
                        <a:gd name="connsiteX17" fmla="*/ 10433 w 1561641"/>
                        <a:gd name="connsiteY17" fmla="*/ 615950 h 1667044"/>
                        <a:gd name="connsiteX18" fmla="*/ 40785 w 1561641"/>
                        <a:gd name="connsiteY18" fmla="*/ 502675 h 1667044"/>
                        <a:gd name="connsiteX19" fmla="*/ 149669 w 1561641"/>
                        <a:gd name="connsiteY19" fmla="*/ 537418 h 1667044"/>
                        <a:gd name="connsiteX20" fmla="*/ 355340 w 1561641"/>
                        <a:gd name="connsiteY20" fmla="*/ 852999 h 1667044"/>
                        <a:gd name="connsiteX21" fmla="*/ 224065 w 1561641"/>
                        <a:gd name="connsiteY21" fmla="*/ 263600 h 1667044"/>
                        <a:gd name="connsiteX22" fmla="*/ 270231 w 1561641"/>
                        <a:gd name="connsiteY22" fmla="*/ 126026 h 1667044"/>
                        <a:gd name="connsiteX23" fmla="*/ 412193 w 1561641"/>
                        <a:gd name="connsiteY23" fmla="*/ 213896 h 1667044"/>
                        <a:gd name="connsiteX24" fmla="*/ 588942 w 1561641"/>
                        <a:gd name="connsiteY24" fmla="*/ 787807 h 1667044"/>
                        <a:gd name="connsiteX25" fmla="*/ 622795 w 1561641"/>
                        <a:gd name="connsiteY25" fmla="*/ 110942 h 1667044"/>
                        <a:gd name="connsiteX26" fmla="*/ 713979 w 1561641"/>
                        <a:gd name="connsiteY26" fmla="*/ 2 h 1667044"/>
                        <a:gd name="connsiteX0" fmla="*/ 713979 w 1557053"/>
                        <a:gd name="connsiteY0" fmla="*/ 2 h 1667044"/>
                        <a:gd name="connsiteX1" fmla="*/ 813943 w 1557053"/>
                        <a:gd name="connsiteY1" fmla="*/ 113136 h 1667044"/>
                        <a:gd name="connsiteX2" fmla="*/ 849570 w 1557053"/>
                        <a:gd name="connsiteY2" fmla="*/ 781220 h 1667044"/>
                        <a:gd name="connsiteX3" fmla="*/ 1026317 w 1557053"/>
                        <a:gd name="connsiteY3" fmla="*/ 213894 h 1667044"/>
                        <a:gd name="connsiteX4" fmla="*/ 1146332 w 1557053"/>
                        <a:gd name="connsiteY4" fmla="*/ 134805 h 1667044"/>
                        <a:gd name="connsiteX5" fmla="*/ 1205666 w 1557053"/>
                        <a:gd name="connsiteY5" fmla="*/ 267989 h 1667044"/>
                        <a:gd name="connsiteX6" fmla="*/ 1073170 w 1557053"/>
                        <a:gd name="connsiteY6" fmla="*/ 804936 h 1667044"/>
                        <a:gd name="connsiteX7" fmla="*/ 1072381 w 1557053"/>
                        <a:gd name="connsiteY7" fmla="*/ 992192 h 1667044"/>
                        <a:gd name="connsiteX8" fmla="*/ 1170916 w 1557053"/>
                        <a:gd name="connsiteY8" fmla="*/ 1029534 h 1667044"/>
                        <a:gd name="connsiteX9" fmla="*/ 1381753 w 1557053"/>
                        <a:gd name="connsiteY9" fmla="*/ 913349 h 1667044"/>
                        <a:gd name="connsiteX10" fmla="*/ 1549748 w 1557053"/>
                        <a:gd name="connsiteY10" fmla="*/ 935590 h 1667044"/>
                        <a:gd name="connsiteX11" fmla="*/ 1490526 w 1557053"/>
                        <a:gd name="connsiteY11" fmla="*/ 1120958 h 1667044"/>
                        <a:gd name="connsiteX12" fmla="*/ 1139038 w 1557053"/>
                        <a:gd name="connsiteY12" fmla="*/ 1396534 h 1667044"/>
                        <a:gd name="connsiteX13" fmla="*/ 730932 w 1557053"/>
                        <a:gd name="connsiteY13" fmla="*/ 1667044 h 1667044"/>
                        <a:gd name="connsiteX14" fmla="*/ 688069 w 1557053"/>
                        <a:gd name="connsiteY14" fmla="*/ 1667044 h 1667044"/>
                        <a:gd name="connsiteX15" fmla="*/ 245157 w 1557053"/>
                        <a:gd name="connsiteY15" fmla="*/ 1224132 h 1667044"/>
                        <a:gd name="connsiteX16" fmla="*/ 245157 w 1557053"/>
                        <a:gd name="connsiteY16" fmla="*/ 1081257 h 1667044"/>
                        <a:gd name="connsiteX17" fmla="*/ 10433 w 1557053"/>
                        <a:gd name="connsiteY17" fmla="*/ 615950 h 1667044"/>
                        <a:gd name="connsiteX18" fmla="*/ 40785 w 1557053"/>
                        <a:gd name="connsiteY18" fmla="*/ 502675 h 1667044"/>
                        <a:gd name="connsiteX19" fmla="*/ 149669 w 1557053"/>
                        <a:gd name="connsiteY19" fmla="*/ 537418 h 1667044"/>
                        <a:gd name="connsiteX20" fmla="*/ 355340 w 1557053"/>
                        <a:gd name="connsiteY20" fmla="*/ 852999 h 1667044"/>
                        <a:gd name="connsiteX21" fmla="*/ 224065 w 1557053"/>
                        <a:gd name="connsiteY21" fmla="*/ 263600 h 1667044"/>
                        <a:gd name="connsiteX22" fmla="*/ 270231 w 1557053"/>
                        <a:gd name="connsiteY22" fmla="*/ 126026 h 1667044"/>
                        <a:gd name="connsiteX23" fmla="*/ 412193 w 1557053"/>
                        <a:gd name="connsiteY23" fmla="*/ 213896 h 1667044"/>
                        <a:gd name="connsiteX24" fmla="*/ 588942 w 1557053"/>
                        <a:gd name="connsiteY24" fmla="*/ 787807 h 1667044"/>
                        <a:gd name="connsiteX25" fmla="*/ 622795 w 1557053"/>
                        <a:gd name="connsiteY25" fmla="*/ 110942 h 1667044"/>
                        <a:gd name="connsiteX26" fmla="*/ 713979 w 1557053"/>
                        <a:gd name="connsiteY26" fmla="*/ 2 h 1667044"/>
                        <a:gd name="connsiteX0" fmla="*/ 713979 w 1559893"/>
                        <a:gd name="connsiteY0" fmla="*/ 2 h 1667044"/>
                        <a:gd name="connsiteX1" fmla="*/ 813943 w 1559893"/>
                        <a:gd name="connsiteY1" fmla="*/ 113136 h 1667044"/>
                        <a:gd name="connsiteX2" fmla="*/ 849570 w 1559893"/>
                        <a:gd name="connsiteY2" fmla="*/ 781220 h 1667044"/>
                        <a:gd name="connsiteX3" fmla="*/ 1026317 w 1559893"/>
                        <a:gd name="connsiteY3" fmla="*/ 213894 h 1667044"/>
                        <a:gd name="connsiteX4" fmla="*/ 1146332 w 1559893"/>
                        <a:gd name="connsiteY4" fmla="*/ 134805 h 1667044"/>
                        <a:gd name="connsiteX5" fmla="*/ 1205666 w 1559893"/>
                        <a:gd name="connsiteY5" fmla="*/ 267989 h 1667044"/>
                        <a:gd name="connsiteX6" fmla="*/ 1073170 w 1559893"/>
                        <a:gd name="connsiteY6" fmla="*/ 804936 h 1667044"/>
                        <a:gd name="connsiteX7" fmla="*/ 1072381 w 1559893"/>
                        <a:gd name="connsiteY7" fmla="*/ 992192 h 1667044"/>
                        <a:gd name="connsiteX8" fmla="*/ 1170916 w 1559893"/>
                        <a:gd name="connsiteY8" fmla="*/ 1029534 h 1667044"/>
                        <a:gd name="connsiteX9" fmla="*/ 1381753 w 1559893"/>
                        <a:gd name="connsiteY9" fmla="*/ 913349 h 1667044"/>
                        <a:gd name="connsiteX10" fmla="*/ 1549748 w 1559893"/>
                        <a:gd name="connsiteY10" fmla="*/ 935590 h 1667044"/>
                        <a:gd name="connsiteX11" fmla="*/ 1490526 w 1559893"/>
                        <a:gd name="connsiteY11" fmla="*/ 1120958 h 1667044"/>
                        <a:gd name="connsiteX12" fmla="*/ 1139038 w 1559893"/>
                        <a:gd name="connsiteY12" fmla="*/ 1396534 h 1667044"/>
                        <a:gd name="connsiteX13" fmla="*/ 730932 w 1559893"/>
                        <a:gd name="connsiteY13" fmla="*/ 1667044 h 1667044"/>
                        <a:gd name="connsiteX14" fmla="*/ 688069 w 1559893"/>
                        <a:gd name="connsiteY14" fmla="*/ 1667044 h 1667044"/>
                        <a:gd name="connsiteX15" fmla="*/ 245157 w 1559893"/>
                        <a:gd name="connsiteY15" fmla="*/ 1224132 h 1667044"/>
                        <a:gd name="connsiteX16" fmla="*/ 245157 w 1559893"/>
                        <a:gd name="connsiteY16" fmla="*/ 1081257 h 1667044"/>
                        <a:gd name="connsiteX17" fmla="*/ 10433 w 1559893"/>
                        <a:gd name="connsiteY17" fmla="*/ 615950 h 1667044"/>
                        <a:gd name="connsiteX18" fmla="*/ 40785 w 1559893"/>
                        <a:gd name="connsiteY18" fmla="*/ 502675 h 1667044"/>
                        <a:gd name="connsiteX19" fmla="*/ 149669 w 1559893"/>
                        <a:gd name="connsiteY19" fmla="*/ 537418 h 1667044"/>
                        <a:gd name="connsiteX20" fmla="*/ 355340 w 1559893"/>
                        <a:gd name="connsiteY20" fmla="*/ 852999 h 1667044"/>
                        <a:gd name="connsiteX21" fmla="*/ 224065 w 1559893"/>
                        <a:gd name="connsiteY21" fmla="*/ 263600 h 1667044"/>
                        <a:gd name="connsiteX22" fmla="*/ 270231 w 1559893"/>
                        <a:gd name="connsiteY22" fmla="*/ 126026 h 1667044"/>
                        <a:gd name="connsiteX23" fmla="*/ 412193 w 1559893"/>
                        <a:gd name="connsiteY23" fmla="*/ 213896 h 1667044"/>
                        <a:gd name="connsiteX24" fmla="*/ 588942 w 1559893"/>
                        <a:gd name="connsiteY24" fmla="*/ 787807 h 1667044"/>
                        <a:gd name="connsiteX25" fmla="*/ 622795 w 1559893"/>
                        <a:gd name="connsiteY25" fmla="*/ 110942 h 1667044"/>
                        <a:gd name="connsiteX26" fmla="*/ 713979 w 155989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0761 w 1560423"/>
                        <a:gd name="connsiteY22" fmla="*/ 126026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0761 w 1560423"/>
                        <a:gd name="connsiteY22" fmla="*/ 126026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7346 w 1560423"/>
                        <a:gd name="connsiteY22" fmla="*/ 119441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7346 w 1560423"/>
                        <a:gd name="connsiteY22" fmla="*/ 119441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7346 w 1560423"/>
                        <a:gd name="connsiteY22" fmla="*/ 119441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560423" h="1667044">
                          <a:moveTo>
                            <a:pt x="714509" y="2"/>
                          </a:moveTo>
                          <a:cubicBezTo>
                            <a:pt x="770510" y="368"/>
                            <a:pt x="814473" y="53078"/>
                            <a:pt x="814473" y="113136"/>
                          </a:cubicBezTo>
                          <a:cubicBezTo>
                            <a:pt x="820495" y="337294"/>
                            <a:pt x="814704" y="764427"/>
                            <a:pt x="850100" y="781220"/>
                          </a:cubicBezTo>
                          <a:cubicBezTo>
                            <a:pt x="885496" y="798013"/>
                            <a:pt x="972321" y="403734"/>
                            <a:pt x="1026847" y="213894"/>
                          </a:cubicBezTo>
                          <a:cubicBezTo>
                            <a:pt x="1042391" y="155882"/>
                            <a:pt x="1092826" y="121399"/>
                            <a:pt x="1146862" y="134805"/>
                          </a:cubicBezTo>
                          <a:cubicBezTo>
                            <a:pt x="1200898" y="148211"/>
                            <a:pt x="1221740" y="209977"/>
                            <a:pt x="1206196" y="267989"/>
                          </a:cubicBezTo>
                          <a:lnTo>
                            <a:pt x="1073700" y="804936"/>
                          </a:lnTo>
                          <a:cubicBezTo>
                            <a:pt x="1070062" y="858332"/>
                            <a:pt x="1056620" y="954759"/>
                            <a:pt x="1072911" y="992192"/>
                          </a:cubicBezTo>
                          <a:cubicBezTo>
                            <a:pt x="1089202" y="1029625"/>
                            <a:pt x="1146911" y="1045164"/>
                            <a:pt x="1171446" y="1029534"/>
                          </a:cubicBezTo>
                          <a:lnTo>
                            <a:pt x="1382283" y="913349"/>
                          </a:lnTo>
                          <a:cubicBezTo>
                            <a:pt x="1445519" y="876839"/>
                            <a:pt x="1525564" y="892209"/>
                            <a:pt x="1550278" y="935590"/>
                          </a:cubicBezTo>
                          <a:cubicBezTo>
                            <a:pt x="1574992" y="978971"/>
                            <a:pt x="1554292" y="1084449"/>
                            <a:pt x="1491056" y="1120958"/>
                          </a:cubicBezTo>
                          <a:lnTo>
                            <a:pt x="1139568" y="1396534"/>
                          </a:lnTo>
                          <a:cubicBezTo>
                            <a:pt x="1072331" y="1555502"/>
                            <a:pt x="914923" y="1667044"/>
                            <a:pt x="731462" y="1667044"/>
                          </a:cubicBezTo>
                          <a:lnTo>
                            <a:pt x="688599" y="1667044"/>
                          </a:lnTo>
                          <a:cubicBezTo>
                            <a:pt x="443985" y="1667044"/>
                            <a:pt x="245687" y="1468746"/>
                            <a:pt x="245687" y="1224132"/>
                          </a:cubicBezTo>
                          <a:lnTo>
                            <a:pt x="245687" y="1081257"/>
                          </a:lnTo>
                          <a:lnTo>
                            <a:pt x="10963" y="615950"/>
                          </a:lnTo>
                          <a:cubicBezTo>
                            <a:pt x="-11936" y="576289"/>
                            <a:pt x="2746" y="515763"/>
                            <a:pt x="39121" y="498284"/>
                          </a:cubicBezTo>
                          <a:cubicBezTo>
                            <a:pt x="75496" y="480805"/>
                            <a:pt x="97773" y="479031"/>
                            <a:pt x="150199" y="537418"/>
                          </a:cubicBezTo>
                          <a:cubicBezTo>
                            <a:pt x="202625" y="595805"/>
                            <a:pt x="332497" y="872295"/>
                            <a:pt x="355870" y="852999"/>
                          </a:cubicBezTo>
                          <a:cubicBezTo>
                            <a:pt x="379243" y="833703"/>
                            <a:pt x="271280" y="458603"/>
                            <a:pt x="224595" y="263600"/>
                          </a:cubicBezTo>
                          <a:cubicBezTo>
                            <a:pt x="209051" y="205588"/>
                            <a:pt x="230627" y="132115"/>
                            <a:pt x="277346" y="119441"/>
                          </a:cubicBezTo>
                          <a:cubicBezTo>
                            <a:pt x="324065" y="106767"/>
                            <a:pt x="363263" y="105063"/>
                            <a:pt x="412723" y="213896"/>
                          </a:cubicBezTo>
                          <a:cubicBezTo>
                            <a:pt x="467249" y="405932"/>
                            <a:pt x="554372" y="804966"/>
                            <a:pt x="589472" y="787807"/>
                          </a:cubicBezTo>
                          <a:cubicBezTo>
                            <a:pt x="624572" y="770648"/>
                            <a:pt x="614967" y="337296"/>
                            <a:pt x="623325" y="110942"/>
                          </a:cubicBezTo>
                          <a:cubicBezTo>
                            <a:pt x="623325" y="50884"/>
                            <a:pt x="658508" y="-364"/>
                            <a:pt x="714509" y="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9" name="フリーフォーム: 図形 78">
                      <a:extLst>
                        <a:ext uri="{FF2B5EF4-FFF2-40B4-BE49-F238E27FC236}">
                          <a16:creationId xmlns:a16="http://schemas.microsoft.com/office/drawing/2014/main" id="{EA26E74B-E1AD-6003-5DC0-76DB8AC23CE2}"/>
                        </a:ext>
                      </a:extLst>
                    </p:cNvPr>
                    <p:cNvSpPr/>
                    <p:nvPr/>
                  </p:nvSpPr>
                  <p:spPr>
                    <a:xfrm rot="2796718" flipH="1">
                      <a:off x="3225605" y="5536916"/>
                      <a:ext cx="982578" cy="1049714"/>
                    </a:xfrm>
                    <a:custGeom>
                      <a:avLst/>
                      <a:gdLst>
                        <a:gd name="connsiteX0" fmla="*/ 723449 w 1674729"/>
                        <a:gd name="connsiteY0" fmla="*/ 0 h 1667042"/>
                        <a:gd name="connsiteX1" fmla="*/ 832193 w 1674729"/>
                        <a:gd name="connsiteY1" fmla="*/ 108744 h 1667042"/>
                        <a:gd name="connsiteX2" fmla="*/ 832193 w 1674729"/>
                        <a:gd name="connsiteY2" fmla="*/ 781218 h 1667042"/>
                        <a:gd name="connsiteX3" fmla="*/ 861235 w 1674729"/>
                        <a:gd name="connsiteY3" fmla="*/ 781218 h 1667042"/>
                        <a:gd name="connsiteX4" fmla="*/ 1013838 w 1674729"/>
                        <a:gd name="connsiteY4" fmla="*/ 211697 h 1667042"/>
                        <a:gd name="connsiteX5" fmla="*/ 1147022 w 1674729"/>
                        <a:gd name="connsiteY5" fmla="*/ 134803 h 1667042"/>
                        <a:gd name="connsiteX6" fmla="*/ 1223916 w 1674729"/>
                        <a:gd name="connsiteY6" fmla="*/ 267987 h 1667042"/>
                        <a:gd name="connsiteX7" fmla="*/ 1054692 w 1674729"/>
                        <a:gd name="connsiteY7" fmla="*/ 899539 h 1667042"/>
                        <a:gd name="connsiteX8" fmla="*/ 1051911 w 1674729"/>
                        <a:gd name="connsiteY8" fmla="*/ 914682 h 1667042"/>
                        <a:gd name="connsiteX9" fmla="*/ 1097255 w 1674729"/>
                        <a:gd name="connsiteY9" fmla="*/ 1056814 h 1667042"/>
                        <a:gd name="connsiteX10" fmla="*/ 1108948 w 1674729"/>
                        <a:gd name="connsiteY10" fmla="*/ 1067074 h 1667042"/>
                        <a:gd name="connsiteX11" fmla="*/ 1476388 w 1674729"/>
                        <a:gd name="connsiteY11" fmla="*/ 854933 h 1667042"/>
                        <a:gd name="connsiteX12" fmla="*/ 1656994 w 1674729"/>
                        <a:gd name="connsiteY12" fmla="*/ 903326 h 1667042"/>
                        <a:gd name="connsiteX13" fmla="*/ 1608601 w 1674729"/>
                        <a:gd name="connsiteY13" fmla="*/ 1083932 h 1667042"/>
                        <a:gd name="connsiteX14" fmla="*/ 1155573 w 1674729"/>
                        <a:gd name="connsiteY14" fmla="*/ 1345488 h 1667042"/>
                        <a:gd name="connsiteX15" fmla="*/ 1139728 w 1674729"/>
                        <a:gd name="connsiteY15" fmla="*/ 1396532 h 1667042"/>
                        <a:gd name="connsiteX16" fmla="*/ 731622 w 1674729"/>
                        <a:gd name="connsiteY16" fmla="*/ 1667042 h 1667042"/>
                        <a:gd name="connsiteX17" fmla="*/ 688759 w 1674729"/>
                        <a:gd name="connsiteY17" fmla="*/ 1667042 h 1667042"/>
                        <a:gd name="connsiteX18" fmla="*/ 245847 w 1674729"/>
                        <a:gd name="connsiteY18" fmla="*/ 1224130 h 1667042"/>
                        <a:gd name="connsiteX19" fmla="*/ 245847 w 1674729"/>
                        <a:gd name="connsiteY19" fmla="*/ 1081255 h 1667042"/>
                        <a:gd name="connsiteX20" fmla="*/ 250890 w 1674729"/>
                        <a:gd name="connsiteY20" fmla="*/ 1031236 h 1667042"/>
                        <a:gd name="connsiteX21" fmla="*/ 11123 w 1674729"/>
                        <a:gd name="connsiteY21" fmla="*/ 615948 h 1667042"/>
                        <a:gd name="connsiteX22" fmla="*/ 41475 w 1674729"/>
                        <a:gd name="connsiteY22" fmla="*/ 502673 h 1667042"/>
                        <a:gd name="connsiteX23" fmla="*/ 72686 w 1674729"/>
                        <a:gd name="connsiteY23" fmla="*/ 492178 h 1667042"/>
                        <a:gd name="connsiteX24" fmla="*/ 154750 w 1674729"/>
                        <a:gd name="connsiteY24" fmla="*/ 533025 h 1667042"/>
                        <a:gd name="connsiteX25" fmla="*/ 343923 w 1674729"/>
                        <a:gd name="connsiteY25" fmla="*/ 860684 h 1667042"/>
                        <a:gd name="connsiteX26" fmla="*/ 369200 w 1674729"/>
                        <a:gd name="connsiteY26" fmla="*/ 839828 h 1667042"/>
                        <a:gd name="connsiteX27" fmla="*/ 215975 w 1674729"/>
                        <a:gd name="connsiteY27" fmla="*/ 267988 h 1667042"/>
                        <a:gd name="connsiteX28" fmla="*/ 292870 w 1674729"/>
                        <a:gd name="connsiteY28" fmla="*/ 134804 h 1667042"/>
                        <a:gd name="connsiteX29" fmla="*/ 335967 w 1674729"/>
                        <a:gd name="connsiteY29" fmla="*/ 132103 h 1667042"/>
                        <a:gd name="connsiteX30" fmla="*/ 426053 w 1674729"/>
                        <a:gd name="connsiteY30" fmla="*/ 211698 h 1667042"/>
                        <a:gd name="connsiteX31" fmla="*/ 578656 w 1674729"/>
                        <a:gd name="connsiteY31" fmla="*/ 781218 h 1667042"/>
                        <a:gd name="connsiteX32" fmla="*/ 614705 w 1674729"/>
                        <a:gd name="connsiteY32" fmla="*/ 781218 h 1667042"/>
                        <a:gd name="connsiteX33" fmla="*/ 614705 w 1674729"/>
                        <a:gd name="connsiteY33" fmla="*/ 108744 h 1667042"/>
                        <a:gd name="connsiteX34" fmla="*/ 723449 w 1674729"/>
                        <a:gd name="connsiteY34" fmla="*/ 0 h 1667042"/>
                        <a:gd name="connsiteX0" fmla="*/ 723449 w 1674117"/>
                        <a:gd name="connsiteY0" fmla="*/ 0 h 1667042"/>
                        <a:gd name="connsiteX1" fmla="*/ 832193 w 1674117"/>
                        <a:gd name="connsiteY1" fmla="*/ 108744 h 1667042"/>
                        <a:gd name="connsiteX2" fmla="*/ 832193 w 1674117"/>
                        <a:gd name="connsiteY2" fmla="*/ 781218 h 1667042"/>
                        <a:gd name="connsiteX3" fmla="*/ 861235 w 1674117"/>
                        <a:gd name="connsiteY3" fmla="*/ 781218 h 1667042"/>
                        <a:gd name="connsiteX4" fmla="*/ 1013838 w 1674117"/>
                        <a:gd name="connsiteY4" fmla="*/ 211697 h 1667042"/>
                        <a:gd name="connsiteX5" fmla="*/ 1147022 w 1674117"/>
                        <a:gd name="connsiteY5" fmla="*/ 134803 h 1667042"/>
                        <a:gd name="connsiteX6" fmla="*/ 1223916 w 1674117"/>
                        <a:gd name="connsiteY6" fmla="*/ 267987 h 1667042"/>
                        <a:gd name="connsiteX7" fmla="*/ 1054692 w 1674117"/>
                        <a:gd name="connsiteY7" fmla="*/ 899539 h 1667042"/>
                        <a:gd name="connsiteX8" fmla="*/ 1051911 w 1674117"/>
                        <a:gd name="connsiteY8" fmla="*/ 914682 h 1667042"/>
                        <a:gd name="connsiteX9" fmla="*/ 1097255 w 1674117"/>
                        <a:gd name="connsiteY9" fmla="*/ 1056814 h 1667042"/>
                        <a:gd name="connsiteX10" fmla="*/ 1108948 w 1674117"/>
                        <a:gd name="connsiteY10" fmla="*/ 1067074 h 1667042"/>
                        <a:gd name="connsiteX11" fmla="*/ 1397807 w 1674117"/>
                        <a:gd name="connsiteY11" fmla="*/ 900177 h 1667042"/>
                        <a:gd name="connsiteX12" fmla="*/ 1656994 w 1674117"/>
                        <a:gd name="connsiteY12" fmla="*/ 903326 h 1667042"/>
                        <a:gd name="connsiteX13" fmla="*/ 1608601 w 1674117"/>
                        <a:gd name="connsiteY13" fmla="*/ 1083932 h 1667042"/>
                        <a:gd name="connsiteX14" fmla="*/ 1155573 w 1674117"/>
                        <a:gd name="connsiteY14" fmla="*/ 1345488 h 1667042"/>
                        <a:gd name="connsiteX15" fmla="*/ 1139728 w 1674117"/>
                        <a:gd name="connsiteY15" fmla="*/ 1396532 h 1667042"/>
                        <a:gd name="connsiteX16" fmla="*/ 731622 w 1674117"/>
                        <a:gd name="connsiteY16" fmla="*/ 1667042 h 1667042"/>
                        <a:gd name="connsiteX17" fmla="*/ 688759 w 1674117"/>
                        <a:gd name="connsiteY17" fmla="*/ 1667042 h 1667042"/>
                        <a:gd name="connsiteX18" fmla="*/ 245847 w 1674117"/>
                        <a:gd name="connsiteY18" fmla="*/ 1224130 h 1667042"/>
                        <a:gd name="connsiteX19" fmla="*/ 245847 w 1674117"/>
                        <a:gd name="connsiteY19" fmla="*/ 1081255 h 1667042"/>
                        <a:gd name="connsiteX20" fmla="*/ 250890 w 1674117"/>
                        <a:gd name="connsiteY20" fmla="*/ 1031236 h 1667042"/>
                        <a:gd name="connsiteX21" fmla="*/ 11123 w 1674117"/>
                        <a:gd name="connsiteY21" fmla="*/ 615948 h 1667042"/>
                        <a:gd name="connsiteX22" fmla="*/ 41475 w 1674117"/>
                        <a:gd name="connsiteY22" fmla="*/ 502673 h 1667042"/>
                        <a:gd name="connsiteX23" fmla="*/ 72686 w 1674117"/>
                        <a:gd name="connsiteY23" fmla="*/ 492178 h 1667042"/>
                        <a:gd name="connsiteX24" fmla="*/ 154750 w 1674117"/>
                        <a:gd name="connsiteY24" fmla="*/ 533025 h 1667042"/>
                        <a:gd name="connsiteX25" fmla="*/ 343923 w 1674117"/>
                        <a:gd name="connsiteY25" fmla="*/ 860684 h 1667042"/>
                        <a:gd name="connsiteX26" fmla="*/ 369200 w 1674117"/>
                        <a:gd name="connsiteY26" fmla="*/ 839828 h 1667042"/>
                        <a:gd name="connsiteX27" fmla="*/ 215975 w 1674117"/>
                        <a:gd name="connsiteY27" fmla="*/ 267988 h 1667042"/>
                        <a:gd name="connsiteX28" fmla="*/ 292870 w 1674117"/>
                        <a:gd name="connsiteY28" fmla="*/ 134804 h 1667042"/>
                        <a:gd name="connsiteX29" fmla="*/ 335967 w 1674117"/>
                        <a:gd name="connsiteY29" fmla="*/ 132103 h 1667042"/>
                        <a:gd name="connsiteX30" fmla="*/ 426053 w 1674117"/>
                        <a:gd name="connsiteY30" fmla="*/ 211698 h 1667042"/>
                        <a:gd name="connsiteX31" fmla="*/ 578656 w 1674117"/>
                        <a:gd name="connsiteY31" fmla="*/ 781218 h 1667042"/>
                        <a:gd name="connsiteX32" fmla="*/ 614705 w 1674117"/>
                        <a:gd name="connsiteY32" fmla="*/ 781218 h 1667042"/>
                        <a:gd name="connsiteX33" fmla="*/ 614705 w 1674117"/>
                        <a:gd name="connsiteY33" fmla="*/ 108744 h 1667042"/>
                        <a:gd name="connsiteX34" fmla="*/ 723449 w 1674117"/>
                        <a:gd name="connsiteY34" fmla="*/ 0 h 1667042"/>
                        <a:gd name="connsiteX0" fmla="*/ 723449 w 1659290"/>
                        <a:gd name="connsiteY0" fmla="*/ 0 h 1667042"/>
                        <a:gd name="connsiteX1" fmla="*/ 832193 w 1659290"/>
                        <a:gd name="connsiteY1" fmla="*/ 108744 h 1667042"/>
                        <a:gd name="connsiteX2" fmla="*/ 832193 w 1659290"/>
                        <a:gd name="connsiteY2" fmla="*/ 781218 h 1667042"/>
                        <a:gd name="connsiteX3" fmla="*/ 861235 w 1659290"/>
                        <a:gd name="connsiteY3" fmla="*/ 781218 h 1667042"/>
                        <a:gd name="connsiteX4" fmla="*/ 1013838 w 1659290"/>
                        <a:gd name="connsiteY4" fmla="*/ 211697 h 1667042"/>
                        <a:gd name="connsiteX5" fmla="*/ 1147022 w 1659290"/>
                        <a:gd name="connsiteY5" fmla="*/ 134803 h 1667042"/>
                        <a:gd name="connsiteX6" fmla="*/ 1223916 w 1659290"/>
                        <a:gd name="connsiteY6" fmla="*/ 267987 h 1667042"/>
                        <a:gd name="connsiteX7" fmla="*/ 1054692 w 1659290"/>
                        <a:gd name="connsiteY7" fmla="*/ 899539 h 1667042"/>
                        <a:gd name="connsiteX8" fmla="*/ 1051911 w 1659290"/>
                        <a:gd name="connsiteY8" fmla="*/ 914682 h 1667042"/>
                        <a:gd name="connsiteX9" fmla="*/ 1097255 w 1659290"/>
                        <a:gd name="connsiteY9" fmla="*/ 1056814 h 1667042"/>
                        <a:gd name="connsiteX10" fmla="*/ 1108948 w 1659290"/>
                        <a:gd name="connsiteY10" fmla="*/ 1067074 h 1667042"/>
                        <a:gd name="connsiteX11" fmla="*/ 1397807 w 1659290"/>
                        <a:gd name="connsiteY11" fmla="*/ 900177 h 1667042"/>
                        <a:gd name="connsiteX12" fmla="*/ 1656994 w 1659290"/>
                        <a:gd name="connsiteY12" fmla="*/ 903326 h 1667042"/>
                        <a:gd name="connsiteX13" fmla="*/ 1510970 w 1659290"/>
                        <a:gd name="connsiteY13" fmla="*/ 1136320 h 1667042"/>
                        <a:gd name="connsiteX14" fmla="*/ 1155573 w 1659290"/>
                        <a:gd name="connsiteY14" fmla="*/ 1345488 h 1667042"/>
                        <a:gd name="connsiteX15" fmla="*/ 1139728 w 1659290"/>
                        <a:gd name="connsiteY15" fmla="*/ 1396532 h 1667042"/>
                        <a:gd name="connsiteX16" fmla="*/ 731622 w 1659290"/>
                        <a:gd name="connsiteY16" fmla="*/ 1667042 h 1667042"/>
                        <a:gd name="connsiteX17" fmla="*/ 688759 w 1659290"/>
                        <a:gd name="connsiteY17" fmla="*/ 1667042 h 1667042"/>
                        <a:gd name="connsiteX18" fmla="*/ 245847 w 1659290"/>
                        <a:gd name="connsiteY18" fmla="*/ 1224130 h 1667042"/>
                        <a:gd name="connsiteX19" fmla="*/ 245847 w 1659290"/>
                        <a:gd name="connsiteY19" fmla="*/ 1081255 h 1667042"/>
                        <a:gd name="connsiteX20" fmla="*/ 250890 w 1659290"/>
                        <a:gd name="connsiteY20" fmla="*/ 1031236 h 1667042"/>
                        <a:gd name="connsiteX21" fmla="*/ 11123 w 1659290"/>
                        <a:gd name="connsiteY21" fmla="*/ 615948 h 1667042"/>
                        <a:gd name="connsiteX22" fmla="*/ 41475 w 1659290"/>
                        <a:gd name="connsiteY22" fmla="*/ 502673 h 1667042"/>
                        <a:gd name="connsiteX23" fmla="*/ 72686 w 1659290"/>
                        <a:gd name="connsiteY23" fmla="*/ 492178 h 1667042"/>
                        <a:gd name="connsiteX24" fmla="*/ 154750 w 1659290"/>
                        <a:gd name="connsiteY24" fmla="*/ 533025 h 1667042"/>
                        <a:gd name="connsiteX25" fmla="*/ 343923 w 1659290"/>
                        <a:gd name="connsiteY25" fmla="*/ 860684 h 1667042"/>
                        <a:gd name="connsiteX26" fmla="*/ 369200 w 1659290"/>
                        <a:gd name="connsiteY26" fmla="*/ 839828 h 1667042"/>
                        <a:gd name="connsiteX27" fmla="*/ 215975 w 1659290"/>
                        <a:gd name="connsiteY27" fmla="*/ 267988 h 1667042"/>
                        <a:gd name="connsiteX28" fmla="*/ 292870 w 1659290"/>
                        <a:gd name="connsiteY28" fmla="*/ 134804 h 1667042"/>
                        <a:gd name="connsiteX29" fmla="*/ 335967 w 1659290"/>
                        <a:gd name="connsiteY29" fmla="*/ 132103 h 1667042"/>
                        <a:gd name="connsiteX30" fmla="*/ 426053 w 1659290"/>
                        <a:gd name="connsiteY30" fmla="*/ 211698 h 1667042"/>
                        <a:gd name="connsiteX31" fmla="*/ 578656 w 1659290"/>
                        <a:gd name="connsiteY31" fmla="*/ 781218 h 1667042"/>
                        <a:gd name="connsiteX32" fmla="*/ 614705 w 1659290"/>
                        <a:gd name="connsiteY32" fmla="*/ 781218 h 1667042"/>
                        <a:gd name="connsiteX33" fmla="*/ 614705 w 1659290"/>
                        <a:gd name="connsiteY33" fmla="*/ 108744 h 1667042"/>
                        <a:gd name="connsiteX34" fmla="*/ 723449 w 1659290"/>
                        <a:gd name="connsiteY34" fmla="*/ 0 h 1667042"/>
                        <a:gd name="connsiteX0" fmla="*/ 723449 w 1593259"/>
                        <a:gd name="connsiteY0" fmla="*/ 0 h 1667042"/>
                        <a:gd name="connsiteX1" fmla="*/ 832193 w 1593259"/>
                        <a:gd name="connsiteY1" fmla="*/ 108744 h 1667042"/>
                        <a:gd name="connsiteX2" fmla="*/ 832193 w 1593259"/>
                        <a:gd name="connsiteY2" fmla="*/ 781218 h 1667042"/>
                        <a:gd name="connsiteX3" fmla="*/ 861235 w 1593259"/>
                        <a:gd name="connsiteY3" fmla="*/ 781218 h 1667042"/>
                        <a:gd name="connsiteX4" fmla="*/ 1013838 w 1593259"/>
                        <a:gd name="connsiteY4" fmla="*/ 211697 h 1667042"/>
                        <a:gd name="connsiteX5" fmla="*/ 1147022 w 1593259"/>
                        <a:gd name="connsiteY5" fmla="*/ 134803 h 1667042"/>
                        <a:gd name="connsiteX6" fmla="*/ 1223916 w 1593259"/>
                        <a:gd name="connsiteY6" fmla="*/ 267987 h 1667042"/>
                        <a:gd name="connsiteX7" fmla="*/ 1054692 w 1593259"/>
                        <a:gd name="connsiteY7" fmla="*/ 899539 h 1667042"/>
                        <a:gd name="connsiteX8" fmla="*/ 1051911 w 1593259"/>
                        <a:gd name="connsiteY8" fmla="*/ 914682 h 1667042"/>
                        <a:gd name="connsiteX9" fmla="*/ 1097255 w 1593259"/>
                        <a:gd name="connsiteY9" fmla="*/ 1056814 h 1667042"/>
                        <a:gd name="connsiteX10" fmla="*/ 1108948 w 1593259"/>
                        <a:gd name="connsiteY10" fmla="*/ 1067074 h 1667042"/>
                        <a:gd name="connsiteX11" fmla="*/ 1397807 w 1593259"/>
                        <a:gd name="connsiteY11" fmla="*/ 900177 h 1667042"/>
                        <a:gd name="connsiteX12" fmla="*/ 1587938 w 1593259"/>
                        <a:gd name="connsiteY12" fmla="*/ 946189 h 1667042"/>
                        <a:gd name="connsiteX13" fmla="*/ 1510970 w 1593259"/>
                        <a:gd name="connsiteY13" fmla="*/ 1136320 h 1667042"/>
                        <a:gd name="connsiteX14" fmla="*/ 1155573 w 1593259"/>
                        <a:gd name="connsiteY14" fmla="*/ 1345488 h 1667042"/>
                        <a:gd name="connsiteX15" fmla="*/ 1139728 w 1593259"/>
                        <a:gd name="connsiteY15" fmla="*/ 1396532 h 1667042"/>
                        <a:gd name="connsiteX16" fmla="*/ 731622 w 1593259"/>
                        <a:gd name="connsiteY16" fmla="*/ 1667042 h 1667042"/>
                        <a:gd name="connsiteX17" fmla="*/ 688759 w 1593259"/>
                        <a:gd name="connsiteY17" fmla="*/ 1667042 h 1667042"/>
                        <a:gd name="connsiteX18" fmla="*/ 245847 w 1593259"/>
                        <a:gd name="connsiteY18" fmla="*/ 1224130 h 1667042"/>
                        <a:gd name="connsiteX19" fmla="*/ 245847 w 1593259"/>
                        <a:gd name="connsiteY19" fmla="*/ 1081255 h 1667042"/>
                        <a:gd name="connsiteX20" fmla="*/ 250890 w 1593259"/>
                        <a:gd name="connsiteY20" fmla="*/ 1031236 h 1667042"/>
                        <a:gd name="connsiteX21" fmla="*/ 11123 w 1593259"/>
                        <a:gd name="connsiteY21" fmla="*/ 615948 h 1667042"/>
                        <a:gd name="connsiteX22" fmla="*/ 41475 w 1593259"/>
                        <a:gd name="connsiteY22" fmla="*/ 502673 h 1667042"/>
                        <a:gd name="connsiteX23" fmla="*/ 72686 w 1593259"/>
                        <a:gd name="connsiteY23" fmla="*/ 492178 h 1667042"/>
                        <a:gd name="connsiteX24" fmla="*/ 154750 w 1593259"/>
                        <a:gd name="connsiteY24" fmla="*/ 533025 h 1667042"/>
                        <a:gd name="connsiteX25" fmla="*/ 343923 w 1593259"/>
                        <a:gd name="connsiteY25" fmla="*/ 860684 h 1667042"/>
                        <a:gd name="connsiteX26" fmla="*/ 369200 w 1593259"/>
                        <a:gd name="connsiteY26" fmla="*/ 839828 h 1667042"/>
                        <a:gd name="connsiteX27" fmla="*/ 215975 w 1593259"/>
                        <a:gd name="connsiteY27" fmla="*/ 267988 h 1667042"/>
                        <a:gd name="connsiteX28" fmla="*/ 292870 w 1593259"/>
                        <a:gd name="connsiteY28" fmla="*/ 134804 h 1667042"/>
                        <a:gd name="connsiteX29" fmla="*/ 335967 w 1593259"/>
                        <a:gd name="connsiteY29" fmla="*/ 132103 h 1667042"/>
                        <a:gd name="connsiteX30" fmla="*/ 426053 w 1593259"/>
                        <a:gd name="connsiteY30" fmla="*/ 211698 h 1667042"/>
                        <a:gd name="connsiteX31" fmla="*/ 578656 w 1593259"/>
                        <a:gd name="connsiteY31" fmla="*/ 781218 h 1667042"/>
                        <a:gd name="connsiteX32" fmla="*/ 614705 w 1593259"/>
                        <a:gd name="connsiteY32" fmla="*/ 781218 h 1667042"/>
                        <a:gd name="connsiteX33" fmla="*/ 614705 w 1593259"/>
                        <a:gd name="connsiteY33" fmla="*/ 108744 h 1667042"/>
                        <a:gd name="connsiteX34" fmla="*/ 723449 w 1593259"/>
                        <a:gd name="connsiteY34" fmla="*/ 0 h 1667042"/>
                        <a:gd name="connsiteX0" fmla="*/ 723449 w 1594161"/>
                        <a:gd name="connsiteY0" fmla="*/ 0 h 1667042"/>
                        <a:gd name="connsiteX1" fmla="*/ 832193 w 1594161"/>
                        <a:gd name="connsiteY1" fmla="*/ 108744 h 1667042"/>
                        <a:gd name="connsiteX2" fmla="*/ 832193 w 1594161"/>
                        <a:gd name="connsiteY2" fmla="*/ 781218 h 1667042"/>
                        <a:gd name="connsiteX3" fmla="*/ 861235 w 1594161"/>
                        <a:gd name="connsiteY3" fmla="*/ 781218 h 1667042"/>
                        <a:gd name="connsiteX4" fmla="*/ 1013838 w 1594161"/>
                        <a:gd name="connsiteY4" fmla="*/ 211697 h 1667042"/>
                        <a:gd name="connsiteX5" fmla="*/ 1147022 w 1594161"/>
                        <a:gd name="connsiteY5" fmla="*/ 134803 h 1667042"/>
                        <a:gd name="connsiteX6" fmla="*/ 1223916 w 1594161"/>
                        <a:gd name="connsiteY6" fmla="*/ 267987 h 1667042"/>
                        <a:gd name="connsiteX7" fmla="*/ 1054692 w 1594161"/>
                        <a:gd name="connsiteY7" fmla="*/ 899539 h 1667042"/>
                        <a:gd name="connsiteX8" fmla="*/ 1051911 w 1594161"/>
                        <a:gd name="connsiteY8" fmla="*/ 914682 h 1667042"/>
                        <a:gd name="connsiteX9" fmla="*/ 1097255 w 1594161"/>
                        <a:gd name="connsiteY9" fmla="*/ 1056814 h 1667042"/>
                        <a:gd name="connsiteX10" fmla="*/ 1108948 w 1594161"/>
                        <a:gd name="connsiteY10" fmla="*/ 1067074 h 1667042"/>
                        <a:gd name="connsiteX11" fmla="*/ 1397807 w 1594161"/>
                        <a:gd name="connsiteY11" fmla="*/ 900177 h 1667042"/>
                        <a:gd name="connsiteX12" fmla="*/ 1587938 w 1594161"/>
                        <a:gd name="connsiteY12" fmla="*/ 946189 h 1667042"/>
                        <a:gd name="connsiteX13" fmla="*/ 1510970 w 1594161"/>
                        <a:gd name="connsiteY13" fmla="*/ 1136320 h 1667042"/>
                        <a:gd name="connsiteX14" fmla="*/ 1155573 w 1594161"/>
                        <a:gd name="connsiteY14" fmla="*/ 1345488 h 1667042"/>
                        <a:gd name="connsiteX15" fmla="*/ 1139728 w 1594161"/>
                        <a:gd name="connsiteY15" fmla="*/ 1396532 h 1667042"/>
                        <a:gd name="connsiteX16" fmla="*/ 731622 w 1594161"/>
                        <a:gd name="connsiteY16" fmla="*/ 1667042 h 1667042"/>
                        <a:gd name="connsiteX17" fmla="*/ 688759 w 1594161"/>
                        <a:gd name="connsiteY17" fmla="*/ 1667042 h 1667042"/>
                        <a:gd name="connsiteX18" fmla="*/ 245847 w 1594161"/>
                        <a:gd name="connsiteY18" fmla="*/ 1224130 h 1667042"/>
                        <a:gd name="connsiteX19" fmla="*/ 245847 w 1594161"/>
                        <a:gd name="connsiteY19" fmla="*/ 1081255 h 1667042"/>
                        <a:gd name="connsiteX20" fmla="*/ 250890 w 1594161"/>
                        <a:gd name="connsiteY20" fmla="*/ 1031236 h 1667042"/>
                        <a:gd name="connsiteX21" fmla="*/ 11123 w 1594161"/>
                        <a:gd name="connsiteY21" fmla="*/ 615948 h 1667042"/>
                        <a:gd name="connsiteX22" fmla="*/ 41475 w 1594161"/>
                        <a:gd name="connsiteY22" fmla="*/ 502673 h 1667042"/>
                        <a:gd name="connsiteX23" fmla="*/ 72686 w 1594161"/>
                        <a:gd name="connsiteY23" fmla="*/ 492178 h 1667042"/>
                        <a:gd name="connsiteX24" fmla="*/ 154750 w 1594161"/>
                        <a:gd name="connsiteY24" fmla="*/ 533025 h 1667042"/>
                        <a:gd name="connsiteX25" fmla="*/ 343923 w 1594161"/>
                        <a:gd name="connsiteY25" fmla="*/ 860684 h 1667042"/>
                        <a:gd name="connsiteX26" fmla="*/ 369200 w 1594161"/>
                        <a:gd name="connsiteY26" fmla="*/ 839828 h 1667042"/>
                        <a:gd name="connsiteX27" fmla="*/ 215975 w 1594161"/>
                        <a:gd name="connsiteY27" fmla="*/ 267988 h 1667042"/>
                        <a:gd name="connsiteX28" fmla="*/ 292870 w 1594161"/>
                        <a:gd name="connsiteY28" fmla="*/ 134804 h 1667042"/>
                        <a:gd name="connsiteX29" fmla="*/ 335967 w 1594161"/>
                        <a:gd name="connsiteY29" fmla="*/ 132103 h 1667042"/>
                        <a:gd name="connsiteX30" fmla="*/ 426053 w 1594161"/>
                        <a:gd name="connsiteY30" fmla="*/ 211698 h 1667042"/>
                        <a:gd name="connsiteX31" fmla="*/ 578656 w 1594161"/>
                        <a:gd name="connsiteY31" fmla="*/ 781218 h 1667042"/>
                        <a:gd name="connsiteX32" fmla="*/ 614705 w 1594161"/>
                        <a:gd name="connsiteY32" fmla="*/ 781218 h 1667042"/>
                        <a:gd name="connsiteX33" fmla="*/ 614705 w 1594161"/>
                        <a:gd name="connsiteY33" fmla="*/ 108744 h 1667042"/>
                        <a:gd name="connsiteX34" fmla="*/ 723449 w 1594161"/>
                        <a:gd name="connsiteY34" fmla="*/ 0 h 1667042"/>
                        <a:gd name="connsiteX0" fmla="*/ 723449 w 1596962"/>
                        <a:gd name="connsiteY0" fmla="*/ 0 h 1667042"/>
                        <a:gd name="connsiteX1" fmla="*/ 832193 w 1596962"/>
                        <a:gd name="connsiteY1" fmla="*/ 108744 h 1667042"/>
                        <a:gd name="connsiteX2" fmla="*/ 832193 w 1596962"/>
                        <a:gd name="connsiteY2" fmla="*/ 781218 h 1667042"/>
                        <a:gd name="connsiteX3" fmla="*/ 861235 w 1596962"/>
                        <a:gd name="connsiteY3" fmla="*/ 781218 h 1667042"/>
                        <a:gd name="connsiteX4" fmla="*/ 1013838 w 1596962"/>
                        <a:gd name="connsiteY4" fmla="*/ 211697 h 1667042"/>
                        <a:gd name="connsiteX5" fmla="*/ 1147022 w 1596962"/>
                        <a:gd name="connsiteY5" fmla="*/ 134803 h 1667042"/>
                        <a:gd name="connsiteX6" fmla="*/ 1223916 w 1596962"/>
                        <a:gd name="connsiteY6" fmla="*/ 267987 h 1667042"/>
                        <a:gd name="connsiteX7" fmla="*/ 1054692 w 1596962"/>
                        <a:gd name="connsiteY7" fmla="*/ 899539 h 1667042"/>
                        <a:gd name="connsiteX8" fmla="*/ 1051911 w 1596962"/>
                        <a:gd name="connsiteY8" fmla="*/ 914682 h 1667042"/>
                        <a:gd name="connsiteX9" fmla="*/ 1097255 w 1596962"/>
                        <a:gd name="connsiteY9" fmla="*/ 1056814 h 1667042"/>
                        <a:gd name="connsiteX10" fmla="*/ 1108948 w 1596962"/>
                        <a:gd name="connsiteY10" fmla="*/ 1067074 h 1667042"/>
                        <a:gd name="connsiteX11" fmla="*/ 1397807 w 1596962"/>
                        <a:gd name="connsiteY11" fmla="*/ 900177 h 1667042"/>
                        <a:gd name="connsiteX12" fmla="*/ 1587938 w 1596962"/>
                        <a:gd name="connsiteY12" fmla="*/ 946189 h 1667042"/>
                        <a:gd name="connsiteX13" fmla="*/ 1510970 w 1596962"/>
                        <a:gd name="connsiteY13" fmla="*/ 1136320 h 1667042"/>
                        <a:gd name="connsiteX14" fmla="*/ 1155573 w 1596962"/>
                        <a:gd name="connsiteY14" fmla="*/ 1345488 h 1667042"/>
                        <a:gd name="connsiteX15" fmla="*/ 1139728 w 1596962"/>
                        <a:gd name="connsiteY15" fmla="*/ 1396532 h 1667042"/>
                        <a:gd name="connsiteX16" fmla="*/ 731622 w 1596962"/>
                        <a:gd name="connsiteY16" fmla="*/ 1667042 h 1667042"/>
                        <a:gd name="connsiteX17" fmla="*/ 688759 w 1596962"/>
                        <a:gd name="connsiteY17" fmla="*/ 1667042 h 1667042"/>
                        <a:gd name="connsiteX18" fmla="*/ 245847 w 1596962"/>
                        <a:gd name="connsiteY18" fmla="*/ 1224130 h 1667042"/>
                        <a:gd name="connsiteX19" fmla="*/ 245847 w 1596962"/>
                        <a:gd name="connsiteY19" fmla="*/ 1081255 h 1667042"/>
                        <a:gd name="connsiteX20" fmla="*/ 250890 w 1596962"/>
                        <a:gd name="connsiteY20" fmla="*/ 1031236 h 1667042"/>
                        <a:gd name="connsiteX21" fmla="*/ 11123 w 1596962"/>
                        <a:gd name="connsiteY21" fmla="*/ 615948 h 1667042"/>
                        <a:gd name="connsiteX22" fmla="*/ 41475 w 1596962"/>
                        <a:gd name="connsiteY22" fmla="*/ 502673 h 1667042"/>
                        <a:gd name="connsiteX23" fmla="*/ 72686 w 1596962"/>
                        <a:gd name="connsiteY23" fmla="*/ 492178 h 1667042"/>
                        <a:gd name="connsiteX24" fmla="*/ 154750 w 1596962"/>
                        <a:gd name="connsiteY24" fmla="*/ 533025 h 1667042"/>
                        <a:gd name="connsiteX25" fmla="*/ 343923 w 1596962"/>
                        <a:gd name="connsiteY25" fmla="*/ 860684 h 1667042"/>
                        <a:gd name="connsiteX26" fmla="*/ 369200 w 1596962"/>
                        <a:gd name="connsiteY26" fmla="*/ 839828 h 1667042"/>
                        <a:gd name="connsiteX27" fmla="*/ 215975 w 1596962"/>
                        <a:gd name="connsiteY27" fmla="*/ 267988 h 1667042"/>
                        <a:gd name="connsiteX28" fmla="*/ 292870 w 1596962"/>
                        <a:gd name="connsiteY28" fmla="*/ 134804 h 1667042"/>
                        <a:gd name="connsiteX29" fmla="*/ 335967 w 1596962"/>
                        <a:gd name="connsiteY29" fmla="*/ 132103 h 1667042"/>
                        <a:gd name="connsiteX30" fmla="*/ 426053 w 1596962"/>
                        <a:gd name="connsiteY30" fmla="*/ 211698 h 1667042"/>
                        <a:gd name="connsiteX31" fmla="*/ 578656 w 1596962"/>
                        <a:gd name="connsiteY31" fmla="*/ 781218 h 1667042"/>
                        <a:gd name="connsiteX32" fmla="*/ 614705 w 1596962"/>
                        <a:gd name="connsiteY32" fmla="*/ 781218 h 1667042"/>
                        <a:gd name="connsiteX33" fmla="*/ 614705 w 1596962"/>
                        <a:gd name="connsiteY33" fmla="*/ 108744 h 1667042"/>
                        <a:gd name="connsiteX34" fmla="*/ 723449 w 1596962"/>
                        <a:gd name="connsiteY34" fmla="*/ 0 h 1667042"/>
                        <a:gd name="connsiteX0" fmla="*/ 723449 w 1599061"/>
                        <a:gd name="connsiteY0" fmla="*/ 0 h 1667042"/>
                        <a:gd name="connsiteX1" fmla="*/ 832193 w 1599061"/>
                        <a:gd name="connsiteY1" fmla="*/ 108744 h 1667042"/>
                        <a:gd name="connsiteX2" fmla="*/ 832193 w 1599061"/>
                        <a:gd name="connsiteY2" fmla="*/ 781218 h 1667042"/>
                        <a:gd name="connsiteX3" fmla="*/ 861235 w 1599061"/>
                        <a:gd name="connsiteY3" fmla="*/ 781218 h 1667042"/>
                        <a:gd name="connsiteX4" fmla="*/ 1013838 w 1599061"/>
                        <a:gd name="connsiteY4" fmla="*/ 211697 h 1667042"/>
                        <a:gd name="connsiteX5" fmla="*/ 1147022 w 1599061"/>
                        <a:gd name="connsiteY5" fmla="*/ 134803 h 1667042"/>
                        <a:gd name="connsiteX6" fmla="*/ 1223916 w 1599061"/>
                        <a:gd name="connsiteY6" fmla="*/ 267987 h 1667042"/>
                        <a:gd name="connsiteX7" fmla="*/ 1054692 w 1599061"/>
                        <a:gd name="connsiteY7" fmla="*/ 899539 h 1667042"/>
                        <a:gd name="connsiteX8" fmla="*/ 1051911 w 1599061"/>
                        <a:gd name="connsiteY8" fmla="*/ 914682 h 1667042"/>
                        <a:gd name="connsiteX9" fmla="*/ 1097255 w 1599061"/>
                        <a:gd name="connsiteY9" fmla="*/ 1056814 h 1667042"/>
                        <a:gd name="connsiteX10" fmla="*/ 1108948 w 1599061"/>
                        <a:gd name="connsiteY10" fmla="*/ 1067074 h 1667042"/>
                        <a:gd name="connsiteX11" fmla="*/ 1397807 w 1599061"/>
                        <a:gd name="connsiteY11" fmla="*/ 900177 h 1667042"/>
                        <a:gd name="connsiteX12" fmla="*/ 1590319 w 1599061"/>
                        <a:gd name="connsiteY12" fmla="*/ 953333 h 1667042"/>
                        <a:gd name="connsiteX13" fmla="*/ 1510970 w 1599061"/>
                        <a:gd name="connsiteY13" fmla="*/ 1136320 h 1667042"/>
                        <a:gd name="connsiteX14" fmla="*/ 1155573 w 1599061"/>
                        <a:gd name="connsiteY14" fmla="*/ 1345488 h 1667042"/>
                        <a:gd name="connsiteX15" fmla="*/ 1139728 w 1599061"/>
                        <a:gd name="connsiteY15" fmla="*/ 1396532 h 1667042"/>
                        <a:gd name="connsiteX16" fmla="*/ 731622 w 1599061"/>
                        <a:gd name="connsiteY16" fmla="*/ 1667042 h 1667042"/>
                        <a:gd name="connsiteX17" fmla="*/ 688759 w 1599061"/>
                        <a:gd name="connsiteY17" fmla="*/ 1667042 h 1667042"/>
                        <a:gd name="connsiteX18" fmla="*/ 245847 w 1599061"/>
                        <a:gd name="connsiteY18" fmla="*/ 1224130 h 1667042"/>
                        <a:gd name="connsiteX19" fmla="*/ 245847 w 1599061"/>
                        <a:gd name="connsiteY19" fmla="*/ 1081255 h 1667042"/>
                        <a:gd name="connsiteX20" fmla="*/ 250890 w 1599061"/>
                        <a:gd name="connsiteY20" fmla="*/ 1031236 h 1667042"/>
                        <a:gd name="connsiteX21" fmla="*/ 11123 w 1599061"/>
                        <a:gd name="connsiteY21" fmla="*/ 615948 h 1667042"/>
                        <a:gd name="connsiteX22" fmla="*/ 41475 w 1599061"/>
                        <a:gd name="connsiteY22" fmla="*/ 502673 h 1667042"/>
                        <a:gd name="connsiteX23" fmla="*/ 72686 w 1599061"/>
                        <a:gd name="connsiteY23" fmla="*/ 492178 h 1667042"/>
                        <a:gd name="connsiteX24" fmla="*/ 154750 w 1599061"/>
                        <a:gd name="connsiteY24" fmla="*/ 533025 h 1667042"/>
                        <a:gd name="connsiteX25" fmla="*/ 343923 w 1599061"/>
                        <a:gd name="connsiteY25" fmla="*/ 860684 h 1667042"/>
                        <a:gd name="connsiteX26" fmla="*/ 369200 w 1599061"/>
                        <a:gd name="connsiteY26" fmla="*/ 839828 h 1667042"/>
                        <a:gd name="connsiteX27" fmla="*/ 215975 w 1599061"/>
                        <a:gd name="connsiteY27" fmla="*/ 267988 h 1667042"/>
                        <a:gd name="connsiteX28" fmla="*/ 292870 w 1599061"/>
                        <a:gd name="connsiteY28" fmla="*/ 134804 h 1667042"/>
                        <a:gd name="connsiteX29" fmla="*/ 335967 w 1599061"/>
                        <a:gd name="connsiteY29" fmla="*/ 132103 h 1667042"/>
                        <a:gd name="connsiteX30" fmla="*/ 426053 w 1599061"/>
                        <a:gd name="connsiteY30" fmla="*/ 211698 h 1667042"/>
                        <a:gd name="connsiteX31" fmla="*/ 578656 w 1599061"/>
                        <a:gd name="connsiteY31" fmla="*/ 781218 h 1667042"/>
                        <a:gd name="connsiteX32" fmla="*/ 614705 w 1599061"/>
                        <a:gd name="connsiteY32" fmla="*/ 781218 h 1667042"/>
                        <a:gd name="connsiteX33" fmla="*/ 614705 w 1599061"/>
                        <a:gd name="connsiteY33" fmla="*/ 108744 h 1667042"/>
                        <a:gd name="connsiteX34" fmla="*/ 723449 w 1599061"/>
                        <a:gd name="connsiteY34" fmla="*/ 0 h 1667042"/>
                        <a:gd name="connsiteX0" fmla="*/ 723449 w 1602893"/>
                        <a:gd name="connsiteY0" fmla="*/ 0 h 1667042"/>
                        <a:gd name="connsiteX1" fmla="*/ 832193 w 1602893"/>
                        <a:gd name="connsiteY1" fmla="*/ 108744 h 1667042"/>
                        <a:gd name="connsiteX2" fmla="*/ 832193 w 1602893"/>
                        <a:gd name="connsiteY2" fmla="*/ 781218 h 1667042"/>
                        <a:gd name="connsiteX3" fmla="*/ 861235 w 1602893"/>
                        <a:gd name="connsiteY3" fmla="*/ 781218 h 1667042"/>
                        <a:gd name="connsiteX4" fmla="*/ 1013838 w 1602893"/>
                        <a:gd name="connsiteY4" fmla="*/ 211697 h 1667042"/>
                        <a:gd name="connsiteX5" fmla="*/ 1147022 w 1602893"/>
                        <a:gd name="connsiteY5" fmla="*/ 134803 h 1667042"/>
                        <a:gd name="connsiteX6" fmla="*/ 1223916 w 1602893"/>
                        <a:gd name="connsiteY6" fmla="*/ 267987 h 1667042"/>
                        <a:gd name="connsiteX7" fmla="*/ 1054692 w 1602893"/>
                        <a:gd name="connsiteY7" fmla="*/ 899539 h 1667042"/>
                        <a:gd name="connsiteX8" fmla="*/ 1051911 w 1602893"/>
                        <a:gd name="connsiteY8" fmla="*/ 914682 h 1667042"/>
                        <a:gd name="connsiteX9" fmla="*/ 1097255 w 1602893"/>
                        <a:gd name="connsiteY9" fmla="*/ 1056814 h 1667042"/>
                        <a:gd name="connsiteX10" fmla="*/ 1108948 w 1602893"/>
                        <a:gd name="connsiteY10" fmla="*/ 1067074 h 1667042"/>
                        <a:gd name="connsiteX11" fmla="*/ 1397807 w 1602893"/>
                        <a:gd name="connsiteY11" fmla="*/ 900177 h 1667042"/>
                        <a:gd name="connsiteX12" fmla="*/ 1590319 w 1602893"/>
                        <a:gd name="connsiteY12" fmla="*/ 953333 h 1667042"/>
                        <a:gd name="connsiteX13" fmla="*/ 1510970 w 1602893"/>
                        <a:gd name="connsiteY13" fmla="*/ 1136320 h 1667042"/>
                        <a:gd name="connsiteX14" fmla="*/ 1155573 w 1602893"/>
                        <a:gd name="connsiteY14" fmla="*/ 1345488 h 1667042"/>
                        <a:gd name="connsiteX15" fmla="*/ 1139728 w 1602893"/>
                        <a:gd name="connsiteY15" fmla="*/ 1396532 h 1667042"/>
                        <a:gd name="connsiteX16" fmla="*/ 731622 w 1602893"/>
                        <a:gd name="connsiteY16" fmla="*/ 1667042 h 1667042"/>
                        <a:gd name="connsiteX17" fmla="*/ 688759 w 1602893"/>
                        <a:gd name="connsiteY17" fmla="*/ 1667042 h 1667042"/>
                        <a:gd name="connsiteX18" fmla="*/ 245847 w 1602893"/>
                        <a:gd name="connsiteY18" fmla="*/ 1224130 h 1667042"/>
                        <a:gd name="connsiteX19" fmla="*/ 245847 w 1602893"/>
                        <a:gd name="connsiteY19" fmla="*/ 1081255 h 1667042"/>
                        <a:gd name="connsiteX20" fmla="*/ 250890 w 1602893"/>
                        <a:gd name="connsiteY20" fmla="*/ 1031236 h 1667042"/>
                        <a:gd name="connsiteX21" fmla="*/ 11123 w 1602893"/>
                        <a:gd name="connsiteY21" fmla="*/ 615948 h 1667042"/>
                        <a:gd name="connsiteX22" fmla="*/ 41475 w 1602893"/>
                        <a:gd name="connsiteY22" fmla="*/ 502673 h 1667042"/>
                        <a:gd name="connsiteX23" fmla="*/ 72686 w 1602893"/>
                        <a:gd name="connsiteY23" fmla="*/ 492178 h 1667042"/>
                        <a:gd name="connsiteX24" fmla="*/ 154750 w 1602893"/>
                        <a:gd name="connsiteY24" fmla="*/ 533025 h 1667042"/>
                        <a:gd name="connsiteX25" fmla="*/ 343923 w 1602893"/>
                        <a:gd name="connsiteY25" fmla="*/ 860684 h 1667042"/>
                        <a:gd name="connsiteX26" fmla="*/ 369200 w 1602893"/>
                        <a:gd name="connsiteY26" fmla="*/ 839828 h 1667042"/>
                        <a:gd name="connsiteX27" fmla="*/ 215975 w 1602893"/>
                        <a:gd name="connsiteY27" fmla="*/ 267988 h 1667042"/>
                        <a:gd name="connsiteX28" fmla="*/ 292870 w 1602893"/>
                        <a:gd name="connsiteY28" fmla="*/ 134804 h 1667042"/>
                        <a:gd name="connsiteX29" fmla="*/ 335967 w 1602893"/>
                        <a:gd name="connsiteY29" fmla="*/ 132103 h 1667042"/>
                        <a:gd name="connsiteX30" fmla="*/ 426053 w 1602893"/>
                        <a:gd name="connsiteY30" fmla="*/ 211698 h 1667042"/>
                        <a:gd name="connsiteX31" fmla="*/ 578656 w 1602893"/>
                        <a:gd name="connsiteY31" fmla="*/ 781218 h 1667042"/>
                        <a:gd name="connsiteX32" fmla="*/ 614705 w 1602893"/>
                        <a:gd name="connsiteY32" fmla="*/ 781218 h 1667042"/>
                        <a:gd name="connsiteX33" fmla="*/ 614705 w 1602893"/>
                        <a:gd name="connsiteY33" fmla="*/ 108744 h 1667042"/>
                        <a:gd name="connsiteX34" fmla="*/ 723449 w 1602893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08948 w 1598802"/>
                        <a:gd name="connsiteY10" fmla="*/ 1067074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55573 w 1598802"/>
                        <a:gd name="connsiteY14" fmla="*/ 1345488 h 1667042"/>
                        <a:gd name="connsiteX15" fmla="*/ 1139728 w 1598802"/>
                        <a:gd name="connsiteY15" fmla="*/ 1396532 h 1667042"/>
                        <a:gd name="connsiteX16" fmla="*/ 731622 w 1598802"/>
                        <a:gd name="connsiteY16" fmla="*/ 1667042 h 1667042"/>
                        <a:gd name="connsiteX17" fmla="*/ 688759 w 1598802"/>
                        <a:gd name="connsiteY17" fmla="*/ 1667042 h 1667042"/>
                        <a:gd name="connsiteX18" fmla="*/ 245847 w 1598802"/>
                        <a:gd name="connsiteY18" fmla="*/ 1224130 h 1667042"/>
                        <a:gd name="connsiteX19" fmla="*/ 245847 w 1598802"/>
                        <a:gd name="connsiteY19" fmla="*/ 1081255 h 1667042"/>
                        <a:gd name="connsiteX20" fmla="*/ 250890 w 1598802"/>
                        <a:gd name="connsiteY20" fmla="*/ 1031236 h 1667042"/>
                        <a:gd name="connsiteX21" fmla="*/ 11123 w 1598802"/>
                        <a:gd name="connsiteY21" fmla="*/ 615948 h 1667042"/>
                        <a:gd name="connsiteX22" fmla="*/ 41475 w 1598802"/>
                        <a:gd name="connsiteY22" fmla="*/ 502673 h 1667042"/>
                        <a:gd name="connsiteX23" fmla="*/ 72686 w 1598802"/>
                        <a:gd name="connsiteY23" fmla="*/ 492178 h 1667042"/>
                        <a:gd name="connsiteX24" fmla="*/ 154750 w 1598802"/>
                        <a:gd name="connsiteY24" fmla="*/ 533025 h 1667042"/>
                        <a:gd name="connsiteX25" fmla="*/ 343923 w 1598802"/>
                        <a:gd name="connsiteY25" fmla="*/ 860684 h 1667042"/>
                        <a:gd name="connsiteX26" fmla="*/ 369200 w 1598802"/>
                        <a:gd name="connsiteY26" fmla="*/ 839828 h 1667042"/>
                        <a:gd name="connsiteX27" fmla="*/ 215975 w 1598802"/>
                        <a:gd name="connsiteY27" fmla="*/ 267988 h 1667042"/>
                        <a:gd name="connsiteX28" fmla="*/ 292870 w 1598802"/>
                        <a:gd name="connsiteY28" fmla="*/ 134804 h 1667042"/>
                        <a:gd name="connsiteX29" fmla="*/ 335967 w 1598802"/>
                        <a:gd name="connsiteY29" fmla="*/ 132103 h 1667042"/>
                        <a:gd name="connsiteX30" fmla="*/ 426053 w 1598802"/>
                        <a:gd name="connsiteY30" fmla="*/ 211698 h 1667042"/>
                        <a:gd name="connsiteX31" fmla="*/ 578656 w 1598802"/>
                        <a:gd name="connsiteY31" fmla="*/ 781218 h 1667042"/>
                        <a:gd name="connsiteX32" fmla="*/ 614705 w 1598802"/>
                        <a:gd name="connsiteY32" fmla="*/ 781218 h 1667042"/>
                        <a:gd name="connsiteX33" fmla="*/ 614705 w 1598802"/>
                        <a:gd name="connsiteY33" fmla="*/ 108744 h 1667042"/>
                        <a:gd name="connsiteX34" fmla="*/ 723449 w 1598802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55573 w 1598802"/>
                        <a:gd name="connsiteY14" fmla="*/ 1345488 h 1667042"/>
                        <a:gd name="connsiteX15" fmla="*/ 1139728 w 1598802"/>
                        <a:gd name="connsiteY15" fmla="*/ 1396532 h 1667042"/>
                        <a:gd name="connsiteX16" fmla="*/ 731622 w 1598802"/>
                        <a:gd name="connsiteY16" fmla="*/ 1667042 h 1667042"/>
                        <a:gd name="connsiteX17" fmla="*/ 688759 w 1598802"/>
                        <a:gd name="connsiteY17" fmla="*/ 1667042 h 1667042"/>
                        <a:gd name="connsiteX18" fmla="*/ 245847 w 1598802"/>
                        <a:gd name="connsiteY18" fmla="*/ 1224130 h 1667042"/>
                        <a:gd name="connsiteX19" fmla="*/ 245847 w 1598802"/>
                        <a:gd name="connsiteY19" fmla="*/ 1081255 h 1667042"/>
                        <a:gd name="connsiteX20" fmla="*/ 250890 w 1598802"/>
                        <a:gd name="connsiteY20" fmla="*/ 1031236 h 1667042"/>
                        <a:gd name="connsiteX21" fmla="*/ 11123 w 1598802"/>
                        <a:gd name="connsiteY21" fmla="*/ 615948 h 1667042"/>
                        <a:gd name="connsiteX22" fmla="*/ 41475 w 1598802"/>
                        <a:gd name="connsiteY22" fmla="*/ 502673 h 1667042"/>
                        <a:gd name="connsiteX23" fmla="*/ 72686 w 1598802"/>
                        <a:gd name="connsiteY23" fmla="*/ 492178 h 1667042"/>
                        <a:gd name="connsiteX24" fmla="*/ 154750 w 1598802"/>
                        <a:gd name="connsiteY24" fmla="*/ 533025 h 1667042"/>
                        <a:gd name="connsiteX25" fmla="*/ 343923 w 1598802"/>
                        <a:gd name="connsiteY25" fmla="*/ 860684 h 1667042"/>
                        <a:gd name="connsiteX26" fmla="*/ 369200 w 1598802"/>
                        <a:gd name="connsiteY26" fmla="*/ 839828 h 1667042"/>
                        <a:gd name="connsiteX27" fmla="*/ 215975 w 1598802"/>
                        <a:gd name="connsiteY27" fmla="*/ 267988 h 1667042"/>
                        <a:gd name="connsiteX28" fmla="*/ 292870 w 1598802"/>
                        <a:gd name="connsiteY28" fmla="*/ 134804 h 1667042"/>
                        <a:gd name="connsiteX29" fmla="*/ 335967 w 1598802"/>
                        <a:gd name="connsiteY29" fmla="*/ 132103 h 1667042"/>
                        <a:gd name="connsiteX30" fmla="*/ 426053 w 1598802"/>
                        <a:gd name="connsiteY30" fmla="*/ 211698 h 1667042"/>
                        <a:gd name="connsiteX31" fmla="*/ 578656 w 1598802"/>
                        <a:gd name="connsiteY31" fmla="*/ 781218 h 1667042"/>
                        <a:gd name="connsiteX32" fmla="*/ 614705 w 1598802"/>
                        <a:gd name="connsiteY32" fmla="*/ 781218 h 1667042"/>
                        <a:gd name="connsiteX33" fmla="*/ 614705 w 1598802"/>
                        <a:gd name="connsiteY33" fmla="*/ 108744 h 1667042"/>
                        <a:gd name="connsiteX34" fmla="*/ 723449 w 1598802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55573 w 1598802"/>
                        <a:gd name="connsiteY14" fmla="*/ 1345488 h 1667042"/>
                        <a:gd name="connsiteX15" fmla="*/ 1139728 w 1598802"/>
                        <a:gd name="connsiteY15" fmla="*/ 1396532 h 1667042"/>
                        <a:gd name="connsiteX16" fmla="*/ 731622 w 1598802"/>
                        <a:gd name="connsiteY16" fmla="*/ 1667042 h 1667042"/>
                        <a:gd name="connsiteX17" fmla="*/ 688759 w 1598802"/>
                        <a:gd name="connsiteY17" fmla="*/ 1667042 h 1667042"/>
                        <a:gd name="connsiteX18" fmla="*/ 245847 w 1598802"/>
                        <a:gd name="connsiteY18" fmla="*/ 1224130 h 1667042"/>
                        <a:gd name="connsiteX19" fmla="*/ 245847 w 1598802"/>
                        <a:gd name="connsiteY19" fmla="*/ 1081255 h 1667042"/>
                        <a:gd name="connsiteX20" fmla="*/ 250890 w 1598802"/>
                        <a:gd name="connsiteY20" fmla="*/ 1031236 h 1667042"/>
                        <a:gd name="connsiteX21" fmla="*/ 11123 w 1598802"/>
                        <a:gd name="connsiteY21" fmla="*/ 615948 h 1667042"/>
                        <a:gd name="connsiteX22" fmla="*/ 41475 w 1598802"/>
                        <a:gd name="connsiteY22" fmla="*/ 502673 h 1667042"/>
                        <a:gd name="connsiteX23" fmla="*/ 72686 w 1598802"/>
                        <a:gd name="connsiteY23" fmla="*/ 492178 h 1667042"/>
                        <a:gd name="connsiteX24" fmla="*/ 154750 w 1598802"/>
                        <a:gd name="connsiteY24" fmla="*/ 533025 h 1667042"/>
                        <a:gd name="connsiteX25" fmla="*/ 343923 w 1598802"/>
                        <a:gd name="connsiteY25" fmla="*/ 860684 h 1667042"/>
                        <a:gd name="connsiteX26" fmla="*/ 369200 w 1598802"/>
                        <a:gd name="connsiteY26" fmla="*/ 839828 h 1667042"/>
                        <a:gd name="connsiteX27" fmla="*/ 215975 w 1598802"/>
                        <a:gd name="connsiteY27" fmla="*/ 267988 h 1667042"/>
                        <a:gd name="connsiteX28" fmla="*/ 292870 w 1598802"/>
                        <a:gd name="connsiteY28" fmla="*/ 134804 h 1667042"/>
                        <a:gd name="connsiteX29" fmla="*/ 335967 w 1598802"/>
                        <a:gd name="connsiteY29" fmla="*/ 132103 h 1667042"/>
                        <a:gd name="connsiteX30" fmla="*/ 426053 w 1598802"/>
                        <a:gd name="connsiteY30" fmla="*/ 211698 h 1667042"/>
                        <a:gd name="connsiteX31" fmla="*/ 578656 w 1598802"/>
                        <a:gd name="connsiteY31" fmla="*/ 781218 h 1667042"/>
                        <a:gd name="connsiteX32" fmla="*/ 614705 w 1598802"/>
                        <a:gd name="connsiteY32" fmla="*/ 781218 h 1667042"/>
                        <a:gd name="connsiteX33" fmla="*/ 614705 w 1598802"/>
                        <a:gd name="connsiteY33" fmla="*/ 108744 h 1667042"/>
                        <a:gd name="connsiteX34" fmla="*/ 723449 w 1598802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49671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49671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0112 w 1598802"/>
                        <a:gd name="connsiteY9" fmla="*/ 1040146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90112 w 1598802"/>
                        <a:gd name="connsiteY8" fmla="*/ 1040146 h 1667042"/>
                        <a:gd name="connsiteX9" fmla="*/ 1156573 w 1598802"/>
                        <a:gd name="connsiteY9" fmla="*/ 1045642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80587 w 1598802"/>
                        <a:gd name="connsiteY8" fmla="*/ 1030621 h 1667042"/>
                        <a:gd name="connsiteX9" fmla="*/ 1156573 w 1598802"/>
                        <a:gd name="connsiteY9" fmla="*/ 1045642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56573 w 1598802"/>
                        <a:gd name="connsiteY9" fmla="*/ 1045642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69200 w 1598802"/>
                        <a:gd name="connsiteY23" fmla="*/ 839828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78656 w 1598802"/>
                        <a:gd name="connsiteY28" fmla="*/ 781218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78656 w 1598802"/>
                        <a:gd name="connsiteY28" fmla="*/ 781218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78656 w 1598802"/>
                        <a:gd name="connsiteY28" fmla="*/ 781218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96216 w 1598802"/>
                        <a:gd name="connsiteY28" fmla="*/ 785609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96216 w 1598802"/>
                        <a:gd name="connsiteY28" fmla="*/ 785609 h 1667042"/>
                        <a:gd name="connsiteX29" fmla="*/ 614705 w 1598802"/>
                        <a:gd name="connsiteY29" fmla="*/ 108744 h 1667042"/>
                        <a:gd name="connsiteX30" fmla="*/ 723449 w 1598802"/>
                        <a:gd name="connsiteY30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89632 w 1598802"/>
                        <a:gd name="connsiteY28" fmla="*/ 787805 h 1667042"/>
                        <a:gd name="connsiteX29" fmla="*/ 614705 w 1598802"/>
                        <a:gd name="connsiteY29" fmla="*/ 108744 h 1667042"/>
                        <a:gd name="connsiteX30" fmla="*/ 723449 w 1598802"/>
                        <a:gd name="connsiteY30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89632 w 1598802"/>
                        <a:gd name="connsiteY28" fmla="*/ 787805 h 1667042"/>
                        <a:gd name="connsiteX29" fmla="*/ 614705 w 1598802"/>
                        <a:gd name="connsiteY29" fmla="*/ 108744 h 1667042"/>
                        <a:gd name="connsiteX30" fmla="*/ 723449 w 1598802"/>
                        <a:gd name="connsiteY30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61235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51911 w 1598802"/>
                        <a:gd name="connsiteY6" fmla="*/ 914682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51911 w 1598802"/>
                        <a:gd name="connsiteY6" fmla="*/ 914682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51911 w 1598802"/>
                        <a:gd name="connsiteY6" fmla="*/ 914682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92870 w 1598802"/>
                        <a:gd name="connsiteY23" fmla="*/ 134804 h 1667042"/>
                        <a:gd name="connsiteX24" fmla="*/ 335967 w 1598802"/>
                        <a:gd name="connsiteY24" fmla="*/ 132103 h 1667042"/>
                        <a:gd name="connsiteX25" fmla="*/ 426053 w 1598802"/>
                        <a:gd name="connsiteY25" fmla="*/ 211698 h 1667042"/>
                        <a:gd name="connsiteX26" fmla="*/ 589632 w 1598802"/>
                        <a:gd name="connsiteY26" fmla="*/ 787805 h 1667042"/>
                        <a:gd name="connsiteX27" fmla="*/ 614705 w 1598802"/>
                        <a:gd name="connsiteY27" fmla="*/ 108744 h 1667042"/>
                        <a:gd name="connsiteX28" fmla="*/ 723449 w 1598802"/>
                        <a:gd name="connsiteY28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92870 w 1598802"/>
                        <a:gd name="connsiteY23" fmla="*/ 134804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79700 w 1598802"/>
                        <a:gd name="connsiteY23" fmla="*/ 123829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79700 w 1598802"/>
                        <a:gd name="connsiteY23" fmla="*/ 123829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24755 w 1598802"/>
                        <a:gd name="connsiteY22" fmla="*/ 263598 h 1667042"/>
                        <a:gd name="connsiteX23" fmla="*/ 279700 w 1598802"/>
                        <a:gd name="connsiteY23" fmla="*/ 123829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24755 w 1598802"/>
                        <a:gd name="connsiteY22" fmla="*/ 263598 h 1667042"/>
                        <a:gd name="connsiteX23" fmla="*/ 279700 w 1598802"/>
                        <a:gd name="connsiteY23" fmla="*/ 123829 h 1667042"/>
                        <a:gd name="connsiteX24" fmla="*/ 412883 w 1598802"/>
                        <a:gd name="connsiteY24" fmla="*/ 213894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2 h 1667044"/>
                        <a:gd name="connsiteX1" fmla="*/ 832193 w 1598802"/>
                        <a:gd name="connsiteY1" fmla="*/ 108746 h 1667044"/>
                        <a:gd name="connsiteX2" fmla="*/ 850260 w 1598802"/>
                        <a:gd name="connsiteY2" fmla="*/ 781220 h 1667044"/>
                        <a:gd name="connsiteX3" fmla="*/ 1013838 w 1598802"/>
                        <a:gd name="connsiteY3" fmla="*/ 211699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13838 w 1598802"/>
                        <a:gd name="connsiteY3" fmla="*/ 211699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13838 w 1598802"/>
                        <a:gd name="connsiteY3" fmla="*/ 211699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1466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14669 w 1598802"/>
                        <a:gd name="connsiteY27" fmla="*/ 2 h 1667044"/>
                        <a:gd name="connsiteX0" fmla="*/ 71466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0921 w 1598802"/>
                        <a:gd name="connsiteY23" fmla="*/ 126026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14669 w 1598802"/>
                        <a:gd name="connsiteY27" fmla="*/ 2 h 1667044"/>
                        <a:gd name="connsiteX0" fmla="*/ 71466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0921 w 1598802"/>
                        <a:gd name="connsiteY23" fmla="*/ 126026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14669 w 1598802"/>
                        <a:gd name="connsiteY27" fmla="*/ 2 h 1667044"/>
                        <a:gd name="connsiteX0" fmla="*/ 711834 w 1595967"/>
                        <a:gd name="connsiteY0" fmla="*/ 2 h 1667044"/>
                        <a:gd name="connsiteX1" fmla="*/ 811798 w 1595967"/>
                        <a:gd name="connsiteY1" fmla="*/ 113136 h 1667044"/>
                        <a:gd name="connsiteX2" fmla="*/ 847425 w 1595967"/>
                        <a:gd name="connsiteY2" fmla="*/ 781220 h 1667044"/>
                        <a:gd name="connsiteX3" fmla="*/ 1024172 w 1595967"/>
                        <a:gd name="connsiteY3" fmla="*/ 213894 h 1667044"/>
                        <a:gd name="connsiteX4" fmla="*/ 1144187 w 1595967"/>
                        <a:gd name="connsiteY4" fmla="*/ 134805 h 1667044"/>
                        <a:gd name="connsiteX5" fmla="*/ 1203521 w 1595967"/>
                        <a:gd name="connsiteY5" fmla="*/ 267989 h 1667044"/>
                        <a:gd name="connsiteX6" fmla="*/ 1071025 w 1595967"/>
                        <a:gd name="connsiteY6" fmla="*/ 804936 h 1667044"/>
                        <a:gd name="connsiteX7" fmla="*/ 1070236 w 1595967"/>
                        <a:gd name="connsiteY7" fmla="*/ 992192 h 1667044"/>
                        <a:gd name="connsiteX8" fmla="*/ 1177550 w 1595967"/>
                        <a:gd name="connsiteY8" fmla="*/ 1036119 h 1667044"/>
                        <a:gd name="connsiteX9" fmla="*/ 1394972 w 1595967"/>
                        <a:gd name="connsiteY9" fmla="*/ 900179 h 1667044"/>
                        <a:gd name="connsiteX10" fmla="*/ 1582722 w 1595967"/>
                        <a:gd name="connsiteY10" fmla="*/ 950954 h 1667044"/>
                        <a:gd name="connsiteX11" fmla="*/ 1508135 w 1595967"/>
                        <a:gd name="connsiteY11" fmla="*/ 1136322 h 1667044"/>
                        <a:gd name="connsiteX12" fmla="*/ 1136893 w 1595967"/>
                        <a:gd name="connsiteY12" fmla="*/ 1396534 h 1667044"/>
                        <a:gd name="connsiteX13" fmla="*/ 728787 w 1595967"/>
                        <a:gd name="connsiteY13" fmla="*/ 1667044 h 1667044"/>
                        <a:gd name="connsiteX14" fmla="*/ 685924 w 1595967"/>
                        <a:gd name="connsiteY14" fmla="*/ 1667044 h 1667044"/>
                        <a:gd name="connsiteX15" fmla="*/ 243012 w 1595967"/>
                        <a:gd name="connsiteY15" fmla="*/ 1224132 h 1667044"/>
                        <a:gd name="connsiteX16" fmla="*/ 243012 w 1595967"/>
                        <a:gd name="connsiteY16" fmla="*/ 1081257 h 1667044"/>
                        <a:gd name="connsiteX17" fmla="*/ 8288 w 1595967"/>
                        <a:gd name="connsiteY17" fmla="*/ 615950 h 1667044"/>
                        <a:gd name="connsiteX18" fmla="*/ 38640 w 1595967"/>
                        <a:gd name="connsiteY18" fmla="*/ 502675 h 1667044"/>
                        <a:gd name="connsiteX19" fmla="*/ 151915 w 1595967"/>
                        <a:gd name="connsiteY19" fmla="*/ 533027 h 1667044"/>
                        <a:gd name="connsiteX20" fmla="*/ 353195 w 1595967"/>
                        <a:gd name="connsiteY20" fmla="*/ 852999 h 1667044"/>
                        <a:gd name="connsiteX21" fmla="*/ 221920 w 1595967"/>
                        <a:gd name="connsiteY21" fmla="*/ 263600 h 1667044"/>
                        <a:gd name="connsiteX22" fmla="*/ 268086 w 1595967"/>
                        <a:gd name="connsiteY22" fmla="*/ 126026 h 1667044"/>
                        <a:gd name="connsiteX23" fmla="*/ 410048 w 1595967"/>
                        <a:gd name="connsiteY23" fmla="*/ 213896 h 1667044"/>
                        <a:gd name="connsiteX24" fmla="*/ 586797 w 1595967"/>
                        <a:gd name="connsiteY24" fmla="*/ 787807 h 1667044"/>
                        <a:gd name="connsiteX25" fmla="*/ 620650 w 1595967"/>
                        <a:gd name="connsiteY25" fmla="*/ 110942 h 1667044"/>
                        <a:gd name="connsiteX26" fmla="*/ 711834 w 1595967"/>
                        <a:gd name="connsiteY26" fmla="*/ 2 h 1667044"/>
                        <a:gd name="connsiteX0" fmla="*/ 711728 w 1595861"/>
                        <a:gd name="connsiteY0" fmla="*/ 2 h 1667044"/>
                        <a:gd name="connsiteX1" fmla="*/ 811692 w 1595861"/>
                        <a:gd name="connsiteY1" fmla="*/ 113136 h 1667044"/>
                        <a:gd name="connsiteX2" fmla="*/ 847319 w 1595861"/>
                        <a:gd name="connsiteY2" fmla="*/ 781220 h 1667044"/>
                        <a:gd name="connsiteX3" fmla="*/ 1024066 w 1595861"/>
                        <a:gd name="connsiteY3" fmla="*/ 213894 h 1667044"/>
                        <a:gd name="connsiteX4" fmla="*/ 1144081 w 1595861"/>
                        <a:gd name="connsiteY4" fmla="*/ 134805 h 1667044"/>
                        <a:gd name="connsiteX5" fmla="*/ 1203415 w 1595861"/>
                        <a:gd name="connsiteY5" fmla="*/ 267989 h 1667044"/>
                        <a:gd name="connsiteX6" fmla="*/ 1070919 w 1595861"/>
                        <a:gd name="connsiteY6" fmla="*/ 804936 h 1667044"/>
                        <a:gd name="connsiteX7" fmla="*/ 1070130 w 1595861"/>
                        <a:gd name="connsiteY7" fmla="*/ 992192 h 1667044"/>
                        <a:gd name="connsiteX8" fmla="*/ 1177444 w 1595861"/>
                        <a:gd name="connsiteY8" fmla="*/ 1036119 h 1667044"/>
                        <a:gd name="connsiteX9" fmla="*/ 1394866 w 1595861"/>
                        <a:gd name="connsiteY9" fmla="*/ 900179 h 1667044"/>
                        <a:gd name="connsiteX10" fmla="*/ 1582616 w 1595861"/>
                        <a:gd name="connsiteY10" fmla="*/ 950954 h 1667044"/>
                        <a:gd name="connsiteX11" fmla="*/ 1508029 w 1595861"/>
                        <a:gd name="connsiteY11" fmla="*/ 1136322 h 1667044"/>
                        <a:gd name="connsiteX12" fmla="*/ 1136787 w 1595861"/>
                        <a:gd name="connsiteY12" fmla="*/ 1396534 h 1667044"/>
                        <a:gd name="connsiteX13" fmla="*/ 728681 w 1595861"/>
                        <a:gd name="connsiteY13" fmla="*/ 1667044 h 1667044"/>
                        <a:gd name="connsiteX14" fmla="*/ 685818 w 1595861"/>
                        <a:gd name="connsiteY14" fmla="*/ 1667044 h 1667044"/>
                        <a:gd name="connsiteX15" fmla="*/ 242906 w 1595861"/>
                        <a:gd name="connsiteY15" fmla="*/ 1224132 h 1667044"/>
                        <a:gd name="connsiteX16" fmla="*/ 242906 w 1595861"/>
                        <a:gd name="connsiteY16" fmla="*/ 1081257 h 1667044"/>
                        <a:gd name="connsiteX17" fmla="*/ 8182 w 1595861"/>
                        <a:gd name="connsiteY17" fmla="*/ 615950 h 1667044"/>
                        <a:gd name="connsiteX18" fmla="*/ 38534 w 1595861"/>
                        <a:gd name="connsiteY18" fmla="*/ 502675 h 1667044"/>
                        <a:gd name="connsiteX19" fmla="*/ 147418 w 1595861"/>
                        <a:gd name="connsiteY19" fmla="*/ 537418 h 1667044"/>
                        <a:gd name="connsiteX20" fmla="*/ 353089 w 1595861"/>
                        <a:gd name="connsiteY20" fmla="*/ 852999 h 1667044"/>
                        <a:gd name="connsiteX21" fmla="*/ 221814 w 1595861"/>
                        <a:gd name="connsiteY21" fmla="*/ 263600 h 1667044"/>
                        <a:gd name="connsiteX22" fmla="*/ 267980 w 1595861"/>
                        <a:gd name="connsiteY22" fmla="*/ 126026 h 1667044"/>
                        <a:gd name="connsiteX23" fmla="*/ 409942 w 1595861"/>
                        <a:gd name="connsiteY23" fmla="*/ 213896 h 1667044"/>
                        <a:gd name="connsiteX24" fmla="*/ 586691 w 1595861"/>
                        <a:gd name="connsiteY24" fmla="*/ 787807 h 1667044"/>
                        <a:gd name="connsiteX25" fmla="*/ 620544 w 1595861"/>
                        <a:gd name="connsiteY25" fmla="*/ 110942 h 1667044"/>
                        <a:gd name="connsiteX26" fmla="*/ 711728 w 1595861"/>
                        <a:gd name="connsiteY26" fmla="*/ 2 h 1667044"/>
                        <a:gd name="connsiteX0" fmla="*/ 713979 w 1598112"/>
                        <a:gd name="connsiteY0" fmla="*/ 2 h 1667044"/>
                        <a:gd name="connsiteX1" fmla="*/ 813943 w 1598112"/>
                        <a:gd name="connsiteY1" fmla="*/ 113136 h 1667044"/>
                        <a:gd name="connsiteX2" fmla="*/ 849570 w 1598112"/>
                        <a:gd name="connsiteY2" fmla="*/ 781220 h 1667044"/>
                        <a:gd name="connsiteX3" fmla="*/ 1026317 w 1598112"/>
                        <a:gd name="connsiteY3" fmla="*/ 213894 h 1667044"/>
                        <a:gd name="connsiteX4" fmla="*/ 1146332 w 1598112"/>
                        <a:gd name="connsiteY4" fmla="*/ 134805 h 1667044"/>
                        <a:gd name="connsiteX5" fmla="*/ 1205666 w 1598112"/>
                        <a:gd name="connsiteY5" fmla="*/ 267989 h 1667044"/>
                        <a:gd name="connsiteX6" fmla="*/ 1073170 w 1598112"/>
                        <a:gd name="connsiteY6" fmla="*/ 804936 h 1667044"/>
                        <a:gd name="connsiteX7" fmla="*/ 1072381 w 1598112"/>
                        <a:gd name="connsiteY7" fmla="*/ 992192 h 1667044"/>
                        <a:gd name="connsiteX8" fmla="*/ 1179695 w 1598112"/>
                        <a:gd name="connsiteY8" fmla="*/ 1036119 h 1667044"/>
                        <a:gd name="connsiteX9" fmla="*/ 1397117 w 1598112"/>
                        <a:gd name="connsiteY9" fmla="*/ 900179 h 1667044"/>
                        <a:gd name="connsiteX10" fmla="*/ 1584867 w 1598112"/>
                        <a:gd name="connsiteY10" fmla="*/ 950954 h 1667044"/>
                        <a:gd name="connsiteX11" fmla="*/ 1510280 w 1598112"/>
                        <a:gd name="connsiteY11" fmla="*/ 1136322 h 1667044"/>
                        <a:gd name="connsiteX12" fmla="*/ 1139038 w 1598112"/>
                        <a:gd name="connsiteY12" fmla="*/ 1396534 h 1667044"/>
                        <a:gd name="connsiteX13" fmla="*/ 730932 w 1598112"/>
                        <a:gd name="connsiteY13" fmla="*/ 1667044 h 1667044"/>
                        <a:gd name="connsiteX14" fmla="*/ 688069 w 1598112"/>
                        <a:gd name="connsiteY14" fmla="*/ 1667044 h 1667044"/>
                        <a:gd name="connsiteX15" fmla="*/ 245157 w 1598112"/>
                        <a:gd name="connsiteY15" fmla="*/ 1224132 h 1667044"/>
                        <a:gd name="connsiteX16" fmla="*/ 245157 w 1598112"/>
                        <a:gd name="connsiteY16" fmla="*/ 1081257 h 1667044"/>
                        <a:gd name="connsiteX17" fmla="*/ 10433 w 1598112"/>
                        <a:gd name="connsiteY17" fmla="*/ 615950 h 1667044"/>
                        <a:gd name="connsiteX18" fmla="*/ 40785 w 1598112"/>
                        <a:gd name="connsiteY18" fmla="*/ 502675 h 1667044"/>
                        <a:gd name="connsiteX19" fmla="*/ 149669 w 1598112"/>
                        <a:gd name="connsiteY19" fmla="*/ 537418 h 1667044"/>
                        <a:gd name="connsiteX20" fmla="*/ 355340 w 1598112"/>
                        <a:gd name="connsiteY20" fmla="*/ 852999 h 1667044"/>
                        <a:gd name="connsiteX21" fmla="*/ 224065 w 1598112"/>
                        <a:gd name="connsiteY21" fmla="*/ 263600 h 1667044"/>
                        <a:gd name="connsiteX22" fmla="*/ 270231 w 1598112"/>
                        <a:gd name="connsiteY22" fmla="*/ 126026 h 1667044"/>
                        <a:gd name="connsiteX23" fmla="*/ 412193 w 1598112"/>
                        <a:gd name="connsiteY23" fmla="*/ 213896 h 1667044"/>
                        <a:gd name="connsiteX24" fmla="*/ 588942 w 1598112"/>
                        <a:gd name="connsiteY24" fmla="*/ 787807 h 1667044"/>
                        <a:gd name="connsiteX25" fmla="*/ 622795 w 1598112"/>
                        <a:gd name="connsiteY25" fmla="*/ 110942 h 1667044"/>
                        <a:gd name="connsiteX26" fmla="*/ 713979 w 1598112"/>
                        <a:gd name="connsiteY26" fmla="*/ 2 h 1667044"/>
                        <a:gd name="connsiteX0" fmla="*/ 713979 w 1598112"/>
                        <a:gd name="connsiteY0" fmla="*/ 2 h 1667044"/>
                        <a:gd name="connsiteX1" fmla="*/ 813943 w 1598112"/>
                        <a:gd name="connsiteY1" fmla="*/ 113136 h 1667044"/>
                        <a:gd name="connsiteX2" fmla="*/ 849570 w 1598112"/>
                        <a:gd name="connsiteY2" fmla="*/ 781220 h 1667044"/>
                        <a:gd name="connsiteX3" fmla="*/ 1026317 w 1598112"/>
                        <a:gd name="connsiteY3" fmla="*/ 213894 h 1667044"/>
                        <a:gd name="connsiteX4" fmla="*/ 1146332 w 1598112"/>
                        <a:gd name="connsiteY4" fmla="*/ 134805 h 1667044"/>
                        <a:gd name="connsiteX5" fmla="*/ 1205666 w 1598112"/>
                        <a:gd name="connsiteY5" fmla="*/ 267989 h 1667044"/>
                        <a:gd name="connsiteX6" fmla="*/ 1073170 w 1598112"/>
                        <a:gd name="connsiteY6" fmla="*/ 804936 h 1667044"/>
                        <a:gd name="connsiteX7" fmla="*/ 1072381 w 1598112"/>
                        <a:gd name="connsiteY7" fmla="*/ 992192 h 1667044"/>
                        <a:gd name="connsiteX8" fmla="*/ 1170916 w 1598112"/>
                        <a:gd name="connsiteY8" fmla="*/ 1029534 h 1667044"/>
                        <a:gd name="connsiteX9" fmla="*/ 1397117 w 1598112"/>
                        <a:gd name="connsiteY9" fmla="*/ 900179 h 1667044"/>
                        <a:gd name="connsiteX10" fmla="*/ 1584867 w 1598112"/>
                        <a:gd name="connsiteY10" fmla="*/ 950954 h 1667044"/>
                        <a:gd name="connsiteX11" fmla="*/ 1510280 w 1598112"/>
                        <a:gd name="connsiteY11" fmla="*/ 1136322 h 1667044"/>
                        <a:gd name="connsiteX12" fmla="*/ 1139038 w 1598112"/>
                        <a:gd name="connsiteY12" fmla="*/ 1396534 h 1667044"/>
                        <a:gd name="connsiteX13" fmla="*/ 730932 w 1598112"/>
                        <a:gd name="connsiteY13" fmla="*/ 1667044 h 1667044"/>
                        <a:gd name="connsiteX14" fmla="*/ 688069 w 1598112"/>
                        <a:gd name="connsiteY14" fmla="*/ 1667044 h 1667044"/>
                        <a:gd name="connsiteX15" fmla="*/ 245157 w 1598112"/>
                        <a:gd name="connsiteY15" fmla="*/ 1224132 h 1667044"/>
                        <a:gd name="connsiteX16" fmla="*/ 245157 w 1598112"/>
                        <a:gd name="connsiteY16" fmla="*/ 1081257 h 1667044"/>
                        <a:gd name="connsiteX17" fmla="*/ 10433 w 1598112"/>
                        <a:gd name="connsiteY17" fmla="*/ 615950 h 1667044"/>
                        <a:gd name="connsiteX18" fmla="*/ 40785 w 1598112"/>
                        <a:gd name="connsiteY18" fmla="*/ 502675 h 1667044"/>
                        <a:gd name="connsiteX19" fmla="*/ 149669 w 1598112"/>
                        <a:gd name="connsiteY19" fmla="*/ 537418 h 1667044"/>
                        <a:gd name="connsiteX20" fmla="*/ 355340 w 1598112"/>
                        <a:gd name="connsiteY20" fmla="*/ 852999 h 1667044"/>
                        <a:gd name="connsiteX21" fmla="*/ 224065 w 1598112"/>
                        <a:gd name="connsiteY21" fmla="*/ 263600 h 1667044"/>
                        <a:gd name="connsiteX22" fmla="*/ 270231 w 1598112"/>
                        <a:gd name="connsiteY22" fmla="*/ 126026 h 1667044"/>
                        <a:gd name="connsiteX23" fmla="*/ 412193 w 1598112"/>
                        <a:gd name="connsiteY23" fmla="*/ 213896 h 1667044"/>
                        <a:gd name="connsiteX24" fmla="*/ 588942 w 1598112"/>
                        <a:gd name="connsiteY24" fmla="*/ 787807 h 1667044"/>
                        <a:gd name="connsiteX25" fmla="*/ 622795 w 1598112"/>
                        <a:gd name="connsiteY25" fmla="*/ 110942 h 1667044"/>
                        <a:gd name="connsiteX26" fmla="*/ 713979 w 1598112"/>
                        <a:gd name="connsiteY26" fmla="*/ 2 h 1667044"/>
                        <a:gd name="connsiteX0" fmla="*/ 713979 w 1587883"/>
                        <a:gd name="connsiteY0" fmla="*/ 2 h 1667044"/>
                        <a:gd name="connsiteX1" fmla="*/ 813943 w 1587883"/>
                        <a:gd name="connsiteY1" fmla="*/ 113136 h 1667044"/>
                        <a:gd name="connsiteX2" fmla="*/ 849570 w 1587883"/>
                        <a:gd name="connsiteY2" fmla="*/ 781220 h 1667044"/>
                        <a:gd name="connsiteX3" fmla="*/ 1026317 w 1587883"/>
                        <a:gd name="connsiteY3" fmla="*/ 213894 h 1667044"/>
                        <a:gd name="connsiteX4" fmla="*/ 1146332 w 1587883"/>
                        <a:gd name="connsiteY4" fmla="*/ 134805 h 1667044"/>
                        <a:gd name="connsiteX5" fmla="*/ 1205666 w 1587883"/>
                        <a:gd name="connsiteY5" fmla="*/ 267989 h 1667044"/>
                        <a:gd name="connsiteX6" fmla="*/ 1073170 w 1587883"/>
                        <a:gd name="connsiteY6" fmla="*/ 804936 h 1667044"/>
                        <a:gd name="connsiteX7" fmla="*/ 1072381 w 1587883"/>
                        <a:gd name="connsiteY7" fmla="*/ 992192 h 1667044"/>
                        <a:gd name="connsiteX8" fmla="*/ 1170916 w 1587883"/>
                        <a:gd name="connsiteY8" fmla="*/ 1029534 h 1667044"/>
                        <a:gd name="connsiteX9" fmla="*/ 1397117 w 1587883"/>
                        <a:gd name="connsiteY9" fmla="*/ 900179 h 1667044"/>
                        <a:gd name="connsiteX10" fmla="*/ 1584867 w 1587883"/>
                        <a:gd name="connsiteY10" fmla="*/ 950954 h 1667044"/>
                        <a:gd name="connsiteX11" fmla="*/ 1490526 w 1587883"/>
                        <a:gd name="connsiteY11" fmla="*/ 1120958 h 1667044"/>
                        <a:gd name="connsiteX12" fmla="*/ 1139038 w 1587883"/>
                        <a:gd name="connsiteY12" fmla="*/ 1396534 h 1667044"/>
                        <a:gd name="connsiteX13" fmla="*/ 730932 w 1587883"/>
                        <a:gd name="connsiteY13" fmla="*/ 1667044 h 1667044"/>
                        <a:gd name="connsiteX14" fmla="*/ 688069 w 1587883"/>
                        <a:gd name="connsiteY14" fmla="*/ 1667044 h 1667044"/>
                        <a:gd name="connsiteX15" fmla="*/ 245157 w 1587883"/>
                        <a:gd name="connsiteY15" fmla="*/ 1224132 h 1667044"/>
                        <a:gd name="connsiteX16" fmla="*/ 245157 w 1587883"/>
                        <a:gd name="connsiteY16" fmla="*/ 1081257 h 1667044"/>
                        <a:gd name="connsiteX17" fmla="*/ 10433 w 1587883"/>
                        <a:gd name="connsiteY17" fmla="*/ 615950 h 1667044"/>
                        <a:gd name="connsiteX18" fmla="*/ 40785 w 1587883"/>
                        <a:gd name="connsiteY18" fmla="*/ 502675 h 1667044"/>
                        <a:gd name="connsiteX19" fmla="*/ 149669 w 1587883"/>
                        <a:gd name="connsiteY19" fmla="*/ 537418 h 1667044"/>
                        <a:gd name="connsiteX20" fmla="*/ 355340 w 1587883"/>
                        <a:gd name="connsiteY20" fmla="*/ 852999 h 1667044"/>
                        <a:gd name="connsiteX21" fmla="*/ 224065 w 1587883"/>
                        <a:gd name="connsiteY21" fmla="*/ 263600 h 1667044"/>
                        <a:gd name="connsiteX22" fmla="*/ 270231 w 1587883"/>
                        <a:gd name="connsiteY22" fmla="*/ 126026 h 1667044"/>
                        <a:gd name="connsiteX23" fmla="*/ 412193 w 1587883"/>
                        <a:gd name="connsiteY23" fmla="*/ 213896 h 1667044"/>
                        <a:gd name="connsiteX24" fmla="*/ 588942 w 1587883"/>
                        <a:gd name="connsiteY24" fmla="*/ 787807 h 1667044"/>
                        <a:gd name="connsiteX25" fmla="*/ 622795 w 1587883"/>
                        <a:gd name="connsiteY25" fmla="*/ 110942 h 1667044"/>
                        <a:gd name="connsiteX26" fmla="*/ 713979 w 1587883"/>
                        <a:gd name="connsiteY26" fmla="*/ 2 h 1667044"/>
                        <a:gd name="connsiteX0" fmla="*/ 713979 w 1555959"/>
                        <a:gd name="connsiteY0" fmla="*/ 2 h 1667044"/>
                        <a:gd name="connsiteX1" fmla="*/ 813943 w 1555959"/>
                        <a:gd name="connsiteY1" fmla="*/ 113136 h 1667044"/>
                        <a:gd name="connsiteX2" fmla="*/ 849570 w 1555959"/>
                        <a:gd name="connsiteY2" fmla="*/ 781220 h 1667044"/>
                        <a:gd name="connsiteX3" fmla="*/ 1026317 w 1555959"/>
                        <a:gd name="connsiteY3" fmla="*/ 213894 h 1667044"/>
                        <a:gd name="connsiteX4" fmla="*/ 1146332 w 1555959"/>
                        <a:gd name="connsiteY4" fmla="*/ 134805 h 1667044"/>
                        <a:gd name="connsiteX5" fmla="*/ 1205666 w 1555959"/>
                        <a:gd name="connsiteY5" fmla="*/ 267989 h 1667044"/>
                        <a:gd name="connsiteX6" fmla="*/ 1073170 w 1555959"/>
                        <a:gd name="connsiteY6" fmla="*/ 804936 h 1667044"/>
                        <a:gd name="connsiteX7" fmla="*/ 1072381 w 1555959"/>
                        <a:gd name="connsiteY7" fmla="*/ 992192 h 1667044"/>
                        <a:gd name="connsiteX8" fmla="*/ 1170916 w 1555959"/>
                        <a:gd name="connsiteY8" fmla="*/ 1029534 h 1667044"/>
                        <a:gd name="connsiteX9" fmla="*/ 1397117 w 1555959"/>
                        <a:gd name="connsiteY9" fmla="*/ 900179 h 1667044"/>
                        <a:gd name="connsiteX10" fmla="*/ 1549748 w 1555959"/>
                        <a:gd name="connsiteY10" fmla="*/ 935590 h 1667044"/>
                        <a:gd name="connsiteX11" fmla="*/ 1490526 w 1555959"/>
                        <a:gd name="connsiteY11" fmla="*/ 1120958 h 1667044"/>
                        <a:gd name="connsiteX12" fmla="*/ 1139038 w 1555959"/>
                        <a:gd name="connsiteY12" fmla="*/ 1396534 h 1667044"/>
                        <a:gd name="connsiteX13" fmla="*/ 730932 w 1555959"/>
                        <a:gd name="connsiteY13" fmla="*/ 1667044 h 1667044"/>
                        <a:gd name="connsiteX14" fmla="*/ 688069 w 1555959"/>
                        <a:gd name="connsiteY14" fmla="*/ 1667044 h 1667044"/>
                        <a:gd name="connsiteX15" fmla="*/ 245157 w 1555959"/>
                        <a:gd name="connsiteY15" fmla="*/ 1224132 h 1667044"/>
                        <a:gd name="connsiteX16" fmla="*/ 245157 w 1555959"/>
                        <a:gd name="connsiteY16" fmla="*/ 1081257 h 1667044"/>
                        <a:gd name="connsiteX17" fmla="*/ 10433 w 1555959"/>
                        <a:gd name="connsiteY17" fmla="*/ 615950 h 1667044"/>
                        <a:gd name="connsiteX18" fmla="*/ 40785 w 1555959"/>
                        <a:gd name="connsiteY18" fmla="*/ 502675 h 1667044"/>
                        <a:gd name="connsiteX19" fmla="*/ 149669 w 1555959"/>
                        <a:gd name="connsiteY19" fmla="*/ 537418 h 1667044"/>
                        <a:gd name="connsiteX20" fmla="*/ 355340 w 1555959"/>
                        <a:gd name="connsiteY20" fmla="*/ 852999 h 1667044"/>
                        <a:gd name="connsiteX21" fmla="*/ 224065 w 1555959"/>
                        <a:gd name="connsiteY21" fmla="*/ 263600 h 1667044"/>
                        <a:gd name="connsiteX22" fmla="*/ 270231 w 1555959"/>
                        <a:gd name="connsiteY22" fmla="*/ 126026 h 1667044"/>
                        <a:gd name="connsiteX23" fmla="*/ 412193 w 1555959"/>
                        <a:gd name="connsiteY23" fmla="*/ 213896 h 1667044"/>
                        <a:gd name="connsiteX24" fmla="*/ 588942 w 1555959"/>
                        <a:gd name="connsiteY24" fmla="*/ 787807 h 1667044"/>
                        <a:gd name="connsiteX25" fmla="*/ 622795 w 1555959"/>
                        <a:gd name="connsiteY25" fmla="*/ 110942 h 1667044"/>
                        <a:gd name="connsiteX26" fmla="*/ 713979 w 1555959"/>
                        <a:gd name="connsiteY26" fmla="*/ 2 h 1667044"/>
                        <a:gd name="connsiteX0" fmla="*/ 713979 w 1561641"/>
                        <a:gd name="connsiteY0" fmla="*/ 2 h 1667044"/>
                        <a:gd name="connsiteX1" fmla="*/ 813943 w 1561641"/>
                        <a:gd name="connsiteY1" fmla="*/ 113136 h 1667044"/>
                        <a:gd name="connsiteX2" fmla="*/ 849570 w 1561641"/>
                        <a:gd name="connsiteY2" fmla="*/ 781220 h 1667044"/>
                        <a:gd name="connsiteX3" fmla="*/ 1026317 w 1561641"/>
                        <a:gd name="connsiteY3" fmla="*/ 213894 h 1667044"/>
                        <a:gd name="connsiteX4" fmla="*/ 1146332 w 1561641"/>
                        <a:gd name="connsiteY4" fmla="*/ 134805 h 1667044"/>
                        <a:gd name="connsiteX5" fmla="*/ 1205666 w 1561641"/>
                        <a:gd name="connsiteY5" fmla="*/ 267989 h 1667044"/>
                        <a:gd name="connsiteX6" fmla="*/ 1073170 w 1561641"/>
                        <a:gd name="connsiteY6" fmla="*/ 804936 h 1667044"/>
                        <a:gd name="connsiteX7" fmla="*/ 1072381 w 1561641"/>
                        <a:gd name="connsiteY7" fmla="*/ 992192 h 1667044"/>
                        <a:gd name="connsiteX8" fmla="*/ 1170916 w 1561641"/>
                        <a:gd name="connsiteY8" fmla="*/ 1029534 h 1667044"/>
                        <a:gd name="connsiteX9" fmla="*/ 1397117 w 1561641"/>
                        <a:gd name="connsiteY9" fmla="*/ 900179 h 1667044"/>
                        <a:gd name="connsiteX10" fmla="*/ 1549748 w 1561641"/>
                        <a:gd name="connsiteY10" fmla="*/ 935590 h 1667044"/>
                        <a:gd name="connsiteX11" fmla="*/ 1490526 w 1561641"/>
                        <a:gd name="connsiteY11" fmla="*/ 1120958 h 1667044"/>
                        <a:gd name="connsiteX12" fmla="*/ 1139038 w 1561641"/>
                        <a:gd name="connsiteY12" fmla="*/ 1396534 h 1667044"/>
                        <a:gd name="connsiteX13" fmla="*/ 730932 w 1561641"/>
                        <a:gd name="connsiteY13" fmla="*/ 1667044 h 1667044"/>
                        <a:gd name="connsiteX14" fmla="*/ 688069 w 1561641"/>
                        <a:gd name="connsiteY14" fmla="*/ 1667044 h 1667044"/>
                        <a:gd name="connsiteX15" fmla="*/ 245157 w 1561641"/>
                        <a:gd name="connsiteY15" fmla="*/ 1224132 h 1667044"/>
                        <a:gd name="connsiteX16" fmla="*/ 245157 w 1561641"/>
                        <a:gd name="connsiteY16" fmla="*/ 1081257 h 1667044"/>
                        <a:gd name="connsiteX17" fmla="*/ 10433 w 1561641"/>
                        <a:gd name="connsiteY17" fmla="*/ 615950 h 1667044"/>
                        <a:gd name="connsiteX18" fmla="*/ 40785 w 1561641"/>
                        <a:gd name="connsiteY18" fmla="*/ 502675 h 1667044"/>
                        <a:gd name="connsiteX19" fmla="*/ 149669 w 1561641"/>
                        <a:gd name="connsiteY19" fmla="*/ 537418 h 1667044"/>
                        <a:gd name="connsiteX20" fmla="*/ 355340 w 1561641"/>
                        <a:gd name="connsiteY20" fmla="*/ 852999 h 1667044"/>
                        <a:gd name="connsiteX21" fmla="*/ 224065 w 1561641"/>
                        <a:gd name="connsiteY21" fmla="*/ 263600 h 1667044"/>
                        <a:gd name="connsiteX22" fmla="*/ 270231 w 1561641"/>
                        <a:gd name="connsiteY22" fmla="*/ 126026 h 1667044"/>
                        <a:gd name="connsiteX23" fmla="*/ 412193 w 1561641"/>
                        <a:gd name="connsiteY23" fmla="*/ 213896 h 1667044"/>
                        <a:gd name="connsiteX24" fmla="*/ 588942 w 1561641"/>
                        <a:gd name="connsiteY24" fmla="*/ 787807 h 1667044"/>
                        <a:gd name="connsiteX25" fmla="*/ 622795 w 1561641"/>
                        <a:gd name="connsiteY25" fmla="*/ 110942 h 1667044"/>
                        <a:gd name="connsiteX26" fmla="*/ 713979 w 1561641"/>
                        <a:gd name="connsiteY26" fmla="*/ 2 h 1667044"/>
                        <a:gd name="connsiteX0" fmla="*/ 713979 w 1557053"/>
                        <a:gd name="connsiteY0" fmla="*/ 2 h 1667044"/>
                        <a:gd name="connsiteX1" fmla="*/ 813943 w 1557053"/>
                        <a:gd name="connsiteY1" fmla="*/ 113136 h 1667044"/>
                        <a:gd name="connsiteX2" fmla="*/ 849570 w 1557053"/>
                        <a:gd name="connsiteY2" fmla="*/ 781220 h 1667044"/>
                        <a:gd name="connsiteX3" fmla="*/ 1026317 w 1557053"/>
                        <a:gd name="connsiteY3" fmla="*/ 213894 h 1667044"/>
                        <a:gd name="connsiteX4" fmla="*/ 1146332 w 1557053"/>
                        <a:gd name="connsiteY4" fmla="*/ 134805 h 1667044"/>
                        <a:gd name="connsiteX5" fmla="*/ 1205666 w 1557053"/>
                        <a:gd name="connsiteY5" fmla="*/ 267989 h 1667044"/>
                        <a:gd name="connsiteX6" fmla="*/ 1073170 w 1557053"/>
                        <a:gd name="connsiteY6" fmla="*/ 804936 h 1667044"/>
                        <a:gd name="connsiteX7" fmla="*/ 1072381 w 1557053"/>
                        <a:gd name="connsiteY7" fmla="*/ 992192 h 1667044"/>
                        <a:gd name="connsiteX8" fmla="*/ 1170916 w 1557053"/>
                        <a:gd name="connsiteY8" fmla="*/ 1029534 h 1667044"/>
                        <a:gd name="connsiteX9" fmla="*/ 1381753 w 1557053"/>
                        <a:gd name="connsiteY9" fmla="*/ 913349 h 1667044"/>
                        <a:gd name="connsiteX10" fmla="*/ 1549748 w 1557053"/>
                        <a:gd name="connsiteY10" fmla="*/ 935590 h 1667044"/>
                        <a:gd name="connsiteX11" fmla="*/ 1490526 w 1557053"/>
                        <a:gd name="connsiteY11" fmla="*/ 1120958 h 1667044"/>
                        <a:gd name="connsiteX12" fmla="*/ 1139038 w 1557053"/>
                        <a:gd name="connsiteY12" fmla="*/ 1396534 h 1667044"/>
                        <a:gd name="connsiteX13" fmla="*/ 730932 w 1557053"/>
                        <a:gd name="connsiteY13" fmla="*/ 1667044 h 1667044"/>
                        <a:gd name="connsiteX14" fmla="*/ 688069 w 1557053"/>
                        <a:gd name="connsiteY14" fmla="*/ 1667044 h 1667044"/>
                        <a:gd name="connsiteX15" fmla="*/ 245157 w 1557053"/>
                        <a:gd name="connsiteY15" fmla="*/ 1224132 h 1667044"/>
                        <a:gd name="connsiteX16" fmla="*/ 245157 w 1557053"/>
                        <a:gd name="connsiteY16" fmla="*/ 1081257 h 1667044"/>
                        <a:gd name="connsiteX17" fmla="*/ 10433 w 1557053"/>
                        <a:gd name="connsiteY17" fmla="*/ 615950 h 1667044"/>
                        <a:gd name="connsiteX18" fmla="*/ 40785 w 1557053"/>
                        <a:gd name="connsiteY18" fmla="*/ 502675 h 1667044"/>
                        <a:gd name="connsiteX19" fmla="*/ 149669 w 1557053"/>
                        <a:gd name="connsiteY19" fmla="*/ 537418 h 1667044"/>
                        <a:gd name="connsiteX20" fmla="*/ 355340 w 1557053"/>
                        <a:gd name="connsiteY20" fmla="*/ 852999 h 1667044"/>
                        <a:gd name="connsiteX21" fmla="*/ 224065 w 1557053"/>
                        <a:gd name="connsiteY21" fmla="*/ 263600 h 1667044"/>
                        <a:gd name="connsiteX22" fmla="*/ 270231 w 1557053"/>
                        <a:gd name="connsiteY22" fmla="*/ 126026 h 1667044"/>
                        <a:gd name="connsiteX23" fmla="*/ 412193 w 1557053"/>
                        <a:gd name="connsiteY23" fmla="*/ 213896 h 1667044"/>
                        <a:gd name="connsiteX24" fmla="*/ 588942 w 1557053"/>
                        <a:gd name="connsiteY24" fmla="*/ 787807 h 1667044"/>
                        <a:gd name="connsiteX25" fmla="*/ 622795 w 1557053"/>
                        <a:gd name="connsiteY25" fmla="*/ 110942 h 1667044"/>
                        <a:gd name="connsiteX26" fmla="*/ 713979 w 1557053"/>
                        <a:gd name="connsiteY26" fmla="*/ 2 h 1667044"/>
                        <a:gd name="connsiteX0" fmla="*/ 713979 w 1559893"/>
                        <a:gd name="connsiteY0" fmla="*/ 2 h 1667044"/>
                        <a:gd name="connsiteX1" fmla="*/ 813943 w 1559893"/>
                        <a:gd name="connsiteY1" fmla="*/ 113136 h 1667044"/>
                        <a:gd name="connsiteX2" fmla="*/ 849570 w 1559893"/>
                        <a:gd name="connsiteY2" fmla="*/ 781220 h 1667044"/>
                        <a:gd name="connsiteX3" fmla="*/ 1026317 w 1559893"/>
                        <a:gd name="connsiteY3" fmla="*/ 213894 h 1667044"/>
                        <a:gd name="connsiteX4" fmla="*/ 1146332 w 1559893"/>
                        <a:gd name="connsiteY4" fmla="*/ 134805 h 1667044"/>
                        <a:gd name="connsiteX5" fmla="*/ 1205666 w 1559893"/>
                        <a:gd name="connsiteY5" fmla="*/ 267989 h 1667044"/>
                        <a:gd name="connsiteX6" fmla="*/ 1073170 w 1559893"/>
                        <a:gd name="connsiteY6" fmla="*/ 804936 h 1667044"/>
                        <a:gd name="connsiteX7" fmla="*/ 1072381 w 1559893"/>
                        <a:gd name="connsiteY7" fmla="*/ 992192 h 1667044"/>
                        <a:gd name="connsiteX8" fmla="*/ 1170916 w 1559893"/>
                        <a:gd name="connsiteY8" fmla="*/ 1029534 h 1667044"/>
                        <a:gd name="connsiteX9" fmla="*/ 1381753 w 1559893"/>
                        <a:gd name="connsiteY9" fmla="*/ 913349 h 1667044"/>
                        <a:gd name="connsiteX10" fmla="*/ 1549748 w 1559893"/>
                        <a:gd name="connsiteY10" fmla="*/ 935590 h 1667044"/>
                        <a:gd name="connsiteX11" fmla="*/ 1490526 w 1559893"/>
                        <a:gd name="connsiteY11" fmla="*/ 1120958 h 1667044"/>
                        <a:gd name="connsiteX12" fmla="*/ 1139038 w 1559893"/>
                        <a:gd name="connsiteY12" fmla="*/ 1396534 h 1667044"/>
                        <a:gd name="connsiteX13" fmla="*/ 730932 w 1559893"/>
                        <a:gd name="connsiteY13" fmla="*/ 1667044 h 1667044"/>
                        <a:gd name="connsiteX14" fmla="*/ 688069 w 1559893"/>
                        <a:gd name="connsiteY14" fmla="*/ 1667044 h 1667044"/>
                        <a:gd name="connsiteX15" fmla="*/ 245157 w 1559893"/>
                        <a:gd name="connsiteY15" fmla="*/ 1224132 h 1667044"/>
                        <a:gd name="connsiteX16" fmla="*/ 245157 w 1559893"/>
                        <a:gd name="connsiteY16" fmla="*/ 1081257 h 1667044"/>
                        <a:gd name="connsiteX17" fmla="*/ 10433 w 1559893"/>
                        <a:gd name="connsiteY17" fmla="*/ 615950 h 1667044"/>
                        <a:gd name="connsiteX18" fmla="*/ 40785 w 1559893"/>
                        <a:gd name="connsiteY18" fmla="*/ 502675 h 1667044"/>
                        <a:gd name="connsiteX19" fmla="*/ 149669 w 1559893"/>
                        <a:gd name="connsiteY19" fmla="*/ 537418 h 1667044"/>
                        <a:gd name="connsiteX20" fmla="*/ 355340 w 1559893"/>
                        <a:gd name="connsiteY20" fmla="*/ 852999 h 1667044"/>
                        <a:gd name="connsiteX21" fmla="*/ 224065 w 1559893"/>
                        <a:gd name="connsiteY21" fmla="*/ 263600 h 1667044"/>
                        <a:gd name="connsiteX22" fmla="*/ 270231 w 1559893"/>
                        <a:gd name="connsiteY22" fmla="*/ 126026 h 1667044"/>
                        <a:gd name="connsiteX23" fmla="*/ 412193 w 1559893"/>
                        <a:gd name="connsiteY23" fmla="*/ 213896 h 1667044"/>
                        <a:gd name="connsiteX24" fmla="*/ 588942 w 1559893"/>
                        <a:gd name="connsiteY24" fmla="*/ 787807 h 1667044"/>
                        <a:gd name="connsiteX25" fmla="*/ 622795 w 1559893"/>
                        <a:gd name="connsiteY25" fmla="*/ 110942 h 1667044"/>
                        <a:gd name="connsiteX26" fmla="*/ 713979 w 155989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0761 w 1560423"/>
                        <a:gd name="connsiteY22" fmla="*/ 126026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0761 w 1560423"/>
                        <a:gd name="connsiteY22" fmla="*/ 126026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7346 w 1560423"/>
                        <a:gd name="connsiteY22" fmla="*/ 119441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7346 w 1560423"/>
                        <a:gd name="connsiteY22" fmla="*/ 119441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7346 w 1560423"/>
                        <a:gd name="connsiteY22" fmla="*/ 119441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560423" h="1667044">
                          <a:moveTo>
                            <a:pt x="714509" y="2"/>
                          </a:moveTo>
                          <a:cubicBezTo>
                            <a:pt x="770510" y="368"/>
                            <a:pt x="814473" y="53078"/>
                            <a:pt x="814473" y="113136"/>
                          </a:cubicBezTo>
                          <a:cubicBezTo>
                            <a:pt x="820495" y="337294"/>
                            <a:pt x="814704" y="764427"/>
                            <a:pt x="850100" y="781220"/>
                          </a:cubicBezTo>
                          <a:cubicBezTo>
                            <a:pt x="885496" y="798013"/>
                            <a:pt x="972321" y="403734"/>
                            <a:pt x="1026847" y="213894"/>
                          </a:cubicBezTo>
                          <a:cubicBezTo>
                            <a:pt x="1042391" y="155882"/>
                            <a:pt x="1092826" y="121399"/>
                            <a:pt x="1146862" y="134805"/>
                          </a:cubicBezTo>
                          <a:cubicBezTo>
                            <a:pt x="1200898" y="148211"/>
                            <a:pt x="1221740" y="209977"/>
                            <a:pt x="1206196" y="267989"/>
                          </a:cubicBezTo>
                          <a:lnTo>
                            <a:pt x="1073700" y="804936"/>
                          </a:lnTo>
                          <a:cubicBezTo>
                            <a:pt x="1070062" y="858332"/>
                            <a:pt x="1056620" y="954759"/>
                            <a:pt x="1072911" y="992192"/>
                          </a:cubicBezTo>
                          <a:cubicBezTo>
                            <a:pt x="1089202" y="1029625"/>
                            <a:pt x="1146911" y="1045164"/>
                            <a:pt x="1171446" y="1029534"/>
                          </a:cubicBezTo>
                          <a:lnTo>
                            <a:pt x="1382283" y="913349"/>
                          </a:lnTo>
                          <a:cubicBezTo>
                            <a:pt x="1445519" y="876839"/>
                            <a:pt x="1525564" y="892209"/>
                            <a:pt x="1550278" y="935590"/>
                          </a:cubicBezTo>
                          <a:cubicBezTo>
                            <a:pt x="1574992" y="978971"/>
                            <a:pt x="1554292" y="1084449"/>
                            <a:pt x="1491056" y="1120958"/>
                          </a:cubicBezTo>
                          <a:lnTo>
                            <a:pt x="1139568" y="1396534"/>
                          </a:lnTo>
                          <a:cubicBezTo>
                            <a:pt x="1072331" y="1555502"/>
                            <a:pt x="914923" y="1667044"/>
                            <a:pt x="731462" y="1667044"/>
                          </a:cubicBezTo>
                          <a:lnTo>
                            <a:pt x="688599" y="1667044"/>
                          </a:lnTo>
                          <a:cubicBezTo>
                            <a:pt x="443985" y="1667044"/>
                            <a:pt x="245687" y="1468746"/>
                            <a:pt x="245687" y="1224132"/>
                          </a:cubicBezTo>
                          <a:lnTo>
                            <a:pt x="245687" y="1081257"/>
                          </a:lnTo>
                          <a:lnTo>
                            <a:pt x="10963" y="615950"/>
                          </a:lnTo>
                          <a:cubicBezTo>
                            <a:pt x="-11936" y="576289"/>
                            <a:pt x="2746" y="515763"/>
                            <a:pt x="39121" y="498284"/>
                          </a:cubicBezTo>
                          <a:cubicBezTo>
                            <a:pt x="75496" y="480805"/>
                            <a:pt x="97773" y="479031"/>
                            <a:pt x="150199" y="537418"/>
                          </a:cubicBezTo>
                          <a:cubicBezTo>
                            <a:pt x="202625" y="595805"/>
                            <a:pt x="332497" y="872295"/>
                            <a:pt x="355870" y="852999"/>
                          </a:cubicBezTo>
                          <a:cubicBezTo>
                            <a:pt x="379243" y="833703"/>
                            <a:pt x="271280" y="458603"/>
                            <a:pt x="224595" y="263600"/>
                          </a:cubicBezTo>
                          <a:cubicBezTo>
                            <a:pt x="209051" y="205588"/>
                            <a:pt x="230627" y="132115"/>
                            <a:pt x="277346" y="119441"/>
                          </a:cubicBezTo>
                          <a:cubicBezTo>
                            <a:pt x="324065" y="106767"/>
                            <a:pt x="363263" y="105063"/>
                            <a:pt x="412723" y="213896"/>
                          </a:cubicBezTo>
                          <a:cubicBezTo>
                            <a:pt x="467249" y="405932"/>
                            <a:pt x="554372" y="804966"/>
                            <a:pt x="589472" y="787807"/>
                          </a:cubicBezTo>
                          <a:cubicBezTo>
                            <a:pt x="624572" y="770648"/>
                            <a:pt x="614967" y="337296"/>
                            <a:pt x="623325" y="110942"/>
                          </a:cubicBezTo>
                          <a:cubicBezTo>
                            <a:pt x="623325" y="50884"/>
                            <a:pt x="658508" y="-364"/>
                            <a:pt x="714509" y="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A1E4FF34-3A56-6BDA-331E-90DA016DE46D}"/>
                  </a:ext>
                </a:extLst>
              </p:cNvPr>
              <p:cNvSpPr/>
              <p:nvPr/>
            </p:nvSpPr>
            <p:spPr bwMode="auto">
              <a:xfrm rot="5400000">
                <a:off x="5302940" y="3208073"/>
                <a:ext cx="344898" cy="740078"/>
              </a:xfrm>
              <a:prstGeom prst="moon">
                <a:avLst>
                  <a:gd name="adj" fmla="val 79215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6CDDCDD0-7C73-C1C4-F465-0B74B45D435C}"/>
                  </a:ext>
                </a:extLst>
              </p:cNvPr>
              <p:cNvSpPr/>
              <p:nvPr/>
            </p:nvSpPr>
            <p:spPr bwMode="auto">
              <a:xfrm rot="9900000">
                <a:off x="5470280" y="3415187"/>
                <a:ext cx="417671" cy="701722"/>
              </a:xfrm>
              <a:custGeom>
                <a:avLst/>
                <a:gdLst>
                  <a:gd name="csX0" fmla="*/ 333496 w 417671"/>
                  <a:gd name="csY0" fmla="*/ 694204 h 701722"/>
                  <a:gd name="csX1" fmla="*/ 0 w 417671"/>
                  <a:gd name="csY1" fmla="*/ 331683 h 701722"/>
                  <a:gd name="csX2" fmla="*/ 184147 w 417671"/>
                  <a:gd name="csY2" fmla="*/ 24841 h 701722"/>
                  <a:gd name="csX3" fmla="*/ 235805 w 417671"/>
                  <a:gd name="csY3" fmla="*/ 0 h 701722"/>
                  <a:gd name="csX4" fmla="*/ 246888 w 417671"/>
                  <a:gd name="csY4" fmla="*/ 12889 h 701722"/>
                  <a:gd name="csX5" fmla="*/ 307230 w 417671"/>
                  <a:gd name="csY5" fmla="*/ 57525 h 701722"/>
                  <a:gd name="csX6" fmla="*/ 358585 w 417671"/>
                  <a:gd name="csY6" fmla="*/ 79864 h 701722"/>
                  <a:gd name="csX7" fmla="*/ 335474 w 417671"/>
                  <a:gd name="csY7" fmla="*/ 141886 h 701722"/>
                  <a:gd name="csX8" fmla="*/ 417671 w 417671"/>
                  <a:gd name="csY8" fmla="*/ 701722 h 701722"/>
                  <a:gd name="csX9" fmla="*/ 333496 w 417671"/>
                  <a:gd name="csY9" fmla="*/ 694204 h 7017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17671" h="701722">
                    <a:moveTo>
                      <a:pt x="333496" y="694204"/>
                    </a:moveTo>
                    <a:cubicBezTo>
                      <a:pt x="143170" y="659699"/>
                      <a:pt x="0" y="510504"/>
                      <a:pt x="0" y="331683"/>
                    </a:cubicBezTo>
                    <a:cubicBezTo>
                      <a:pt x="0" y="203954"/>
                      <a:pt x="73046" y="91339"/>
                      <a:pt x="184147" y="24841"/>
                    </a:cubicBezTo>
                    <a:lnTo>
                      <a:pt x="235805" y="0"/>
                    </a:lnTo>
                    <a:lnTo>
                      <a:pt x="246888" y="12889"/>
                    </a:lnTo>
                    <a:cubicBezTo>
                      <a:pt x="264968" y="29751"/>
                      <a:pt x="285107" y="44752"/>
                      <a:pt x="307230" y="57525"/>
                    </a:cubicBezTo>
                    <a:lnTo>
                      <a:pt x="358585" y="79864"/>
                    </a:lnTo>
                    <a:lnTo>
                      <a:pt x="335474" y="141886"/>
                    </a:lnTo>
                    <a:cubicBezTo>
                      <a:pt x="280675" y="328498"/>
                      <a:pt x="308074" y="529442"/>
                      <a:pt x="417671" y="701722"/>
                    </a:cubicBezTo>
                    <a:cubicBezTo>
                      <a:pt x="388837" y="701722"/>
                      <a:pt x="360685" y="699133"/>
                      <a:pt x="333496" y="69420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CBAD5FB5-E1B2-EA6E-B23D-394C30949841}"/>
                  </a:ext>
                </a:extLst>
              </p:cNvPr>
              <p:cNvSpPr/>
              <p:nvPr/>
            </p:nvSpPr>
            <p:spPr bwMode="auto">
              <a:xfrm rot="866750">
                <a:off x="5547410" y="3854218"/>
                <a:ext cx="156663" cy="237318"/>
              </a:xfrm>
              <a:custGeom>
                <a:avLst/>
                <a:gdLst>
                  <a:gd name="connsiteX0" fmla="*/ 65683 w 185854"/>
                  <a:gd name="connsiteY0" fmla="*/ 0 h 281538"/>
                  <a:gd name="connsiteX1" fmla="*/ 185854 w 185854"/>
                  <a:gd name="connsiteY1" fmla="*/ 140769 h 281538"/>
                  <a:gd name="connsiteX2" fmla="*/ 65683 w 185854"/>
                  <a:gd name="connsiteY2" fmla="*/ 281538 h 281538"/>
                  <a:gd name="connsiteX3" fmla="*/ 29956 w 185854"/>
                  <a:gd name="connsiteY3" fmla="*/ 273089 h 281538"/>
                  <a:gd name="connsiteX4" fmla="*/ 16397 w 185854"/>
                  <a:gd name="connsiteY4" fmla="*/ 216354 h 281538"/>
                  <a:gd name="connsiteX5" fmla="*/ 0 w 185854"/>
                  <a:gd name="connsiteY5" fmla="*/ 31903 h 281538"/>
                  <a:gd name="connsiteX6" fmla="*/ 489 w 185854"/>
                  <a:gd name="connsiteY6" fmla="*/ 25608 h 281538"/>
                  <a:gd name="connsiteX7" fmla="*/ 18907 w 185854"/>
                  <a:gd name="connsiteY7" fmla="*/ 11062 h 281538"/>
                  <a:gd name="connsiteX8" fmla="*/ 65683 w 185854"/>
                  <a:gd name="connsiteY8" fmla="*/ 0 h 281538"/>
                  <a:gd name="connsiteX0" fmla="*/ 16397 w 185854"/>
                  <a:gd name="connsiteY0" fmla="*/ 216354 h 307794"/>
                  <a:gd name="connsiteX1" fmla="*/ 0 w 185854"/>
                  <a:gd name="connsiteY1" fmla="*/ 31903 h 307794"/>
                  <a:gd name="connsiteX2" fmla="*/ 489 w 185854"/>
                  <a:gd name="connsiteY2" fmla="*/ 25608 h 307794"/>
                  <a:gd name="connsiteX3" fmla="*/ 18907 w 185854"/>
                  <a:gd name="connsiteY3" fmla="*/ 11062 h 307794"/>
                  <a:gd name="connsiteX4" fmla="*/ 65683 w 185854"/>
                  <a:gd name="connsiteY4" fmla="*/ 0 h 307794"/>
                  <a:gd name="connsiteX5" fmla="*/ 185854 w 185854"/>
                  <a:gd name="connsiteY5" fmla="*/ 140769 h 307794"/>
                  <a:gd name="connsiteX6" fmla="*/ 65683 w 185854"/>
                  <a:gd name="connsiteY6" fmla="*/ 281538 h 307794"/>
                  <a:gd name="connsiteX7" fmla="*/ 29956 w 185854"/>
                  <a:gd name="connsiteY7" fmla="*/ 273089 h 307794"/>
                  <a:gd name="connsiteX8" fmla="*/ 107837 w 185854"/>
                  <a:gd name="connsiteY8" fmla="*/ 307794 h 307794"/>
                  <a:gd name="connsiteX0" fmla="*/ 16397 w 185854"/>
                  <a:gd name="connsiteY0" fmla="*/ 216354 h 281538"/>
                  <a:gd name="connsiteX1" fmla="*/ 0 w 185854"/>
                  <a:gd name="connsiteY1" fmla="*/ 31903 h 281538"/>
                  <a:gd name="connsiteX2" fmla="*/ 489 w 185854"/>
                  <a:gd name="connsiteY2" fmla="*/ 25608 h 281538"/>
                  <a:gd name="connsiteX3" fmla="*/ 18907 w 185854"/>
                  <a:gd name="connsiteY3" fmla="*/ 11062 h 281538"/>
                  <a:gd name="connsiteX4" fmla="*/ 65683 w 185854"/>
                  <a:gd name="connsiteY4" fmla="*/ 0 h 281538"/>
                  <a:gd name="connsiteX5" fmla="*/ 185854 w 185854"/>
                  <a:gd name="connsiteY5" fmla="*/ 140769 h 281538"/>
                  <a:gd name="connsiteX6" fmla="*/ 65683 w 185854"/>
                  <a:gd name="connsiteY6" fmla="*/ 281538 h 281538"/>
                  <a:gd name="connsiteX7" fmla="*/ 29956 w 185854"/>
                  <a:gd name="connsiteY7" fmla="*/ 273089 h 281538"/>
                  <a:gd name="connsiteX0" fmla="*/ 0 w 185854"/>
                  <a:gd name="connsiteY0" fmla="*/ 31903 h 281538"/>
                  <a:gd name="connsiteX1" fmla="*/ 489 w 185854"/>
                  <a:gd name="connsiteY1" fmla="*/ 25608 h 281538"/>
                  <a:gd name="connsiteX2" fmla="*/ 18907 w 185854"/>
                  <a:gd name="connsiteY2" fmla="*/ 11062 h 281538"/>
                  <a:gd name="connsiteX3" fmla="*/ 65683 w 185854"/>
                  <a:gd name="connsiteY3" fmla="*/ 0 h 281538"/>
                  <a:gd name="connsiteX4" fmla="*/ 185854 w 185854"/>
                  <a:gd name="connsiteY4" fmla="*/ 140769 h 281538"/>
                  <a:gd name="connsiteX5" fmla="*/ 65683 w 185854"/>
                  <a:gd name="connsiteY5" fmla="*/ 281538 h 281538"/>
                  <a:gd name="connsiteX6" fmla="*/ 29956 w 185854"/>
                  <a:gd name="connsiteY6" fmla="*/ 273089 h 281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854" h="281538">
                    <a:moveTo>
                      <a:pt x="0" y="31903"/>
                    </a:moveTo>
                    <a:lnTo>
                      <a:pt x="489" y="25608"/>
                    </a:lnTo>
                    <a:lnTo>
                      <a:pt x="18907" y="11062"/>
                    </a:lnTo>
                    <a:cubicBezTo>
                      <a:pt x="33284" y="3939"/>
                      <a:pt x="49091" y="0"/>
                      <a:pt x="65683" y="0"/>
                    </a:cubicBezTo>
                    <a:cubicBezTo>
                      <a:pt x="132052" y="0"/>
                      <a:pt x="185854" y="63024"/>
                      <a:pt x="185854" y="140769"/>
                    </a:cubicBezTo>
                    <a:cubicBezTo>
                      <a:pt x="185854" y="218514"/>
                      <a:pt x="132052" y="281538"/>
                      <a:pt x="65683" y="281538"/>
                    </a:cubicBezTo>
                    <a:lnTo>
                      <a:pt x="29956" y="273089"/>
                    </a:lnTo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1847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089E0-19A8-6E47-D701-BA2D34268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6DE61067-F7CA-C0A3-CE96-978BD79DD125}"/>
              </a:ext>
            </a:extLst>
          </p:cNvPr>
          <p:cNvSpPr/>
          <p:nvPr/>
        </p:nvSpPr>
        <p:spPr>
          <a:xfrm>
            <a:off x="253061" y="309997"/>
            <a:ext cx="6351877" cy="628125"/>
          </a:xfrm>
          <a:prstGeom prst="roundRect">
            <a:avLst>
              <a:gd name="adj" fmla="val 23716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C3E4C-25A0-31A8-024A-31EBD7CADE10}"/>
              </a:ext>
            </a:extLst>
          </p:cNvPr>
          <p:cNvSpPr txBox="1"/>
          <p:nvPr/>
        </p:nvSpPr>
        <p:spPr>
          <a:xfrm>
            <a:off x="670560" y="392020"/>
            <a:ext cx="5593079" cy="4643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灯油の持ち出しに関するお願い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A88EE9E-7638-FED3-112E-963FC662FA44}"/>
              </a:ext>
            </a:extLst>
          </p:cNvPr>
          <p:cNvSpPr txBox="1"/>
          <p:nvPr/>
        </p:nvSpPr>
        <p:spPr>
          <a:xfrm>
            <a:off x="611777" y="1170393"/>
            <a:ext cx="5710646" cy="6706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ポリタンクのキャップは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D741246-EADF-5F07-98DC-4871B80F008F}"/>
              </a:ext>
            </a:extLst>
          </p:cNvPr>
          <p:cNvSpPr txBox="1"/>
          <p:nvPr/>
        </p:nvSpPr>
        <p:spPr>
          <a:xfrm>
            <a:off x="611777" y="2087341"/>
            <a:ext cx="5710646" cy="20945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最後までしっかり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閉まっていますか？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982B50F-245E-7922-994B-14C7491ABE3D}"/>
              </a:ext>
            </a:extLst>
          </p:cNvPr>
          <p:cNvSpPr txBox="1"/>
          <p:nvPr/>
        </p:nvSpPr>
        <p:spPr>
          <a:xfrm>
            <a:off x="491927" y="4560766"/>
            <a:ext cx="59503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キャップが緩んでいると、運搬中に灯油が漏れ出し、廊下や階段を汚してしまいます。 </a:t>
            </a:r>
            <a:b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校内の安全と美化</a:t>
            </a:r>
            <a:b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のため、持ち出す</a:t>
            </a:r>
            <a:b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前に必ずチェック</a:t>
            </a:r>
            <a:b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をお願いします！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0C451B9-8793-6195-C753-D71DEA69712D}"/>
              </a:ext>
            </a:extLst>
          </p:cNvPr>
          <p:cNvSpPr txBox="1"/>
          <p:nvPr/>
        </p:nvSpPr>
        <p:spPr>
          <a:xfrm>
            <a:off x="272143" y="8928751"/>
            <a:ext cx="6389914" cy="52866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002060"/>
                </a:solidFill>
              </a:rPr>
              <a:t>【 </a:t>
            </a: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運ぶ前にもう一度、ギュッと確認！ </a:t>
            </a:r>
            <a:r>
              <a:rPr lang="en-US" altLang="ja-JP" sz="5400" dirty="0">
                <a:ln w="28575">
                  <a:noFill/>
                </a:ln>
                <a:solidFill>
                  <a:srgbClr val="002060"/>
                </a:solidFill>
              </a:rPr>
              <a:t>】</a:t>
            </a:r>
            <a:endParaRPr lang="ja-JP" altLang="en-US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7EE30E9-9E6D-FD9F-B84B-D73AF0C07CC3}"/>
              </a:ext>
            </a:extLst>
          </p:cNvPr>
          <p:cNvGrpSpPr/>
          <p:nvPr/>
        </p:nvGrpSpPr>
        <p:grpSpPr>
          <a:xfrm>
            <a:off x="3987403" y="6191930"/>
            <a:ext cx="2332202" cy="2322543"/>
            <a:chOff x="5017981" y="3293915"/>
            <a:chExt cx="2332202" cy="2322543"/>
          </a:xfrm>
        </p:grpSpPr>
        <p:sp>
          <p:nvSpPr>
            <p:cNvPr id="14" name="星: 12 pt 13">
              <a:extLst>
                <a:ext uri="{FF2B5EF4-FFF2-40B4-BE49-F238E27FC236}">
                  <a16:creationId xmlns:a16="http://schemas.microsoft.com/office/drawing/2014/main" id="{2BCB393C-5BF0-1114-3D8C-B99F1D185546}"/>
                </a:ext>
              </a:extLst>
            </p:cNvPr>
            <p:cNvSpPr/>
            <p:nvPr/>
          </p:nvSpPr>
          <p:spPr bwMode="auto">
            <a:xfrm>
              <a:off x="6206559" y="3293915"/>
              <a:ext cx="693638" cy="693638"/>
            </a:xfrm>
            <a:prstGeom prst="star12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EEE0E13D-F3C1-5B0A-92AF-8FB04DF90893}"/>
                </a:ext>
              </a:extLst>
            </p:cNvPr>
            <p:cNvGrpSpPr/>
            <p:nvPr/>
          </p:nvGrpSpPr>
          <p:grpSpPr>
            <a:xfrm>
              <a:off x="5017981" y="3405663"/>
              <a:ext cx="2332202" cy="2210795"/>
              <a:chOff x="5017981" y="3405663"/>
              <a:chExt cx="2332202" cy="2210795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91641FD-1EFB-8F85-48A5-F4AD104004B6}"/>
                  </a:ext>
                </a:extLst>
              </p:cNvPr>
              <p:cNvSpPr/>
              <p:nvPr/>
            </p:nvSpPr>
            <p:spPr bwMode="auto">
              <a:xfrm rot="13500000" flipH="1">
                <a:off x="5078633" y="4749263"/>
                <a:ext cx="193438" cy="240518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984271" h="2467217">
                    <a:moveTo>
                      <a:pt x="1076440" y="7"/>
                    </a:move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lnTo>
                      <a:pt x="1686726" y="1517300"/>
                    </a:ln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  <a:lnTo>
                      <a:pt x="862491" y="2467217"/>
                    </a:ln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lnTo>
                      <a:pt x="942512" y="136757"/>
                    </a:lnTo>
                    <a:cubicBezTo>
                      <a:pt x="941734" y="62013"/>
                      <a:pt x="1001695" y="787"/>
                      <a:pt x="1076440" y="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56BF5C02-2921-B633-392C-243CAA7EA3F2}"/>
                  </a:ext>
                </a:extLst>
              </p:cNvPr>
              <p:cNvSpPr/>
              <p:nvPr/>
            </p:nvSpPr>
            <p:spPr bwMode="auto">
              <a:xfrm rot="1800000">
                <a:off x="5310845" y="4319560"/>
                <a:ext cx="114706" cy="5523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AE62D22B-2DAC-9411-2375-3CDEA32DD329}"/>
                  </a:ext>
                </a:extLst>
              </p:cNvPr>
              <p:cNvSpPr/>
              <p:nvPr/>
            </p:nvSpPr>
            <p:spPr bwMode="auto">
              <a:xfrm rot="9000000">
                <a:off x="5513561" y="4843388"/>
                <a:ext cx="257966" cy="661910"/>
              </a:xfrm>
              <a:prstGeom prst="trapezoid">
                <a:avLst>
                  <a:gd name="adj" fmla="val 26405"/>
                </a:avLst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E09720E-FBEF-E96F-2CCD-046799B1305F}"/>
                  </a:ext>
                </a:extLst>
              </p:cNvPr>
              <p:cNvSpPr/>
              <p:nvPr/>
            </p:nvSpPr>
            <p:spPr bwMode="auto">
              <a:xfrm>
                <a:off x="5148147" y="4787350"/>
                <a:ext cx="510777" cy="735834"/>
              </a:xfrm>
              <a:custGeom>
                <a:avLst/>
                <a:gdLst>
                  <a:gd name="csX0" fmla="*/ 166266 w 510777"/>
                  <a:gd name="csY0" fmla="*/ 0 h 735834"/>
                  <a:gd name="csX1" fmla="*/ 510777 w 510777"/>
                  <a:gd name="csY1" fmla="*/ 0 h 735834"/>
                  <a:gd name="csX2" fmla="*/ 510777 w 510777"/>
                  <a:gd name="csY2" fmla="*/ 137537 h 735834"/>
                  <a:gd name="csX3" fmla="*/ 470494 w 510777"/>
                  <a:gd name="csY3" fmla="*/ 234791 h 735834"/>
                  <a:gd name="csX4" fmla="*/ 465225 w 510777"/>
                  <a:gd name="csY4" fmla="*/ 238343 h 735834"/>
                  <a:gd name="csX5" fmla="*/ 105425 w 510777"/>
                  <a:gd name="csY5" fmla="*/ 735834 h 735834"/>
                  <a:gd name="csX6" fmla="*/ 0 w 510777"/>
                  <a:gd name="csY6" fmla="*/ 674967 h 735834"/>
                  <a:gd name="csX7" fmla="*/ 200888 w 510777"/>
                  <a:gd name="csY7" fmla="*/ 226392 h 735834"/>
                  <a:gd name="csX8" fmla="*/ 177075 w 510777"/>
                  <a:gd name="csY8" fmla="*/ 191072 h 735834"/>
                  <a:gd name="csX9" fmla="*/ 166266 w 510777"/>
                  <a:gd name="csY9" fmla="*/ 137536 h 73583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510777" h="735834">
                    <a:moveTo>
                      <a:pt x="166266" y="0"/>
                    </a:moveTo>
                    <a:lnTo>
                      <a:pt x="510777" y="0"/>
                    </a:lnTo>
                    <a:lnTo>
                      <a:pt x="510777" y="137537"/>
                    </a:lnTo>
                    <a:cubicBezTo>
                      <a:pt x="510777" y="175517"/>
                      <a:pt x="495383" y="209902"/>
                      <a:pt x="470494" y="234791"/>
                    </a:cubicBezTo>
                    <a:lnTo>
                      <a:pt x="465225" y="238343"/>
                    </a:lnTo>
                    <a:lnTo>
                      <a:pt x="105425" y="735834"/>
                    </a:lnTo>
                    <a:lnTo>
                      <a:pt x="0" y="674967"/>
                    </a:lnTo>
                    <a:lnTo>
                      <a:pt x="200888" y="226392"/>
                    </a:lnTo>
                    <a:lnTo>
                      <a:pt x="177075" y="191072"/>
                    </a:lnTo>
                    <a:cubicBezTo>
                      <a:pt x="170115" y="174617"/>
                      <a:pt x="166266" y="156526"/>
                      <a:pt x="166266" y="13753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56FB1DA6-6C52-AD28-B377-797D35AACC1C}"/>
                  </a:ext>
                </a:extLst>
              </p:cNvPr>
              <p:cNvSpPr/>
              <p:nvPr/>
            </p:nvSpPr>
            <p:spPr bwMode="auto">
              <a:xfrm>
                <a:off x="5438625" y="4203386"/>
                <a:ext cx="108100" cy="92390"/>
              </a:xfrm>
              <a:prstGeom prst="trapezoid">
                <a:avLst>
                  <a:gd name="adj" fmla="val 7432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196">
                <a:extLst>
                  <a:ext uri="{FF2B5EF4-FFF2-40B4-BE49-F238E27FC236}">
                    <a16:creationId xmlns:a16="http://schemas.microsoft.com/office/drawing/2014/main" id="{C10210F0-80AC-FC95-DA81-33408F68A318}"/>
                  </a:ext>
                </a:extLst>
              </p:cNvPr>
              <p:cNvSpPr/>
              <p:nvPr/>
            </p:nvSpPr>
            <p:spPr bwMode="auto">
              <a:xfrm rot="882530">
                <a:off x="5097178" y="3848141"/>
                <a:ext cx="118751" cy="135536"/>
              </a:xfrm>
              <a:custGeom>
                <a:avLst/>
                <a:gdLst>
                  <a:gd name="csX0" fmla="*/ 0 w 112447"/>
                  <a:gd name="csY0" fmla="*/ 32225 h 135536"/>
                  <a:gd name="csX1" fmla="*/ 32225 w 112447"/>
                  <a:gd name="csY1" fmla="*/ 0 h 135536"/>
                  <a:gd name="csX2" fmla="*/ 80222 w 112447"/>
                  <a:gd name="csY2" fmla="*/ 0 h 135536"/>
                  <a:gd name="csX3" fmla="*/ 112447 w 112447"/>
                  <a:gd name="csY3" fmla="*/ 32225 h 135536"/>
                  <a:gd name="csX4" fmla="*/ 112447 w 112447"/>
                  <a:gd name="csY4" fmla="*/ 103311 h 135536"/>
                  <a:gd name="csX5" fmla="*/ 80222 w 112447"/>
                  <a:gd name="csY5" fmla="*/ 135536 h 135536"/>
                  <a:gd name="csX6" fmla="*/ 32225 w 112447"/>
                  <a:gd name="csY6" fmla="*/ 135536 h 135536"/>
                  <a:gd name="csX7" fmla="*/ 0 w 112447"/>
                  <a:gd name="csY7" fmla="*/ 103311 h 135536"/>
                  <a:gd name="csX8" fmla="*/ 0 w 112447"/>
                  <a:gd name="csY8" fmla="*/ 32225 h 135536"/>
                  <a:gd name="csX0" fmla="*/ 0 w 112447"/>
                  <a:gd name="csY0" fmla="*/ 103311 h 135536"/>
                  <a:gd name="csX1" fmla="*/ 32225 w 112447"/>
                  <a:gd name="csY1" fmla="*/ 0 h 135536"/>
                  <a:gd name="csX2" fmla="*/ 80222 w 112447"/>
                  <a:gd name="csY2" fmla="*/ 0 h 135536"/>
                  <a:gd name="csX3" fmla="*/ 112447 w 112447"/>
                  <a:gd name="csY3" fmla="*/ 32225 h 135536"/>
                  <a:gd name="csX4" fmla="*/ 112447 w 112447"/>
                  <a:gd name="csY4" fmla="*/ 103311 h 135536"/>
                  <a:gd name="csX5" fmla="*/ 80222 w 112447"/>
                  <a:gd name="csY5" fmla="*/ 135536 h 135536"/>
                  <a:gd name="csX6" fmla="*/ 32225 w 112447"/>
                  <a:gd name="csY6" fmla="*/ 135536 h 135536"/>
                  <a:gd name="csX7" fmla="*/ 0 w 112447"/>
                  <a:gd name="csY7" fmla="*/ 103311 h 135536"/>
                  <a:gd name="csX0" fmla="*/ 0 w 118751"/>
                  <a:gd name="csY0" fmla="*/ 107428 h 135536"/>
                  <a:gd name="csX1" fmla="*/ 38529 w 118751"/>
                  <a:gd name="csY1" fmla="*/ 0 h 135536"/>
                  <a:gd name="csX2" fmla="*/ 86526 w 118751"/>
                  <a:gd name="csY2" fmla="*/ 0 h 135536"/>
                  <a:gd name="csX3" fmla="*/ 118751 w 118751"/>
                  <a:gd name="csY3" fmla="*/ 32225 h 135536"/>
                  <a:gd name="csX4" fmla="*/ 118751 w 118751"/>
                  <a:gd name="csY4" fmla="*/ 103311 h 135536"/>
                  <a:gd name="csX5" fmla="*/ 86526 w 118751"/>
                  <a:gd name="csY5" fmla="*/ 135536 h 135536"/>
                  <a:gd name="csX6" fmla="*/ 38529 w 118751"/>
                  <a:gd name="csY6" fmla="*/ 135536 h 135536"/>
                  <a:gd name="csX7" fmla="*/ 0 w 118751"/>
                  <a:gd name="csY7" fmla="*/ 107428 h 1355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18751" h="135536">
                    <a:moveTo>
                      <a:pt x="0" y="107428"/>
                    </a:moveTo>
                    <a:lnTo>
                      <a:pt x="38529" y="0"/>
                    </a:lnTo>
                    <a:lnTo>
                      <a:pt x="86526" y="0"/>
                    </a:lnTo>
                    <a:cubicBezTo>
                      <a:pt x="104323" y="0"/>
                      <a:pt x="118751" y="14428"/>
                      <a:pt x="118751" y="32225"/>
                    </a:cubicBezTo>
                    <a:lnTo>
                      <a:pt x="118751" y="103311"/>
                    </a:lnTo>
                    <a:cubicBezTo>
                      <a:pt x="118751" y="121108"/>
                      <a:pt x="104323" y="135536"/>
                      <a:pt x="86526" y="135536"/>
                    </a:cubicBezTo>
                    <a:lnTo>
                      <a:pt x="38529" y="135536"/>
                    </a:lnTo>
                    <a:cubicBezTo>
                      <a:pt x="20732" y="135536"/>
                      <a:pt x="0" y="125225"/>
                      <a:pt x="0" y="10742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774DED3-4B0A-CB57-6736-BE9AC289D2C5}"/>
                  </a:ext>
                </a:extLst>
              </p:cNvPr>
              <p:cNvSpPr/>
              <p:nvPr/>
            </p:nvSpPr>
            <p:spPr bwMode="auto">
              <a:xfrm rot="866750">
                <a:off x="5128221" y="3475038"/>
                <a:ext cx="707036" cy="751838"/>
              </a:xfrm>
              <a:custGeom>
                <a:avLst/>
                <a:gdLst>
                  <a:gd name="connsiteX0" fmla="*/ 282272 w 707036"/>
                  <a:gd name="connsiteY0" fmla="*/ 7637 h 751838"/>
                  <a:gd name="connsiteX1" fmla="*/ 353518 w 707036"/>
                  <a:gd name="connsiteY1" fmla="*/ 0 h 751838"/>
                  <a:gd name="connsiteX2" fmla="*/ 707036 w 707036"/>
                  <a:gd name="connsiteY2" fmla="*/ 375919 h 751838"/>
                  <a:gd name="connsiteX3" fmla="*/ 353518 w 707036"/>
                  <a:gd name="connsiteY3" fmla="*/ 751838 h 751838"/>
                  <a:gd name="connsiteX4" fmla="*/ 282272 w 707036"/>
                  <a:gd name="connsiteY4" fmla="*/ 744201 h 751838"/>
                  <a:gd name="connsiteX5" fmla="*/ 241807 w 707036"/>
                  <a:gd name="connsiteY5" fmla="*/ 730844 h 751838"/>
                  <a:gd name="connsiteX6" fmla="*/ 241930 w 707036"/>
                  <a:gd name="connsiteY6" fmla="*/ 730795 h 751838"/>
                  <a:gd name="connsiteX7" fmla="*/ 310138 w 707036"/>
                  <a:gd name="connsiteY7" fmla="*/ 626569 h 751838"/>
                  <a:gd name="connsiteX8" fmla="*/ 141465 w 707036"/>
                  <a:gd name="connsiteY8" fmla="*/ 575976 h 751838"/>
                  <a:gd name="connsiteX9" fmla="*/ 86438 w 707036"/>
                  <a:gd name="connsiteY9" fmla="*/ 597542 h 751838"/>
                  <a:gd name="connsiteX10" fmla="*/ 75538 w 707036"/>
                  <a:gd name="connsiteY10" fmla="*/ 605640 h 751838"/>
                  <a:gd name="connsiteX11" fmla="*/ 60375 w 707036"/>
                  <a:gd name="connsiteY11" fmla="*/ 586099 h 751838"/>
                  <a:gd name="connsiteX12" fmla="*/ 0 w 707036"/>
                  <a:gd name="connsiteY12" fmla="*/ 375919 h 751838"/>
                  <a:gd name="connsiteX13" fmla="*/ 282272 w 707036"/>
                  <a:gd name="connsiteY13" fmla="*/ 7637 h 751838"/>
                  <a:gd name="csX0" fmla="*/ 282272 w 707036"/>
                  <a:gd name="csY0" fmla="*/ 7637 h 751838"/>
                  <a:gd name="csX1" fmla="*/ 353518 w 707036"/>
                  <a:gd name="csY1" fmla="*/ 0 h 751838"/>
                  <a:gd name="csX2" fmla="*/ 707036 w 707036"/>
                  <a:gd name="csY2" fmla="*/ 375919 h 751838"/>
                  <a:gd name="csX3" fmla="*/ 353518 w 707036"/>
                  <a:gd name="csY3" fmla="*/ 751838 h 751838"/>
                  <a:gd name="csX4" fmla="*/ 282272 w 707036"/>
                  <a:gd name="csY4" fmla="*/ 744201 h 751838"/>
                  <a:gd name="csX5" fmla="*/ 241807 w 707036"/>
                  <a:gd name="csY5" fmla="*/ 730844 h 751838"/>
                  <a:gd name="csX6" fmla="*/ 241930 w 707036"/>
                  <a:gd name="csY6" fmla="*/ 730795 h 751838"/>
                  <a:gd name="csX7" fmla="*/ 267830 w 707036"/>
                  <a:gd name="csY7" fmla="*/ 569007 h 751838"/>
                  <a:gd name="csX8" fmla="*/ 141465 w 707036"/>
                  <a:gd name="csY8" fmla="*/ 575976 h 751838"/>
                  <a:gd name="csX9" fmla="*/ 86438 w 707036"/>
                  <a:gd name="csY9" fmla="*/ 597542 h 751838"/>
                  <a:gd name="csX10" fmla="*/ 75538 w 707036"/>
                  <a:gd name="csY10" fmla="*/ 605640 h 751838"/>
                  <a:gd name="csX11" fmla="*/ 60375 w 707036"/>
                  <a:gd name="csY11" fmla="*/ 586099 h 751838"/>
                  <a:gd name="csX12" fmla="*/ 0 w 707036"/>
                  <a:gd name="csY12" fmla="*/ 375919 h 751838"/>
                  <a:gd name="csX13" fmla="*/ 282272 w 707036"/>
                  <a:gd name="csY13" fmla="*/ 7637 h 751838"/>
                  <a:gd name="csX0" fmla="*/ 282272 w 707036"/>
                  <a:gd name="csY0" fmla="*/ 7637 h 751838"/>
                  <a:gd name="csX1" fmla="*/ 353518 w 707036"/>
                  <a:gd name="csY1" fmla="*/ 0 h 751838"/>
                  <a:gd name="csX2" fmla="*/ 707036 w 707036"/>
                  <a:gd name="csY2" fmla="*/ 375919 h 751838"/>
                  <a:gd name="csX3" fmla="*/ 353518 w 707036"/>
                  <a:gd name="csY3" fmla="*/ 751838 h 751838"/>
                  <a:gd name="csX4" fmla="*/ 282272 w 707036"/>
                  <a:gd name="csY4" fmla="*/ 744201 h 751838"/>
                  <a:gd name="csX5" fmla="*/ 241807 w 707036"/>
                  <a:gd name="csY5" fmla="*/ 730844 h 751838"/>
                  <a:gd name="csX6" fmla="*/ 241930 w 707036"/>
                  <a:gd name="csY6" fmla="*/ 730795 h 751838"/>
                  <a:gd name="csX7" fmla="*/ 267830 w 707036"/>
                  <a:gd name="csY7" fmla="*/ 569007 h 751838"/>
                  <a:gd name="csX8" fmla="*/ 141465 w 707036"/>
                  <a:gd name="csY8" fmla="*/ 575976 h 751838"/>
                  <a:gd name="csX9" fmla="*/ 86438 w 707036"/>
                  <a:gd name="csY9" fmla="*/ 597542 h 751838"/>
                  <a:gd name="csX10" fmla="*/ 75538 w 707036"/>
                  <a:gd name="csY10" fmla="*/ 605640 h 751838"/>
                  <a:gd name="csX11" fmla="*/ 60375 w 707036"/>
                  <a:gd name="csY11" fmla="*/ 586099 h 751838"/>
                  <a:gd name="csX12" fmla="*/ 0 w 707036"/>
                  <a:gd name="csY12" fmla="*/ 375919 h 751838"/>
                  <a:gd name="csX13" fmla="*/ 282272 w 707036"/>
                  <a:gd name="csY13" fmla="*/ 7637 h 751838"/>
                  <a:gd name="csX0" fmla="*/ 282272 w 707036"/>
                  <a:gd name="csY0" fmla="*/ 7637 h 751838"/>
                  <a:gd name="csX1" fmla="*/ 353518 w 707036"/>
                  <a:gd name="csY1" fmla="*/ 0 h 751838"/>
                  <a:gd name="csX2" fmla="*/ 707036 w 707036"/>
                  <a:gd name="csY2" fmla="*/ 375919 h 751838"/>
                  <a:gd name="csX3" fmla="*/ 353518 w 707036"/>
                  <a:gd name="csY3" fmla="*/ 751838 h 751838"/>
                  <a:gd name="csX4" fmla="*/ 282272 w 707036"/>
                  <a:gd name="csY4" fmla="*/ 744201 h 751838"/>
                  <a:gd name="csX5" fmla="*/ 241807 w 707036"/>
                  <a:gd name="csY5" fmla="*/ 730844 h 751838"/>
                  <a:gd name="csX6" fmla="*/ 241930 w 707036"/>
                  <a:gd name="csY6" fmla="*/ 730795 h 751838"/>
                  <a:gd name="csX7" fmla="*/ 267830 w 707036"/>
                  <a:gd name="csY7" fmla="*/ 569007 h 751838"/>
                  <a:gd name="csX8" fmla="*/ 86438 w 707036"/>
                  <a:gd name="csY8" fmla="*/ 597542 h 751838"/>
                  <a:gd name="csX9" fmla="*/ 75538 w 707036"/>
                  <a:gd name="csY9" fmla="*/ 605640 h 751838"/>
                  <a:gd name="csX10" fmla="*/ 60375 w 707036"/>
                  <a:gd name="csY10" fmla="*/ 586099 h 751838"/>
                  <a:gd name="csX11" fmla="*/ 0 w 707036"/>
                  <a:gd name="csY11" fmla="*/ 375919 h 751838"/>
                  <a:gd name="csX12" fmla="*/ 282272 w 707036"/>
                  <a:gd name="csY12" fmla="*/ 7637 h 751838"/>
                  <a:gd name="csX0" fmla="*/ 282272 w 707036"/>
                  <a:gd name="csY0" fmla="*/ 7637 h 751838"/>
                  <a:gd name="csX1" fmla="*/ 353518 w 707036"/>
                  <a:gd name="csY1" fmla="*/ 0 h 751838"/>
                  <a:gd name="csX2" fmla="*/ 707036 w 707036"/>
                  <a:gd name="csY2" fmla="*/ 375919 h 751838"/>
                  <a:gd name="csX3" fmla="*/ 353518 w 707036"/>
                  <a:gd name="csY3" fmla="*/ 751838 h 751838"/>
                  <a:gd name="csX4" fmla="*/ 282272 w 707036"/>
                  <a:gd name="csY4" fmla="*/ 744201 h 751838"/>
                  <a:gd name="csX5" fmla="*/ 241807 w 707036"/>
                  <a:gd name="csY5" fmla="*/ 730844 h 751838"/>
                  <a:gd name="csX6" fmla="*/ 241930 w 707036"/>
                  <a:gd name="csY6" fmla="*/ 730795 h 751838"/>
                  <a:gd name="csX7" fmla="*/ 267830 w 707036"/>
                  <a:gd name="csY7" fmla="*/ 569007 h 751838"/>
                  <a:gd name="csX8" fmla="*/ 75538 w 707036"/>
                  <a:gd name="csY8" fmla="*/ 605640 h 751838"/>
                  <a:gd name="csX9" fmla="*/ 60375 w 707036"/>
                  <a:gd name="csY9" fmla="*/ 586099 h 751838"/>
                  <a:gd name="csX10" fmla="*/ 0 w 707036"/>
                  <a:gd name="csY10" fmla="*/ 375919 h 751838"/>
                  <a:gd name="csX11" fmla="*/ 282272 w 707036"/>
                  <a:gd name="csY11" fmla="*/ 7637 h 7518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707036" h="751838">
                    <a:moveTo>
                      <a:pt x="282272" y="7637"/>
                    </a:moveTo>
                    <a:cubicBezTo>
                      <a:pt x="305285" y="2630"/>
                      <a:pt x="329113" y="0"/>
                      <a:pt x="353518" y="0"/>
                    </a:cubicBezTo>
                    <a:cubicBezTo>
                      <a:pt x="548761" y="0"/>
                      <a:pt x="707036" y="168305"/>
                      <a:pt x="707036" y="375919"/>
                    </a:cubicBezTo>
                    <a:cubicBezTo>
                      <a:pt x="707036" y="583533"/>
                      <a:pt x="548761" y="751838"/>
                      <a:pt x="353518" y="751838"/>
                    </a:cubicBezTo>
                    <a:cubicBezTo>
                      <a:pt x="329113" y="751838"/>
                      <a:pt x="305285" y="749208"/>
                      <a:pt x="282272" y="744201"/>
                    </a:cubicBezTo>
                    <a:lnTo>
                      <a:pt x="241807" y="730844"/>
                    </a:lnTo>
                    <a:lnTo>
                      <a:pt x="241930" y="730795"/>
                    </a:lnTo>
                    <a:cubicBezTo>
                      <a:pt x="269621" y="684656"/>
                      <a:pt x="295562" y="589866"/>
                      <a:pt x="267830" y="569007"/>
                    </a:cubicBezTo>
                    <a:cubicBezTo>
                      <a:pt x="240098" y="548148"/>
                      <a:pt x="110114" y="602791"/>
                      <a:pt x="75538" y="605640"/>
                    </a:cubicBezTo>
                    <a:lnTo>
                      <a:pt x="60375" y="586099"/>
                    </a:lnTo>
                    <a:cubicBezTo>
                      <a:pt x="22257" y="526102"/>
                      <a:pt x="0" y="453774"/>
                      <a:pt x="0" y="375919"/>
                    </a:cubicBezTo>
                    <a:cubicBezTo>
                      <a:pt x="0" y="194257"/>
                      <a:pt x="121179" y="42690"/>
                      <a:pt x="282272" y="763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F8A176BD-3519-1940-2008-F66546C46E9E}"/>
                  </a:ext>
                </a:extLst>
              </p:cNvPr>
              <p:cNvSpPr/>
              <p:nvPr/>
            </p:nvSpPr>
            <p:spPr bwMode="auto">
              <a:xfrm>
                <a:off x="5178792" y="3780420"/>
                <a:ext cx="45719" cy="10895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82D3742F-5CE6-7381-0F32-EB1ACC5A1349}"/>
                  </a:ext>
                </a:extLst>
              </p:cNvPr>
              <p:cNvSpPr/>
              <p:nvPr/>
            </p:nvSpPr>
            <p:spPr bwMode="auto">
              <a:xfrm>
                <a:off x="5314413" y="4278565"/>
                <a:ext cx="344511" cy="590957"/>
              </a:xfrm>
              <a:prstGeom prst="round2SameRect">
                <a:avLst>
                  <a:gd name="adj1" fmla="val 36942"/>
                  <a:gd name="adj2" fmla="val 0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F3375F67-2CFF-932D-DACD-67AD71887778}"/>
                  </a:ext>
                </a:extLst>
              </p:cNvPr>
              <p:cNvSpPr/>
              <p:nvPr/>
            </p:nvSpPr>
            <p:spPr bwMode="auto">
              <a:xfrm rot="2648006" flipH="1">
                <a:off x="5661574" y="4978051"/>
                <a:ext cx="104793" cy="50343"/>
              </a:xfrm>
              <a:prstGeom prst="round2Same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57D2F4C-8FA8-23D5-1907-521D7F9B9455}"/>
                  </a:ext>
                </a:extLst>
              </p:cNvPr>
              <p:cNvSpPr/>
              <p:nvPr/>
            </p:nvSpPr>
            <p:spPr bwMode="auto">
              <a:xfrm rot="1800000">
                <a:off x="5017981" y="5472419"/>
                <a:ext cx="225265" cy="100649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0C85E30-7DD9-F550-7BC3-D20C692EE23B}"/>
                  </a:ext>
                </a:extLst>
              </p:cNvPr>
              <p:cNvSpPr/>
              <p:nvPr/>
            </p:nvSpPr>
            <p:spPr bwMode="auto">
              <a:xfrm rot="20700000">
                <a:off x="5688677" y="5469542"/>
                <a:ext cx="225265" cy="100649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BEB918A2-2791-5988-E8A2-651401D2576B}"/>
                  </a:ext>
                </a:extLst>
              </p:cNvPr>
              <p:cNvGrpSpPr/>
              <p:nvPr/>
            </p:nvGrpSpPr>
            <p:grpSpPr>
              <a:xfrm flipH="1">
                <a:off x="5187791" y="4869522"/>
                <a:ext cx="593931" cy="681866"/>
                <a:chOff x="6370191" y="4869522"/>
                <a:chExt cx="666492" cy="765170"/>
              </a:xfrm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61A64DA9-DF5B-B3B8-5F54-7AFA2BE02433}"/>
                    </a:ext>
                  </a:extLst>
                </p:cNvPr>
                <p:cNvGrpSpPr/>
                <p:nvPr/>
              </p:nvGrpSpPr>
              <p:grpSpPr>
                <a:xfrm>
                  <a:off x="6871079" y="4872471"/>
                  <a:ext cx="125205" cy="83611"/>
                  <a:chOff x="5242859" y="2668427"/>
                  <a:chExt cx="464998" cy="310523"/>
                </a:xfrm>
              </p:grpSpPr>
              <p:sp>
                <p:nvSpPr>
                  <p:cNvPr id="115" name="四角形: 上の 2 つの角を丸める 114">
                    <a:extLst>
                      <a:ext uri="{FF2B5EF4-FFF2-40B4-BE49-F238E27FC236}">
                        <a16:creationId xmlns:a16="http://schemas.microsoft.com/office/drawing/2014/main" id="{5946DE45-6A1F-3E92-6798-6EF1224D83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2384" y="2839405"/>
                    <a:ext cx="445948" cy="139545"/>
                  </a:xfrm>
                  <a:prstGeom prst="round2SameRect">
                    <a:avLst/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6" name="グループ化 115">
                    <a:extLst>
                      <a:ext uri="{FF2B5EF4-FFF2-40B4-BE49-F238E27FC236}">
                        <a16:creationId xmlns:a16="http://schemas.microsoft.com/office/drawing/2014/main" id="{AC5B5686-7AC1-38AE-58FE-16F737B632F1}"/>
                      </a:ext>
                    </a:extLst>
                  </p:cNvPr>
                  <p:cNvGrpSpPr/>
                  <p:nvPr/>
                </p:nvGrpSpPr>
                <p:grpSpPr>
                  <a:xfrm>
                    <a:off x="5242859" y="2668427"/>
                    <a:ext cx="464998" cy="241999"/>
                    <a:chOff x="5242859" y="2668427"/>
                    <a:chExt cx="464998" cy="241999"/>
                  </a:xfrm>
                </p:grpSpPr>
                <p:sp>
                  <p:nvSpPr>
                    <p:cNvPr id="117" name="四角形: 上の 2 つの角を丸める 116">
                      <a:extLst>
                        <a:ext uri="{FF2B5EF4-FFF2-40B4-BE49-F238E27FC236}">
                          <a16:creationId xmlns:a16="http://schemas.microsoft.com/office/drawing/2014/main" id="{C50FE8FA-9961-25B3-8948-EFA21F5362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0010" y="2668427"/>
                      <a:ext cx="350696" cy="130496"/>
                    </a:xfrm>
                    <a:prstGeom prst="round2SameRect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20000">
                          <a:schemeClr val="bg1"/>
                        </a:gs>
                        <a:gs pos="80000">
                          <a:schemeClr val="bg1"/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" name="四角形: 上の 2 つの角を丸める 117">
                      <a:extLst>
                        <a:ext uri="{FF2B5EF4-FFF2-40B4-BE49-F238E27FC236}">
                          <a16:creationId xmlns:a16="http://schemas.microsoft.com/office/drawing/2014/main" id="{347D35A0-A26A-CCE0-EB1D-8B45B505E1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42859" y="2692184"/>
                      <a:ext cx="464998" cy="218242"/>
                    </a:xfrm>
                    <a:prstGeom prst="round2SameRect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75000"/>
                          </a:schemeClr>
                        </a:gs>
                        <a:gs pos="20000">
                          <a:schemeClr val="bg1"/>
                        </a:gs>
                        <a:gs pos="80000">
                          <a:schemeClr val="bg1"/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" name="四角形: 上の 2 つの角を丸める 118">
                      <a:extLst>
                        <a:ext uri="{FF2B5EF4-FFF2-40B4-BE49-F238E27FC236}">
                          <a16:creationId xmlns:a16="http://schemas.microsoft.com/office/drawing/2014/main" id="{35160970-F678-7CF9-E605-43D04D92CF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76988" y="2719388"/>
                      <a:ext cx="45719" cy="19103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adFill flip="none" rotWithShape="1">
                      <a:gsLst>
                        <a:gs pos="10000">
                          <a:schemeClr val="bg1">
                            <a:lumMod val="65000"/>
                          </a:schemeClr>
                        </a:gs>
                        <a:gs pos="50000">
                          <a:schemeClr val="bg1"/>
                        </a:gs>
                        <a:gs pos="9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" name="四角形: 上の 2 つの角を丸める 119">
                      <a:extLst>
                        <a:ext uri="{FF2B5EF4-FFF2-40B4-BE49-F238E27FC236}">
                          <a16:creationId xmlns:a16="http://schemas.microsoft.com/office/drawing/2014/main" id="{442471A3-8B8B-CAFB-0048-81BBECCF07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64886" y="2719388"/>
                      <a:ext cx="45719" cy="19103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adFill flip="none" rotWithShape="1">
                      <a:gsLst>
                        <a:gs pos="10000">
                          <a:schemeClr val="bg1">
                            <a:lumMod val="65000"/>
                          </a:schemeClr>
                        </a:gs>
                        <a:gs pos="50000">
                          <a:schemeClr val="bg1"/>
                        </a:gs>
                        <a:gs pos="9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四角形: 上の 2 つの角を丸める 120">
                      <a:extLst>
                        <a:ext uri="{FF2B5EF4-FFF2-40B4-BE49-F238E27FC236}">
                          <a16:creationId xmlns:a16="http://schemas.microsoft.com/office/drawing/2014/main" id="{7EAA6087-0659-16FC-6B07-C4211A362D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52784" y="2719388"/>
                      <a:ext cx="45719" cy="19103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adFill flip="none" rotWithShape="1">
                      <a:gsLst>
                        <a:gs pos="10000">
                          <a:schemeClr val="bg1">
                            <a:lumMod val="65000"/>
                          </a:schemeClr>
                        </a:gs>
                        <a:gs pos="50000">
                          <a:schemeClr val="bg1"/>
                        </a:gs>
                        <a:gs pos="9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" name="四角形: 上の 2 つの角を丸める 121">
                      <a:extLst>
                        <a:ext uri="{FF2B5EF4-FFF2-40B4-BE49-F238E27FC236}">
                          <a16:creationId xmlns:a16="http://schemas.microsoft.com/office/drawing/2014/main" id="{CE6B6D8E-EA91-10D1-EA06-DE22F18CBC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0682" y="2719388"/>
                      <a:ext cx="45719" cy="19103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adFill flip="none" rotWithShape="1">
                      <a:gsLst>
                        <a:gs pos="10000">
                          <a:schemeClr val="bg1">
                            <a:lumMod val="65000"/>
                          </a:schemeClr>
                        </a:gs>
                        <a:gs pos="50000">
                          <a:schemeClr val="bg1"/>
                        </a:gs>
                        <a:gs pos="9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四角形: 上の 2 つの角を丸める 122">
                      <a:extLst>
                        <a:ext uri="{FF2B5EF4-FFF2-40B4-BE49-F238E27FC236}">
                          <a16:creationId xmlns:a16="http://schemas.microsoft.com/office/drawing/2014/main" id="{B300F41C-F872-3353-876C-FEA2433EF0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28580" y="2719388"/>
                      <a:ext cx="45719" cy="19103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adFill flip="none" rotWithShape="1">
                      <a:gsLst>
                        <a:gs pos="10000">
                          <a:schemeClr val="bg1">
                            <a:lumMod val="65000"/>
                          </a:schemeClr>
                        </a:gs>
                        <a:gs pos="50000">
                          <a:schemeClr val="bg1"/>
                        </a:gs>
                        <a:gs pos="9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2634CAE2-CE0D-02CA-BC5F-F2EF4B7B52A6}"/>
                    </a:ext>
                  </a:extLst>
                </p:cNvPr>
                <p:cNvSpPr/>
                <p:nvPr/>
              </p:nvSpPr>
              <p:spPr bwMode="auto">
                <a:xfrm>
                  <a:off x="6370191" y="4869522"/>
                  <a:ext cx="666492" cy="765170"/>
                </a:xfrm>
                <a:custGeom>
                  <a:avLst/>
                  <a:gdLst>
                    <a:gd name="connsiteX0" fmla="*/ 851996 w 2475276"/>
                    <a:gd name="connsiteY0" fmla="*/ 76200 h 2841755"/>
                    <a:gd name="connsiteX1" fmla="*/ 828702 w 2475276"/>
                    <a:gd name="connsiteY1" fmla="*/ 99494 h 2841755"/>
                    <a:gd name="connsiteX2" fmla="*/ 828702 w 2475276"/>
                    <a:gd name="connsiteY2" fmla="*/ 264366 h 2841755"/>
                    <a:gd name="connsiteX3" fmla="*/ 851996 w 2475276"/>
                    <a:gd name="connsiteY3" fmla="*/ 287660 h 2841755"/>
                    <a:gd name="connsiteX4" fmla="*/ 1623282 w 2475276"/>
                    <a:gd name="connsiteY4" fmla="*/ 287660 h 2841755"/>
                    <a:gd name="connsiteX5" fmla="*/ 1646576 w 2475276"/>
                    <a:gd name="connsiteY5" fmla="*/ 264366 h 2841755"/>
                    <a:gd name="connsiteX6" fmla="*/ 1646576 w 2475276"/>
                    <a:gd name="connsiteY6" fmla="*/ 99494 h 2841755"/>
                    <a:gd name="connsiteX7" fmla="*/ 1623282 w 2475276"/>
                    <a:gd name="connsiteY7" fmla="*/ 76200 h 2841755"/>
                    <a:gd name="connsiteX8" fmla="*/ 786082 w 2475276"/>
                    <a:gd name="connsiteY8" fmla="*/ 0 h 2841755"/>
                    <a:gd name="connsiteX9" fmla="*/ 1689196 w 2475276"/>
                    <a:gd name="connsiteY9" fmla="*/ 0 h 2841755"/>
                    <a:gd name="connsiteX10" fmla="*/ 1798976 w 2475276"/>
                    <a:gd name="connsiteY10" fmla="*/ 109780 h 2841755"/>
                    <a:gd name="connsiteX11" fmla="*/ 1798976 w 2475276"/>
                    <a:gd name="connsiteY11" fmla="*/ 287660 h 2841755"/>
                    <a:gd name="connsiteX12" fmla="*/ 2294664 w 2475276"/>
                    <a:gd name="connsiteY12" fmla="*/ 287660 h 2841755"/>
                    <a:gd name="connsiteX13" fmla="*/ 2475275 w 2475276"/>
                    <a:gd name="connsiteY13" fmla="*/ 468271 h 2841755"/>
                    <a:gd name="connsiteX14" fmla="*/ 2475275 w 2475276"/>
                    <a:gd name="connsiteY14" fmla="*/ 1177199 h 2841755"/>
                    <a:gd name="connsiteX15" fmla="*/ 2475276 w 2475276"/>
                    <a:gd name="connsiteY15" fmla="*/ 1177219 h 2841755"/>
                    <a:gd name="connsiteX16" fmla="*/ 2475275 w 2475276"/>
                    <a:gd name="connsiteY16" fmla="*/ 1177219 h 2841755"/>
                    <a:gd name="connsiteX17" fmla="*/ 2475275 w 2475276"/>
                    <a:gd name="connsiteY17" fmla="*/ 1249367 h 2841755"/>
                    <a:gd name="connsiteX18" fmla="*/ 2475275 w 2475276"/>
                    <a:gd name="connsiteY18" fmla="*/ 2665138 h 2841755"/>
                    <a:gd name="connsiteX19" fmla="*/ 2298658 w 2475276"/>
                    <a:gd name="connsiteY19" fmla="*/ 2841755 h 2841755"/>
                    <a:gd name="connsiteX20" fmla="*/ 176617 w 2475276"/>
                    <a:gd name="connsiteY20" fmla="*/ 2841755 h 2841755"/>
                    <a:gd name="connsiteX21" fmla="*/ 0 w 2475276"/>
                    <a:gd name="connsiteY21" fmla="*/ 2665138 h 2841755"/>
                    <a:gd name="connsiteX22" fmla="*/ 0 w 2475276"/>
                    <a:gd name="connsiteY22" fmla="*/ 1177219 h 2841755"/>
                    <a:gd name="connsiteX23" fmla="*/ 4593 w 2475276"/>
                    <a:gd name="connsiteY23" fmla="*/ 1086267 h 2841755"/>
                    <a:gd name="connsiteX24" fmla="*/ 563380 w 2475276"/>
                    <a:gd name="connsiteY24" fmla="*/ 349363 h 2841755"/>
                    <a:gd name="connsiteX25" fmla="*/ 676302 w 2475276"/>
                    <a:gd name="connsiteY25" fmla="*/ 316595 h 2841755"/>
                    <a:gd name="connsiteX26" fmla="*/ 676302 w 2475276"/>
                    <a:gd name="connsiteY26" fmla="*/ 109780 h 2841755"/>
                    <a:gd name="connsiteX27" fmla="*/ 786082 w 2475276"/>
                    <a:gd name="connsiteY27" fmla="*/ 0 h 2841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475276" h="2841755">
                      <a:moveTo>
                        <a:pt x="851996" y="76200"/>
                      </a:moveTo>
                      <a:cubicBezTo>
                        <a:pt x="839131" y="76200"/>
                        <a:pt x="828702" y="86629"/>
                        <a:pt x="828702" y="99494"/>
                      </a:cubicBezTo>
                      <a:lnTo>
                        <a:pt x="828702" y="264366"/>
                      </a:lnTo>
                      <a:cubicBezTo>
                        <a:pt x="828702" y="277231"/>
                        <a:pt x="839131" y="287660"/>
                        <a:pt x="851996" y="287660"/>
                      </a:cubicBezTo>
                      <a:lnTo>
                        <a:pt x="1623282" y="287660"/>
                      </a:lnTo>
                      <a:cubicBezTo>
                        <a:pt x="1636147" y="287660"/>
                        <a:pt x="1646576" y="277231"/>
                        <a:pt x="1646576" y="264366"/>
                      </a:cubicBezTo>
                      <a:lnTo>
                        <a:pt x="1646576" y="99494"/>
                      </a:lnTo>
                      <a:cubicBezTo>
                        <a:pt x="1646576" y="86629"/>
                        <a:pt x="1636147" y="76200"/>
                        <a:pt x="1623282" y="76200"/>
                      </a:cubicBezTo>
                      <a:close/>
                      <a:moveTo>
                        <a:pt x="786082" y="0"/>
                      </a:moveTo>
                      <a:lnTo>
                        <a:pt x="1689196" y="0"/>
                      </a:lnTo>
                      <a:cubicBezTo>
                        <a:pt x="1749826" y="0"/>
                        <a:pt x="1798976" y="49150"/>
                        <a:pt x="1798976" y="109780"/>
                      </a:cubicBezTo>
                      <a:lnTo>
                        <a:pt x="1798976" y="287660"/>
                      </a:lnTo>
                      <a:lnTo>
                        <a:pt x="2294664" y="287660"/>
                      </a:lnTo>
                      <a:cubicBezTo>
                        <a:pt x="2394413" y="287660"/>
                        <a:pt x="2475275" y="368522"/>
                        <a:pt x="2475275" y="468271"/>
                      </a:cubicBezTo>
                      <a:lnTo>
                        <a:pt x="2475275" y="1177199"/>
                      </a:lnTo>
                      <a:cubicBezTo>
                        <a:pt x="2475275" y="1177206"/>
                        <a:pt x="2475276" y="1177212"/>
                        <a:pt x="2475276" y="1177219"/>
                      </a:cubicBezTo>
                      <a:lnTo>
                        <a:pt x="2475275" y="1177219"/>
                      </a:lnTo>
                      <a:lnTo>
                        <a:pt x="2475275" y="1249367"/>
                      </a:lnTo>
                      <a:lnTo>
                        <a:pt x="2475275" y="2665138"/>
                      </a:lnTo>
                      <a:cubicBezTo>
                        <a:pt x="2475275" y="2762681"/>
                        <a:pt x="2396201" y="2841755"/>
                        <a:pt x="2298658" y="2841755"/>
                      </a:cubicBezTo>
                      <a:lnTo>
                        <a:pt x="176617" y="2841755"/>
                      </a:lnTo>
                      <a:cubicBezTo>
                        <a:pt x="79074" y="2841755"/>
                        <a:pt x="0" y="2762681"/>
                        <a:pt x="0" y="2665138"/>
                      </a:cubicBezTo>
                      <a:lnTo>
                        <a:pt x="0" y="1177219"/>
                      </a:lnTo>
                      <a:lnTo>
                        <a:pt x="4593" y="1086267"/>
                      </a:lnTo>
                      <a:cubicBezTo>
                        <a:pt x="38758" y="749843"/>
                        <a:pt x="260391" y="468838"/>
                        <a:pt x="563380" y="349363"/>
                      </a:cubicBezTo>
                      <a:lnTo>
                        <a:pt x="676302" y="316595"/>
                      </a:lnTo>
                      <a:lnTo>
                        <a:pt x="676302" y="109780"/>
                      </a:lnTo>
                      <a:cubicBezTo>
                        <a:pt x="676302" y="49150"/>
                        <a:pt x="725452" y="0"/>
                        <a:pt x="78608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95962BC-6845-18C9-0DC4-EAB6347A6143}"/>
                    </a:ext>
                  </a:extLst>
                </p:cNvPr>
                <p:cNvSpPr/>
                <p:nvPr/>
              </p:nvSpPr>
              <p:spPr bwMode="auto">
                <a:xfrm>
                  <a:off x="6484987" y="5113616"/>
                  <a:ext cx="436902" cy="436903"/>
                </a:xfrm>
                <a:custGeom>
                  <a:avLst/>
                  <a:gdLst>
                    <a:gd name="connsiteX0" fmla="*/ 132390 w 1622606"/>
                    <a:gd name="connsiteY0" fmla="*/ 0 h 1622606"/>
                    <a:gd name="connsiteX1" fmla="*/ 811304 w 1622606"/>
                    <a:gd name="connsiteY1" fmla="*/ 568128 h 1622606"/>
                    <a:gd name="connsiteX2" fmla="*/ 1490217 w 1622606"/>
                    <a:gd name="connsiteY2" fmla="*/ 0 h 1622606"/>
                    <a:gd name="connsiteX3" fmla="*/ 1622606 w 1622606"/>
                    <a:gd name="connsiteY3" fmla="*/ 132389 h 1622606"/>
                    <a:gd name="connsiteX4" fmla="*/ 1054478 w 1622606"/>
                    <a:gd name="connsiteY4" fmla="*/ 811302 h 1622606"/>
                    <a:gd name="connsiteX5" fmla="*/ 1622606 w 1622606"/>
                    <a:gd name="connsiteY5" fmla="*/ 1490216 h 1622606"/>
                    <a:gd name="connsiteX6" fmla="*/ 1490218 w 1622606"/>
                    <a:gd name="connsiteY6" fmla="*/ 1622605 h 1622606"/>
                    <a:gd name="connsiteX7" fmla="*/ 811304 w 1622606"/>
                    <a:gd name="connsiteY7" fmla="*/ 1054476 h 1622606"/>
                    <a:gd name="connsiteX8" fmla="*/ 132389 w 1622606"/>
                    <a:gd name="connsiteY8" fmla="*/ 1622606 h 1622606"/>
                    <a:gd name="connsiteX9" fmla="*/ 0 w 1622606"/>
                    <a:gd name="connsiteY9" fmla="*/ 1490217 h 1622606"/>
                    <a:gd name="connsiteX10" fmla="*/ 568129 w 1622606"/>
                    <a:gd name="connsiteY10" fmla="*/ 811302 h 1622606"/>
                    <a:gd name="connsiteX11" fmla="*/ 1 w 1622606"/>
                    <a:gd name="connsiteY11" fmla="*/ 132388 h 1622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2606" h="1622606">
                      <a:moveTo>
                        <a:pt x="132390" y="0"/>
                      </a:moveTo>
                      <a:lnTo>
                        <a:pt x="811304" y="568128"/>
                      </a:lnTo>
                      <a:lnTo>
                        <a:pt x="1490217" y="0"/>
                      </a:lnTo>
                      <a:lnTo>
                        <a:pt x="1622606" y="132389"/>
                      </a:lnTo>
                      <a:lnTo>
                        <a:pt x="1054478" y="811302"/>
                      </a:lnTo>
                      <a:lnTo>
                        <a:pt x="1622606" y="1490216"/>
                      </a:lnTo>
                      <a:lnTo>
                        <a:pt x="1490218" y="1622605"/>
                      </a:lnTo>
                      <a:lnTo>
                        <a:pt x="811304" y="1054476"/>
                      </a:lnTo>
                      <a:lnTo>
                        <a:pt x="132389" y="1622606"/>
                      </a:lnTo>
                      <a:lnTo>
                        <a:pt x="0" y="1490217"/>
                      </a:lnTo>
                      <a:lnTo>
                        <a:pt x="568129" y="811302"/>
                      </a:lnTo>
                      <a:lnTo>
                        <a:pt x="1" y="13238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849BBCD2-5D58-FECF-CE29-7B2A4DD1F0B4}"/>
                    </a:ext>
                  </a:extLst>
                </p:cNvPr>
                <p:cNvSpPr/>
                <p:nvPr/>
              </p:nvSpPr>
              <p:spPr bwMode="auto">
                <a:xfrm>
                  <a:off x="6655223" y="5283853"/>
                  <a:ext cx="96430" cy="96430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FE229F96-5139-251B-2B43-011E1DF6200A}"/>
                  </a:ext>
                </a:extLst>
              </p:cNvPr>
              <p:cNvSpPr/>
              <p:nvPr/>
            </p:nvSpPr>
            <p:spPr bwMode="auto">
              <a:xfrm>
                <a:off x="5424386" y="4818263"/>
                <a:ext cx="126589" cy="106679"/>
              </a:xfrm>
              <a:prstGeom prst="roundRect">
                <a:avLst>
                  <a:gd name="adj" fmla="val 43727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C0A1818E-E7AD-CE48-F989-A72537D4C7D2}"/>
                  </a:ext>
                </a:extLst>
              </p:cNvPr>
              <p:cNvSpPr/>
              <p:nvPr/>
            </p:nvSpPr>
            <p:spPr bwMode="auto">
              <a:xfrm>
                <a:off x="5430406" y="4288335"/>
                <a:ext cx="114706" cy="5523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楕円 522">
                <a:extLst>
                  <a:ext uri="{FF2B5EF4-FFF2-40B4-BE49-F238E27FC236}">
                    <a16:creationId xmlns:a16="http://schemas.microsoft.com/office/drawing/2014/main" id="{315F1A77-6C73-1073-1B80-A91515C05B0B}"/>
                  </a:ext>
                </a:extLst>
              </p:cNvPr>
              <p:cNvSpPr/>
              <p:nvPr/>
            </p:nvSpPr>
            <p:spPr bwMode="auto">
              <a:xfrm rot="2700000">
                <a:off x="5781288" y="4859412"/>
                <a:ext cx="54873" cy="76706"/>
              </a:xfrm>
              <a:custGeom>
                <a:avLst/>
                <a:gdLst>
                  <a:gd name="csX0" fmla="*/ 0 w 271249"/>
                  <a:gd name="csY0" fmla="*/ 135625 h 271249"/>
                  <a:gd name="csX1" fmla="*/ 135625 w 271249"/>
                  <a:gd name="csY1" fmla="*/ 0 h 271249"/>
                  <a:gd name="csX2" fmla="*/ 271250 w 271249"/>
                  <a:gd name="csY2" fmla="*/ 135625 h 271249"/>
                  <a:gd name="csX3" fmla="*/ 135625 w 271249"/>
                  <a:gd name="csY3" fmla="*/ 271250 h 271249"/>
                  <a:gd name="csX4" fmla="*/ 0 w 271249"/>
                  <a:gd name="csY4" fmla="*/ 135625 h 271249"/>
                  <a:gd name="csX0" fmla="*/ 14 w 271264"/>
                  <a:gd name="csY0" fmla="*/ 135625 h 379200"/>
                  <a:gd name="csX1" fmla="*/ 135639 w 271264"/>
                  <a:gd name="csY1" fmla="*/ 0 h 379200"/>
                  <a:gd name="csX2" fmla="*/ 271264 w 271264"/>
                  <a:gd name="csY2" fmla="*/ 135625 h 379200"/>
                  <a:gd name="csX3" fmla="*/ 129289 w 271264"/>
                  <a:gd name="csY3" fmla="*/ 379200 h 379200"/>
                  <a:gd name="csX4" fmla="*/ 14 w 271264"/>
                  <a:gd name="csY4" fmla="*/ 135625 h 379200"/>
                  <a:gd name="csX0" fmla="*/ 14 w 271264"/>
                  <a:gd name="csY0" fmla="*/ 135625 h 379200"/>
                  <a:gd name="csX1" fmla="*/ 135639 w 271264"/>
                  <a:gd name="csY1" fmla="*/ 0 h 379200"/>
                  <a:gd name="csX2" fmla="*/ 271264 w 271264"/>
                  <a:gd name="csY2" fmla="*/ 135625 h 379200"/>
                  <a:gd name="csX3" fmla="*/ 129289 w 271264"/>
                  <a:gd name="csY3" fmla="*/ 379200 h 379200"/>
                  <a:gd name="csX4" fmla="*/ 14 w 271264"/>
                  <a:gd name="csY4" fmla="*/ 135625 h 379200"/>
                  <a:gd name="csX0" fmla="*/ 16 w 271266"/>
                  <a:gd name="csY0" fmla="*/ 135625 h 379200"/>
                  <a:gd name="csX1" fmla="*/ 135641 w 271266"/>
                  <a:gd name="csY1" fmla="*/ 0 h 379200"/>
                  <a:gd name="csX2" fmla="*/ 271266 w 271266"/>
                  <a:gd name="csY2" fmla="*/ 135625 h 379200"/>
                  <a:gd name="csX3" fmla="*/ 129291 w 271266"/>
                  <a:gd name="csY3" fmla="*/ 379200 h 379200"/>
                  <a:gd name="csX4" fmla="*/ 16 w 271266"/>
                  <a:gd name="csY4" fmla="*/ 135625 h 3792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71266" h="379200">
                    <a:moveTo>
                      <a:pt x="16" y="135625"/>
                    </a:moveTo>
                    <a:cubicBezTo>
                      <a:pt x="1074" y="72425"/>
                      <a:pt x="60737" y="0"/>
                      <a:pt x="135641" y="0"/>
                    </a:cubicBezTo>
                    <a:cubicBezTo>
                      <a:pt x="210545" y="0"/>
                      <a:pt x="271266" y="60721"/>
                      <a:pt x="271266" y="135625"/>
                    </a:cubicBezTo>
                    <a:cubicBezTo>
                      <a:pt x="271266" y="210529"/>
                      <a:pt x="185145" y="312525"/>
                      <a:pt x="129291" y="379200"/>
                    </a:cubicBezTo>
                    <a:cubicBezTo>
                      <a:pt x="48037" y="325225"/>
                      <a:pt x="-1042" y="198825"/>
                      <a:pt x="16" y="1356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楕円 522">
                <a:extLst>
                  <a:ext uri="{FF2B5EF4-FFF2-40B4-BE49-F238E27FC236}">
                    <a16:creationId xmlns:a16="http://schemas.microsoft.com/office/drawing/2014/main" id="{7331552E-7E6C-64A7-126B-4F8AA91AF0F2}"/>
                  </a:ext>
                </a:extLst>
              </p:cNvPr>
              <p:cNvSpPr/>
              <p:nvPr/>
            </p:nvSpPr>
            <p:spPr bwMode="auto">
              <a:xfrm rot="2700000">
                <a:off x="5910811" y="4842555"/>
                <a:ext cx="54873" cy="76706"/>
              </a:xfrm>
              <a:custGeom>
                <a:avLst/>
                <a:gdLst>
                  <a:gd name="csX0" fmla="*/ 0 w 271249"/>
                  <a:gd name="csY0" fmla="*/ 135625 h 271249"/>
                  <a:gd name="csX1" fmla="*/ 135625 w 271249"/>
                  <a:gd name="csY1" fmla="*/ 0 h 271249"/>
                  <a:gd name="csX2" fmla="*/ 271250 w 271249"/>
                  <a:gd name="csY2" fmla="*/ 135625 h 271249"/>
                  <a:gd name="csX3" fmla="*/ 135625 w 271249"/>
                  <a:gd name="csY3" fmla="*/ 271250 h 271249"/>
                  <a:gd name="csX4" fmla="*/ 0 w 271249"/>
                  <a:gd name="csY4" fmla="*/ 135625 h 271249"/>
                  <a:gd name="csX0" fmla="*/ 14 w 271264"/>
                  <a:gd name="csY0" fmla="*/ 135625 h 379200"/>
                  <a:gd name="csX1" fmla="*/ 135639 w 271264"/>
                  <a:gd name="csY1" fmla="*/ 0 h 379200"/>
                  <a:gd name="csX2" fmla="*/ 271264 w 271264"/>
                  <a:gd name="csY2" fmla="*/ 135625 h 379200"/>
                  <a:gd name="csX3" fmla="*/ 129289 w 271264"/>
                  <a:gd name="csY3" fmla="*/ 379200 h 379200"/>
                  <a:gd name="csX4" fmla="*/ 14 w 271264"/>
                  <a:gd name="csY4" fmla="*/ 135625 h 379200"/>
                  <a:gd name="csX0" fmla="*/ 14 w 271264"/>
                  <a:gd name="csY0" fmla="*/ 135625 h 379200"/>
                  <a:gd name="csX1" fmla="*/ 135639 w 271264"/>
                  <a:gd name="csY1" fmla="*/ 0 h 379200"/>
                  <a:gd name="csX2" fmla="*/ 271264 w 271264"/>
                  <a:gd name="csY2" fmla="*/ 135625 h 379200"/>
                  <a:gd name="csX3" fmla="*/ 129289 w 271264"/>
                  <a:gd name="csY3" fmla="*/ 379200 h 379200"/>
                  <a:gd name="csX4" fmla="*/ 14 w 271264"/>
                  <a:gd name="csY4" fmla="*/ 135625 h 379200"/>
                  <a:gd name="csX0" fmla="*/ 16 w 271266"/>
                  <a:gd name="csY0" fmla="*/ 135625 h 379200"/>
                  <a:gd name="csX1" fmla="*/ 135641 w 271266"/>
                  <a:gd name="csY1" fmla="*/ 0 h 379200"/>
                  <a:gd name="csX2" fmla="*/ 271266 w 271266"/>
                  <a:gd name="csY2" fmla="*/ 135625 h 379200"/>
                  <a:gd name="csX3" fmla="*/ 129291 w 271266"/>
                  <a:gd name="csY3" fmla="*/ 379200 h 379200"/>
                  <a:gd name="csX4" fmla="*/ 16 w 271266"/>
                  <a:gd name="csY4" fmla="*/ 135625 h 3792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71266" h="379200">
                    <a:moveTo>
                      <a:pt x="16" y="135625"/>
                    </a:moveTo>
                    <a:cubicBezTo>
                      <a:pt x="1074" y="72425"/>
                      <a:pt x="60737" y="0"/>
                      <a:pt x="135641" y="0"/>
                    </a:cubicBezTo>
                    <a:cubicBezTo>
                      <a:pt x="210545" y="0"/>
                      <a:pt x="271266" y="60721"/>
                      <a:pt x="271266" y="135625"/>
                    </a:cubicBezTo>
                    <a:cubicBezTo>
                      <a:pt x="271266" y="210529"/>
                      <a:pt x="185145" y="312525"/>
                      <a:pt x="129291" y="379200"/>
                    </a:cubicBezTo>
                    <a:cubicBezTo>
                      <a:pt x="48037" y="325225"/>
                      <a:pt x="-1042" y="198825"/>
                      <a:pt x="16" y="1356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6AB37B57-4BAC-6E26-5696-499C95D8536E}"/>
                  </a:ext>
                </a:extLst>
              </p:cNvPr>
              <p:cNvSpPr/>
              <p:nvPr/>
            </p:nvSpPr>
            <p:spPr bwMode="auto">
              <a:xfrm>
                <a:off x="6044288" y="5470695"/>
                <a:ext cx="603214" cy="145763"/>
              </a:xfrm>
              <a:custGeom>
                <a:avLst/>
                <a:gdLst>
                  <a:gd name="csX0" fmla="*/ 58798 w 591851"/>
                  <a:gd name="csY0" fmla="*/ 5204 h 205421"/>
                  <a:gd name="csX1" fmla="*/ 14348 w 591851"/>
                  <a:gd name="csY1" fmla="*/ 103629 h 205421"/>
                  <a:gd name="csX2" fmla="*/ 233423 w 591851"/>
                  <a:gd name="csY2" fmla="*/ 116329 h 205421"/>
                  <a:gd name="csX3" fmla="*/ 150873 w 591851"/>
                  <a:gd name="csY3" fmla="*/ 205229 h 205421"/>
                  <a:gd name="csX4" fmla="*/ 585848 w 591851"/>
                  <a:gd name="csY4" fmla="*/ 138554 h 205421"/>
                  <a:gd name="csX5" fmla="*/ 401698 w 591851"/>
                  <a:gd name="csY5" fmla="*/ 87754 h 205421"/>
                  <a:gd name="csX6" fmla="*/ 363598 w 591851"/>
                  <a:gd name="csY6" fmla="*/ 21079 h 205421"/>
                  <a:gd name="csX7" fmla="*/ 58798 w 591851"/>
                  <a:gd name="csY7" fmla="*/ 5204 h 205421"/>
                  <a:gd name="csX0" fmla="*/ 59503 w 592556"/>
                  <a:gd name="csY0" fmla="*/ 5204 h 205330"/>
                  <a:gd name="csX1" fmla="*/ 15053 w 592556"/>
                  <a:gd name="csY1" fmla="*/ 103629 h 205330"/>
                  <a:gd name="csX2" fmla="*/ 243653 w 592556"/>
                  <a:gd name="csY2" fmla="*/ 122679 h 205330"/>
                  <a:gd name="csX3" fmla="*/ 151578 w 592556"/>
                  <a:gd name="csY3" fmla="*/ 205229 h 205330"/>
                  <a:gd name="csX4" fmla="*/ 586553 w 592556"/>
                  <a:gd name="csY4" fmla="*/ 138554 h 205330"/>
                  <a:gd name="csX5" fmla="*/ 402403 w 592556"/>
                  <a:gd name="csY5" fmla="*/ 87754 h 205330"/>
                  <a:gd name="csX6" fmla="*/ 364303 w 592556"/>
                  <a:gd name="csY6" fmla="*/ 21079 h 205330"/>
                  <a:gd name="csX7" fmla="*/ 59503 w 592556"/>
                  <a:gd name="csY7" fmla="*/ 5204 h 205330"/>
                  <a:gd name="csX0" fmla="*/ 178201 w 577904"/>
                  <a:gd name="csY0" fmla="*/ 4837 h 208138"/>
                  <a:gd name="csX1" fmla="*/ 401 w 577904"/>
                  <a:gd name="csY1" fmla="*/ 106437 h 208138"/>
                  <a:gd name="csX2" fmla="*/ 229001 w 577904"/>
                  <a:gd name="csY2" fmla="*/ 125487 h 208138"/>
                  <a:gd name="csX3" fmla="*/ 136926 w 577904"/>
                  <a:gd name="csY3" fmla="*/ 208037 h 208138"/>
                  <a:gd name="csX4" fmla="*/ 571901 w 577904"/>
                  <a:gd name="csY4" fmla="*/ 141362 h 208138"/>
                  <a:gd name="csX5" fmla="*/ 387751 w 577904"/>
                  <a:gd name="csY5" fmla="*/ 90562 h 208138"/>
                  <a:gd name="csX6" fmla="*/ 349651 w 577904"/>
                  <a:gd name="csY6" fmla="*/ 23887 h 208138"/>
                  <a:gd name="csX7" fmla="*/ 178201 w 577904"/>
                  <a:gd name="csY7" fmla="*/ 4837 h 208138"/>
                  <a:gd name="csX0" fmla="*/ 178264 w 577967"/>
                  <a:gd name="csY0" fmla="*/ 21386 h 224687"/>
                  <a:gd name="csX1" fmla="*/ 464 w 577967"/>
                  <a:gd name="csY1" fmla="*/ 122986 h 224687"/>
                  <a:gd name="csX2" fmla="*/ 229064 w 577967"/>
                  <a:gd name="csY2" fmla="*/ 142036 h 224687"/>
                  <a:gd name="csX3" fmla="*/ 136989 w 577967"/>
                  <a:gd name="csY3" fmla="*/ 224586 h 224687"/>
                  <a:gd name="csX4" fmla="*/ 571964 w 577967"/>
                  <a:gd name="csY4" fmla="*/ 157911 h 224687"/>
                  <a:gd name="csX5" fmla="*/ 387814 w 577967"/>
                  <a:gd name="csY5" fmla="*/ 107111 h 224687"/>
                  <a:gd name="csX6" fmla="*/ 464014 w 577967"/>
                  <a:gd name="csY6" fmla="*/ 6891 h 224687"/>
                  <a:gd name="csX7" fmla="*/ 178264 w 577967"/>
                  <a:gd name="csY7" fmla="*/ 21386 h 224687"/>
                  <a:gd name="csX0" fmla="*/ 178264 w 577967"/>
                  <a:gd name="csY0" fmla="*/ 19814 h 223115"/>
                  <a:gd name="csX1" fmla="*/ 464 w 577967"/>
                  <a:gd name="csY1" fmla="*/ 71098 h 223115"/>
                  <a:gd name="csX2" fmla="*/ 229064 w 577967"/>
                  <a:gd name="csY2" fmla="*/ 140464 h 223115"/>
                  <a:gd name="csX3" fmla="*/ 136989 w 577967"/>
                  <a:gd name="csY3" fmla="*/ 223014 h 223115"/>
                  <a:gd name="csX4" fmla="*/ 571964 w 577967"/>
                  <a:gd name="csY4" fmla="*/ 156339 h 223115"/>
                  <a:gd name="csX5" fmla="*/ 387814 w 577967"/>
                  <a:gd name="csY5" fmla="*/ 105539 h 223115"/>
                  <a:gd name="csX6" fmla="*/ 464014 w 577967"/>
                  <a:gd name="csY6" fmla="*/ 5319 h 223115"/>
                  <a:gd name="csX7" fmla="*/ 178264 w 577967"/>
                  <a:gd name="csY7" fmla="*/ 19814 h 223115"/>
                  <a:gd name="csX0" fmla="*/ 203593 w 603296"/>
                  <a:gd name="csY0" fmla="*/ 19222 h 222523"/>
                  <a:gd name="csX1" fmla="*/ 393 w 603296"/>
                  <a:gd name="csY1" fmla="*/ 45348 h 222523"/>
                  <a:gd name="csX2" fmla="*/ 254393 w 603296"/>
                  <a:gd name="csY2" fmla="*/ 139872 h 222523"/>
                  <a:gd name="csX3" fmla="*/ 162318 w 603296"/>
                  <a:gd name="csY3" fmla="*/ 222422 h 222523"/>
                  <a:gd name="csX4" fmla="*/ 597293 w 603296"/>
                  <a:gd name="csY4" fmla="*/ 155747 h 222523"/>
                  <a:gd name="csX5" fmla="*/ 413143 w 603296"/>
                  <a:gd name="csY5" fmla="*/ 104947 h 222523"/>
                  <a:gd name="csX6" fmla="*/ 489343 w 603296"/>
                  <a:gd name="csY6" fmla="*/ 4727 h 222523"/>
                  <a:gd name="csX7" fmla="*/ 203593 w 603296"/>
                  <a:gd name="csY7" fmla="*/ 19222 h 222523"/>
                  <a:gd name="csX0" fmla="*/ 212094 w 611797"/>
                  <a:gd name="csY0" fmla="*/ 19222 h 222523"/>
                  <a:gd name="csX1" fmla="*/ 8894 w 611797"/>
                  <a:gd name="csY1" fmla="*/ 45348 h 222523"/>
                  <a:gd name="csX2" fmla="*/ 262894 w 611797"/>
                  <a:gd name="csY2" fmla="*/ 139872 h 222523"/>
                  <a:gd name="csX3" fmla="*/ 170819 w 611797"/>
                  <a:gd name="csY3" fmla="*/ 222422 h 222523"/>
                  <a:gd name="csX4" fmla="*/ 605794 w 611797"/>
                  <a:gd name="csY4" fmla="*/ 155747 h 222523"/>
                  <a:gd name="csX5" fmla="*/ 421644 w 611797"/>
                  <a:gd name="csY5" fmla="*/ 104947 h 222523"/>
                  <a:gd name="csX6" fmla="*/ 497844 w 611797"/>
                  <a:gd name="csY6" fmla="*/ 4727 h 222523"/>
                  <a:gd name="csX7" fmla="*/ 212094 w 611797"/>
                  <a:gd name="csY7" fmla="*/ 19222 h 222523"/>
                  <a:gd name="csX0" fmla="*/ 222390 w 603043"/>
                  <a:gd name="csY0" fmla="*/ 1185 h 258995"/>
                  <a:gd name="csX1" fmla="*/ 140 w 603043"/>
                  <a:gd name="csY1" fmla="*/ 81820 h 258995"/>
                  <a:gd name="csX2" fmla="*/ 254140 w 603043"/>
                  <a:gd name="csY2" fmla="*/ 176344 h 258995"/>
                  <a:gd name="csX3" fmla="*/ 162065 w 603043"/>
                  <a:gd name="csY3" fmla="*/ 258894 h 258995"/>
                  <a:gd name="csX4" fmla="*/ 597040 w 603043"/>
                  <a:gd name="csY4" fmla="*/ 192219 h 258995"/>
                  <a:gd name="csX5" fmla="*/ 412890 w 603043"/>
                  <a:gd name="csY5" fmla="*/ 141419 h 258995"/>
                  <a:gd name="csX6" fmla="*/ 489090 w 603043"/>
                  <a:gd name="csY6" fmla="*/ 41199 h 258995"/>
                  <a:gd name="csX7" fmla="*/ 222390 w 603043"/>
                  <a:gd name="csY7" fmla="*/ 1185 h 258995"/>
                  <a:gd name="csX0" fmla="*/ 222250 w 602903"/>
                  <a:gd name="csY0" fmla="*/ 1185 h 259723"/>
                  <a:gd name="csX1" fmla="*/ 0 w 602903"/>
                  <a:gd name="csY1" fmla="*/ 81820 h 259723"/>
                  <a:gd name="csX2" fmla="*/ 222250 w 602903"/>
                  <a:gd name="csY2" fmla="*/ 142800 h 259723"/>
                  <a:gd name="csX3" fmla="*/ 161925 w 602903"/>
                  <a:gd name="csY3" fmla="*/ 258894 h 259723"/>
                  <a:gd name="csX4" fmla="*/ 596900 w 602903"/>
                  <a:gd name="csY4" fmla="*/ 192219 h 259723"/>
                  <a:gd name="csX5" fmla="*/ 412750 w 602903"/>
                  <a:gd name="csY5" fmla="*/ 141419 h 259723"/>
                  <a:gd name="csX6" fmla="*/ 488950 w 602903"/>
                  <a:gd name="csY6" fmla="*/ 41199 h 259723"/>
                  <a:gd name="csX7" fmla="*/ 222250 w 602903"/>
                  <a:gd name="csY7" fmla="*/ 1185 h 259723"/>
                  <a:gd name="csX0" fmla="*/ 230696 w 611349"/>
                  <a:gd name="csY0" fmla="*/ 1185 h 259723"/>
                  <a:gd name="csX1" fmla="*/ 8446 w 611349"/>
                  <a:gd name="csY1" fmla="*/ 81820 h 259723"/>
                  <a:gd name="csX2" fmla="*/ 230696 w 611349"/>
                  <a:gd name="csY2" fmla="*/ 142800 h 259723"/>
                  <a:gd name="csX3" fmla="*/ 170371 w 611349"/>
                  <a:gd name="csY3" fmla="*/ 258894 h 259723"/>
                  <a:gd name="csX4" fmla="*/ 605346 w 611349"/>
                  <a:gd name="csY4" fmla="*/ 192219 h 259723"/>
                  <a:gd name="csX5" fmla="*/ 421196 w 611349"/>
                  <a:gd name="csY5" fmla="*/ 141419 h 259723"/>
                  <a:gd name="csX6" fmla="*/ 497396 w 611349"/>
                  <a:gd name="csY6" fmla="*/ 41199 h 259723"/>
                  <a:gd name="csX7" fmla="*/ 230696 w 611349"/>
                  <a:gd name="csY7" fmla="*/ 1185 h 259723"/>
                  <a:gd name="csX0" fmla="*/ 235250 w 615903"/>
                  <a:gd name="csY0" fmla="*/ 1185 h 259723"/>
                  <a:gd name="csX1" fmla="*/ 13000 w 615903"/>
                  <a:gd name="csY1" fmla="*/ 81820 h 259723"/>
                  <a:gd name="csX2" fmla="*/ 235250 w 615903"/>
                  <a:gd name="csY2" fmla="*/ 142800 h 259723"/>
                  <a:gd name="csX3" fmla="*/ 174925 w 615903"/>
                  <a:gd name="csY3" fmla="*/ 258894 h 259723"/>
                  <a:gd name="csX4" fmla="*/ 609900 w 615903"/>
                  <a:gd name="csY4" fmla="*/ 192219 h 259723"/>
                  <a:gd name="csX5" fmla="*/ 425750 w 615903"/>
                  <a:gd name="csY5" fmla="*/ 141419 h 259723"/>
                  <a:gd name="csX6" fmla="*/ 501950 w 615903"/>
                  <a:gd name="csY6" fmla="*/ 41199 h 259723"/>
                  <a:gd name="csX7" fmla="*/ 235250 w 615903"/>
                  <a:gd name="csY7" fmla="*/ 1185 h 259723"/>
                  <a:gd name="csX0" fmla="*/ 235250 w 615903"/>
                  <a:gd name="csY0" fmla="*/ 3519 h 262057"/>
                  <a:gd name="csX1" fmla="*/ 13000 w 615903"/>
                  <a:gd name="csY1" fmla="*/ 84154 h 262057"/>
                  <a:gd name="csX2" fmla="*/ 235250 w 615903"/>
                  <a:gd name="csY2" fmla="*/ 145134 h 262057"/>
                  <a:gd name="csX3" fmla="*/ 174925 w 615903"/>
                  <a:gd name="csY3" fmla="*/ 261228 h 262057"/>
                  <a:gd name="csX4" fmla="*/ 609900 w 615903"/>
                  <a:gd name="csY4" fmla="*/ 194553 h 262057"/>
                  <a:gd name="csX5" fmla="*/ 425750 w 615903"/>
                  <a:gd name="csY5" fmla="*/ 143753 h 262057"/>
                  <a:gd name="csX6" fmla="*/ 501950 w 615903"/>
                  <a:gd name="csY6" fmla="*/ 43533 h 262057"/>
                  <a:gd name="csX7" fmla="*/ 235250 w 615903"/>
                  <a:gd name="csY7" fmla="*/ 3519 h 262057"/>
                  <a:gd name="csX0" fmla="*/ 235250 w 610673"/>
                  <a:gd name="csY0" fmla="*/ 3519 h 262919"/>
                  <a:gd name="csX1" fmla="*/ 13000 w 610673"/>
                  <a:gd name="csY1" fmla="*/ 84154 h 262919"/>
                  <a:gd name="csX2" fmla="*/ 235250 w 610673"/>
                  <a:gd name="csY2" fmla="*/ 145134 h 262919"/>
                  <a:gd name="csX3" fmla="*/ 174925 w 610673"/>
                  <a:gd name="csY3" fmla="*/ 261228 h 262919"/>
                  <a:gd name="csX4" fmla="*/ 609900 w 610673"/>
                  <a:gd name="csY4" fmla="*/ 194553 h 262919"/>
                  <a:gd name="csX5" fmla="*/ 425750 w 610673"/>
                  <a:gd name="csY5" fmla="*/ 143753 h 262919"/>
                  <a:gd name="csX6" fmla="*/ 501950 w 610673"/>
                  <a:gd name="csY6" fmla="*/ 43533 h 262919"/>
                  <a:gd name="csX7" fmla="*/ 235250 w 610673"/>
                  <a:gd name="csY7" fmla="*/ 3519 h 262919"/>
                  <a:gd name="csX0" fmla="*/ 235250 w 610673"/>
                  <a:gd name="csY0" fmla="*/ 3519 h 274158"/>
                  <a:gd name="csX1" fmla="*/ 13000 w 610673"/>
                  <a:gd name="csY1" fmla="*/ 84154 h 274158"/>
                  <a:gd name="csX2" fmla="*/ 235250 w 610673"/>
                  <a:gd name="csY2" fmla="*/ 145134 h 274158"/>
                  <a:gd name="csX3" fmla="*/ 174925 w 610673"/>
                  <a:gd name="csY3" fmla="*/ 261228 h 274158"/>
                  <a:gd name="csX4" fmla="*/ 609900 w 610673"/>
                  <a:gd name="csY4" fmla="*/ 194553 h 274158"/>
                  <a:gd name="csX5" fmla="*/ 425750 w 610673"/>
                  <a:gd name="csY5" fmla="*/ 143753 h 274158"/>
                  <a:gd name="csX6" fmla="*/ 501950 w 610673"/>
                  <a:gd name="csY6" fmla="*/ 43533 h 274158"/>
                  <a:gd name="csX7" fmla="*/ 235250 w 610673"/>
                  <a:gd name="csY7" fmla="*/ 3519 h 274158"/>
                  <a:gd name="csX0" fmla="*/ 235250 w 610688"/>
                  <a:gd name="csY0" fmla="*/ 3519 h 274158"/>
                  <a:gd name="csX1" fmla="*/ 13000 w 610688"/>
                  <a:gd name="csY1" fmla="*/ 84154 h 274158"/>
                  <a:gd name="csX2" fmla="*/ 235250 w 610688"/>
                  <a:gd name="csY2" fmla="*/ 145134 h 274158"/>
                  <a:gd name="csX3" fmla="*/ 174925 w 610688"/>
                  <a:gd name="csY3" fmla="*/ 261228 h 274158"/>
                  <a:gd name="csX4" fmla="*/ 609900 w 610688"/>
                  <a:gd name="csY4" fmla="*/ 194553 h 274158"/>
                  <a:gd name="csX5" fmla="*/ 425750 w 610688"/>
                  <a:gd name="csY5" fmla="*/ 143753 h 274158"/>
                  <a:gd name="csX6" fmla="*/ 501950 w 610688"/>
                  <a:gd name="csY6" fmla="*/ 43533 h 274158"/>
                  <a:gd name="csX7" fmla="*/ 235250 w 610688"/>
                  <a:gd name="csY7" fmla="*/ 3519 h 274158"/>
                  <a:gd name="csX0" fmla="*/ 235250 w 614437"/>
                  <a:gd name="csY0" fmla="*/ 1026 h 268636"/>
                  <a:gd name="csX1" fmla="*/ 13000 w 614437"/>
                  <a:gd name="csY1" fmla="*/ 81661 h 268636"/>
                  <a:gd name="csX2" fmla="*/ 235250 w 614437"/>
                  <a:gd name="csY2" fmla="*/ 142641 h 268636"/>
                  <a:gd name="csX3" fmla="*/ 174925 w 614437"/>
                  <a:gd name="csY3" fmla="*/ 258735 h 268636"/>
                  <a:gd name="csX4" fmla="*/ 609900 w 614437"/>
                  <a:gd name="csY4" fmla="*/ 192060 h 268636"/>
                  <a:gd name="csX5" fmla="*/ 400350 w 614437"/>
                  <a:gd name="csY5" fmla="*/ 111909 h 268636"/>
                  <a:gd name="csX6" fmla="*/ 501950 w 614437"/>
                  <a:gd name="csY6" fmla="*/ 41040 h 268636"/>
                  <a:gd name="csX7" fmla="*/ 235250 w 614437"/>
                  <a:gd name="csY7" fmla="*/ 1026 h 2686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614437" h="268636">
                    <a:moveTo>
                      <a:pt x="235250" y="1026"/>
                    </a:moveTo>
                    <a:cubicBezTo>
                      <a:pt x="153759" y="7796"/>
                      <a:pt x="-53675" y="28707"/>
                      <a:pt x="13000" y="81661"/>
                    </a:cubicBezTo>
                    <a:cubicBezTo>
                      <a:pt x="79675" y="134615"/>
                      <a:pt x="208263" y="113129"/>
                      <a:pt x="235250" y="142641"/>
                    </a:cubicBezTo>
                    <a:cubicBezTo>
                      <a:pt x="262237" y="172153"/>
                      <a:pt x="112483" y="221148"/>
                      <a:pt x="174925" y="258735"/>
                    </a:cubicBezTo>
                    <a:cubicBezTo>
                      <a:pt x="237367" y="296322"/>
                      <a:pt x="572329" y="216531"/>
                      <a:pt x="609900" y="192060"/>
                    </a:cubicBezTo>
                    <a:cubicBezTo>
                      <a:pt x="647471" y="167589"/>
                      <a:pt x="440567" y="144068"/>
                      <a:pt x="400350" y="111909"/>
                    </a:cubicBezTo>
                    <a:cubicBezTo>
                      <a:pt x="360133" y="79750"/>
                      <a:pt x="529467" y="59520"/>
                      <a:pt x="501950" y="41040"/>
                    </a:cubicBezTo>
                    <a:cubicBezTo>
                      <a:pt x="474433" y="22560"/>
                      <a:pt x="316741" y="-5744"/>
                      <a:pt x="235250" y="102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A74D248-1454-1707-861C-560CFDAFE925}"/>
                  </a:ext>
                </a:extLst>
              </p:cNvPr>
              <p:cNvSpPr/>
              <p:nvPr/>
            </p:nvSpPr>
            <p:spPr bwMode="auto">
              <a:xfrm>
                <a:off x="6787909" y="5529737"/>
                <a:ext cx="197092" cy="45719"/>
              </a:xfrm>
              <a:custGeom>
                <a:avLst/>
                <a:gdLst>
                  <a:gd name="csX0" fmla="*/ 126008 w 322791"/>
                  <a:gd name="csY0" fmla="*/ 807 h 81972"/>
                  <a:gd name="csX1" fmla="*/ 5358 w 322791"/>
                  <a:gd name="csY1" fmla="*/ 77007 h 81972"/>
                  <a:gd name="csX2" fmla="*/ 313333 w 322791"/>
                  <a:gd name="csY2" fmla="*/ 70657 h 81972"/>
                  <a:gd name="csX3" fmla="*/ 233958 w 322791"/>
                  <a:gd name="csY3" fmla="*/ 38907 h 81972"/>
                  <a:gd name="csX4" fmla="*/ 126008 w 322791"/>
                  <a:gd name="csY4" fmla="*/ 807 h 81972"/>
                  <a:gd name="csX0" fmla="*/ 126008 w 315110"/>
                  <a:gd name="csY0" fmla="*/ 15 h 81180"/>
                  <a:gd name="csX1" fmla="*/ 5358 w 315110"/>
                  <a:gd name="csY1" fmla="*/ 76215 h 81180"/>
                  <a:gd name="csX2" fmla="*/ 313333 w 315110"/>
                  <a:gd name="csY2" fmla="*/ 69865 h 81180"/>
                  <a:gd name="csX3" fmla="*/ 126008 w 315110"/>
                  <a:gd name="csY3" fmla="*/ 15 h 81180"/>
                  <a:gd name="csX0" fmla="*/ 126008 w 318989"/>
                  <a:gd name="csY0" fmla="*/ 27 h 93370"/>
                  <a:gd name="csX1" fmla="*/ 5358 w 318989"/>
                  <a:gd name="csY1" fmla="*/ 76227 h 93370"/>
                  <a:gd name="csX2" fmla="*/ 313333 w 318989"/>
                  <a:gd name="csY2" fmla="*/ 69877 h 93370"/>
                  <a:gd name="csX3" fmla="*/ 126008 w 318989"/>
                  <a:gd name="csY3" fmla="*/ 27 h 93370"/>
                  <a:gd name="csX0" fmla="*/ 132932 w 325913"/>
                  <a:gd name="csY0" fmla="*/ 27 h 103766"/>
                  <a:gd name="csX1" fmla="*/ 12282 w 325913"/>
                  <a:gd name="csY1" fmla="*/ 76227 h 103766"/>
                  <a:gd name="csX2" fmla="*/ 320257 w 325913"/>
                  <a:gd name="csY2" fmla="*/ 69877 h 103766"/>
                  <a:gd name="csX3" fmla="*/ 132932 w 325913"/>
                  <a:gd name="csY3" fmla="*/ 27 h 103766"/>
                  <a:gd name="csX0" fmla="*/ 146610 w 314454"/>
                  <a:gd name="csY0" fmla="*/ 26 h 47309"/>
                  <a:gd name="csX1" fmla="*/ 3735 w 314454"/>
                  <a:gd name="csY1" fmla="*/ 44476 h 47309"/>
                  <a:gd name="csX2" fmla="*/ 311710 w 314454"/>
                  <a:gd name="csY2" fmla="*/ 38126 h 47309"/>
                  <a:gd name="csX3" fmla="*/ 146610 w 314454"/>
                  <a:gd name="csY3" fmla="*/ 26 h 47309"/>
                  <a:gd name="csX0" fmla="*/ 152642 w 320486"/>
                  <a:gd name="csY0" fmla="*/ 26 h 69877"/>
                  <a:gd name="csX1" fmla="*/ 9767 w 320486"/>
                  <a:gd name="csY1" fmla="*/ 44476 h 69877"/>
                  <a:gd name="csX2" fmla="*/ 317742 w 320486"/>
                  <a:gd name="csY2" fmla="*/ 38126 h 69877"/>
                  <a:gd name="csX3" fmla="*/ 152642 w 320486"/>
                  <a:gd name="csY3" fmla="*/ 26 h 69877"/>
                  <a:gd name="csX0" fmla="*/ 152642 w 317805"/>
                  <a:gd name="csY0" fmla="*/ 107 h 76464"/>
                  <a:gd name="csX1" fmla="*/ 9767 w 317805"/>
                  <a:gd name="csY1" fmla="*/ 44557 h 76464"/>
                  <a:gd name="csX2" fmla="*/ 317742 w 317805"/>
                  <a:gd name="csY2" fmla="*/ 38207 h 76464"/>
                  <a:gd name="csX3" fmla="*/ 152642 w 317805"/>
                  <a:gd name="csY3" fmla="*/ 107 h 764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317805" h="76464">
                    <a:moveTo>
                      <a:pt x="152642" y="107"/>
                    </a:moveTo>
                    <a:cubicBezTo>
                      <a:pt x="114542" y="6457"/>
                      <a:pt x="-39975" y="-12593"/>
                      <a:pt x="9767" y="44557"/>
                    </a:cubicBezTo>
                    <a:cubicBezTo>
                      <a:pt x="59509" y="101707"/>
                      <a:pt x="322505" y="71015"/>
                      <a:pt x="317742" y="38207"/>
                    </a:cubicBezTo>
                    <a:cubicBezTo>
                      <a:pt x="312979" y="5399"/>
                      <a:pt x="203971" y="-951"/>
                      <a:pt x="152642" y="10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18865FE7-5035-D016-31AA-A6A3718F00F7}"/>
                  </a:ext>
                </a:extLst>
              </p:cNvPr>
              <p:cNvSpPr/>
              <p:nvPr/>
            </p:nvSpPr>
            <p:spPr bwMode="auto">
              <a:xfrm>
                <a:off x="7105828" y="5525450"/>
                <a:ext cx="91897" cy="45719"/>
              </a:xfrm>
              <a:custGeom>
                <a:avLst/>
                <a:gdLst>
                  <a:gd name="csX0" fmla="*/ 126008 w 322791"/>
                  <a:gd name="csY0" fmla="*/ 807 h 81972"/>
                  <a:gd name="csX1" fmla="*/ 5358 w 322791"/>
                  <a:gd name="csY1" fmla="*/ 77007 h 81972"/>
                  <a:gd name="csX2" fmla="*/ 313333 w 322791"/>
                  <a:gd name="csY2" fmla="*/ 70657 h 81972"/>
                  <a:gd name="csX3" fmla="*/ 233958 w 322791"/>
                  <a:gd name="csY3" fmla="*/ 38907 h 81972"/>
                  <a:gd name="csX4" fmla="*/ 126008 w 322791"/>
                  <a:gd name="csY4" fmla="*/ 807 h 81972"/>
                  <a:gd name="csX0" fmla="*/ 126008 w 315110"/>
                  <a:gd name="csY0" fmla="*/ 15 h 81180"/>
                  <a:gd name="csX1" fmla="*/ 5358 w 315110"/>
                  <a:gd name="csY1" fmla="*/ 76215 h 81180"/>
                  <a:gd name="csX2" fmla="*/ 313333 w 315110"/>
                  <a:gd name="csY2" fmla="*/ 69865 h 81180"/>
                  <a:gd name="csX3" fmla="*/ 126008 w 315110"/>
                  <a:gd name="csY3" fmla="*/ 15 h 81180"/>
                  <a:gd name="csX0" fmla="*/ 126008 w 318989"/>
                  <a:gd name="csY0" fmla="*/ 27 h 93370"/>
                  <a:gd name="csX1" fmla="*/ 5358 w 318989"/>
                  <a:gd name="csY1" fmla="*/ 76227 h 93370"/>
                  <a:gd name="csX2" fmla="*/ 313333 w 318989"/>
                  <a:gd name="csY2" fmla="*/ 69877 h 93370"/>
                  <a:gd name="csX3" fmla="*/ 126008 w 318989"/>
                  <a:gd name="csY3" fmla="*/ 27 h 93370"/>
                  <a:gd name="csX0" fmla="*/ 132932 w 325913"/>
                  <a:gd name="csY0" fmla="*/ 27 h 103766"/>
                  <a:gd name="csX1" fmla="*/ 12282 w 325913"/>
                  <a:gd name="csY1" fmla="*/ 76227 h 103766"/>
                  <a:gd name="csX2" fmla="*/ 320257 w 325913"/>
                  <a:gd name="csY2" fmla="*/ 69877 h 103766"/>
                  <a:gd name="csX3" fmla="*/ 132932 w 325913"/>
                  <a:gd name="csY3" fmla="*/ 27 h 103766"/>
                  <a:gd name="csX0" fmla="*/ 146610 w 314454"/>
                  <a:gd name="csY0" fmla="*/ 26 h 47309"/>
                  <a:gd name="csX1" fmla="*/ 3735 w 314454"/>
                  <a:gd name="csY1" fmla="*/ 44476 h 47309"/>
                  <a:gd name="csX2" fmla="*/ 311710 w 314454"/>
                  <a:gd name="csY2" fmla="*/ 38126 h 47309"/>
                  <a:gd name="csX3" fmla="*/ 146610 w 314454"/>
                  <a:gd name="csY3" fmla="*/ 26 h 47309"/>
                  <a:gd name="csX0" fmla="*/ 152642 w 320486"/>
                  <a:gd name="csY0" fmla="*/ 26 h 69877"/>
                  <a:gd name="csX1" fmla="*/ 9767 w 320486"/>
                  <a:gd name="csY1" fmla="*/ 44476 h 69877"/>
                  <a:gd name="csX2" fmla="*/ 317742 w 320486"/>
                  <a:gd name="csY2" fmla="*/ 38126 h 69877"/>
                  <a:gd name="csX3" fmla="*/ 152642 w 320486"/>
                  <a:gd name="csY3" fmla="*/ 26 h 69877"/>
                  <a:gd name="csX0" fmla="*/ 152642 w 317805"/>
                  <a:gd name="csY0" fmla="*/ 107 h 76464"/>
                  <a:gd name="csX1" fmla="*/ 9767 w 317805"/>
                  <a:gd name="csY1" fmla="*/ 44557 h 76464"/>
                  <a:gd name="csX2" fmla="*/ 317742 w 317805"/>
                  <a:gd name="csY2" fmla="*/ 38207 h 76464"/>
                  <a:gd name="csX3" fmla="*/ 152642 w 317805"/>
                  <a:gd name="csY3" fmla="*/ 107 h 764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317805" h="76464">
                    <a:moveTo>
                      <a:pt x="152642" y="107"/>
                    </a:moveTo>
                    <a:cubicBezTo>
                      <a:pt x="114542" y="6457"/>
                      <a:pt x="-39975" y="-12593"/>
                      <a:pt x="9767" y="44557"/>
                    </a:cubicBezTo>
                    <a:cubicBezTo>
                      <a:pt x="59509" y="101707"/>
                      <a:pt x="322505" y="71015"/>
                      <a:pt x="317742" y="38207"/>
                    </a:cubicBezTo>
                    <a:cubicBezTo>
                      <a:pt x="312979" y="5399"/>
                      <a:pt x="203971" y="-951"/>
                      <a:pt x="152642" y="10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楕円 522">
                <a:extLst>
                  <a:ext uri="{FF2B5EF4-FFF2-40B4-BE49-F238E27FC236}">
                    <a16:creationId xmlns:a16="http://schemas.microsoft.com/office/drawing/2014/main" id="{534D8ADC-AA9B-FACB-23E9-DAA5266F2EF1}"/>
                  </a:ext>
                </a:extLst>
              </p:cNvPr>
              <p:cNvSpPr/>
              <p:nvPr/>
            </p:nvSpPr>
            <p:spPr bwMode="auto">
              <a:xfrm rot="5400000">
                <a:off x="6060036" y="5033055"/>
                <a:ext cx="54873" cy="76706"/>
              </a:xfrm>
              <a:custGeom>
                <a:avLst/>
                <a:gdLst>
                  <a:gd name="csX0" fmla="*/ 0 w 271249"/>
                  <a:gd name="csY0" fmla="*/ 135625 h 271249"/>
                  <a:gd name="csX1" fmla="*/ 135625 w 271249"/>
                  <a:gd name="csY1" fmla="*/ 0 h 271249"/>
                  <a:gd name="csX2" fmla="*/ 271250 w 271249"/>
                  <a:gd name="csY2" fmla="*/ 135625 h 271249"/>
                  <a:gd name="csX3" fmla="*/ 135625 w 271249"/>
                  <a:gd name="csY3" fmla="*/ 271250 h 271249"/>
                  <a:gd name="csX4" fmla="*/ 0 w 271249"/>
                  <a:gd name="csY4" fmla="*/ 135625 h 271249"/>
                  <a:gd name="csX0" fmla="*/ 14 w 271264"/>
                  <a:gd name="csY0" fmla="*/ 135625 h 379200"/>
                  <a:gd name="csX1" fmla="*/ 135639 w 271264"/>
                  <a:gd name="csY1" fmla="*/ 0 h 379200"/>
                  <a:gd name="csX2" fmla="*/ 271264 w 271264"/>
                  <a:gd name="csY2" fmla="*/ 135625 h 379200"/>
                  <a:gd name="csX3" fmla="*/ 129289 w 271264"/>
                  <a:gd name="csY3" fmla="*/ 379200 h 379200"/>
                  <a:gd name="csX4" fmla="*/ 14 w 271264"/>
                  <a:gd name="csY4" fmla="*/ 135625 h 379200"/>
                  <a:gd name="csX0" fmla="*/ 14 w 271264"/>
                  <a:gd name="csY0" fmla="*/ 135625 h 379200"/>
                  <a:gd name="csX1" fmla="*/ 135639 w 271264"/>
                  <a:gd name="csY1" fmla="*/ 0 h 379200"/>
                  <a:gd name="csX2" fmla="*/ 271264 w 271264"/>
                  <a:gd name="csY2" fmla="*/ 135625 h 379200"/>
                  <a:gd name="csX3" fmla="*/ 129289 w 271264"/>
                  <a:gd name="csY3" fmla="*/ 379200 h 379200"/>
                  <a:gd name="csX4" fmla="*/ 14 w 271264"/>
                  <a:gd name="csY4" fmla="*/ 135625 h 379200"/>
                  <a:gd name="csX0" fmla="*/ 16 w 271266"/>
                  <a:gd name="csY0" fmla="*/ 135625 h 379200"/>
                  <a:gd name="csX1" fmla="*/ 135641 w 271266"/>
                  <a:gd name="csY1" fmla="*/ 0 h 379200"/>
                  <a:gd name="csX2" fmla="*/ 271266 w 271266"/>
                  <a:gd name="csY2" fmla="*/ 135625 h 379200"/>
                  <a:gd name="csX3" fmla="*/ 129291 w 271266"/>
                  <a:gd name="csY3" fmla="*/ 379200 h 379200"/>
                  <a:gd name="csX4" fmla="*/ 16 w 271266"/>
                  <a:gd name="csY4" fmla="*/ 135625 h 3792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71266" h="379200">
                    <a:moveTo>
                      <a:pt x="16" y="135625"/>
                    </a:moveTo>
                    <a:cubicBezTo>
                      <a:pt x="1074" y="72425"/>
                      <a:pt x="60737" y="0"/>
                      <a:pt x="135641" y="0"/>
                    </a:cubicBezTo>
                    <a:cubicBezTo>
                      <a:pt x="210545" y="0"/>
                      <a:pt x="271266" y="60721"/>
                      <a:pt x="271266" y="135625"/>
                    </a:cubicBezTo>
                    <a:cubicBezTo>
                      <a:pt x="271266" y="210529"/>
                      <a:pt x="185145" y="312525"/>
                      <a:pt x="129291" y="379200"/>
                    </a:cubicBezTo>
                    <a:cubicBezTo>
                      <a:pt x="48037" y="325225"/>
                      <a:pt x="-1042" y="198825"/>
                      <a:pt x="16" y="13562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33BB74FB-E686-12E2-FC28-55B578EC0803}"/>
                  </a:ext>
                </a:extLst>
              </p:cNvPr>
              <p:cNvGrpSpPr/>
              <p:nvPr/>
            </p:nvGrpSpPr>
            <p:grpSpPr>
              <a:xfrm rot="10800000" flipH="1">
                <a:off x="6635577" y="5458036"/>
                <a:ext cx="125205" cy="65160"/>
                <a:chOff x="5242859" y="2668427"/>
                <a:chExt cx="464998" cy="241999"/>
              </a:xfrm>
            </p:grpSpPr>
            <p:sp>
              <p:nvSpPr>
                <p:cNvPr id="104" name="四角形: 上の 2 つの角を丸める 103">
                  <a:extLst>
                    <a:ext uri="{FF2B5EF4-FFF2-40B4-BE49-F238E27FC236}">
                      <a16:creationId xmlns:a16="http://schemas.microsoft.com/office/drawing/2014/main" id="{64ADD93E-FF2E-B24D-4E78-4AEF63C1E8E2}"/>
                    </a:ext>
                  </a:extLst>
                </p:cNvPr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AE721B48-774D-52BC-B7C3-7A7D82B5DB1C}"/>
                    </a:ext>
                  </a:extLst>
                </p:cNvPr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98E79700-0EB8-DFEE-D9C9-5CE5A22BAB16}"/>
                    </a:ext>
                  </a:extLst>
                </p:cNvPr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四角形: 上の 2 つの角を丸める 106">
                  <a:extLst>
                    <a:ext uri="{FF2B5EF4-FFF2-40B4-BE49-F238E27FC236}">
                      <a16:creationId xmlns:a16="http://schemas.microsoft.com/office/drawing/2014/main" id="{2FD1ADCD-178C-0336-C14C-D0D8FBA4E838}"/>
                    </a:ext>
                  </a:extLst>
                </p:cNvPr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四角形: 上の 2 つの角を丸める 107">
                  <a:extLst>
                    <a:ext uri="{FF2B5EF4-FFF2-40B4-BE49-F238E27FC236}">
                      <a16:creationId xmlns:a16="http://schemas.microsoft.com/office/drawing/2014/main" id="{BD74614B-5710-23FF-C39D-884AAC6ADDCF}"/>
                    </a:ext>
                  </a:extLst>
                </p:cNvPr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E0B2B3AB-35CD-7D9E-44DC-654426A8D2AC}"/>
                    </a:ext>
                  </a:extLst>
                </p:cNvPr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四角形: 上の 2 つの角を丸める 109">
                  <a:extLst>
                    <a:ext uri="{FF2B5EF4-FFF2-40B4-BE49-F238E27FC236}">
                      <a16:creationId xmlns:a16="http://schemas.microsoft.com/office/drawing/2014/main" id="{B9E05FFD-B6FC-0F48-412B-BE378157CDD1}"/>
                    </a:ext>
                  </a:extLst>
                </p:cNvPr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632C01BE-D6DC-A75F-F5E6-6F20949484D4}"/>
                  </a:ext>
                </a:extLst>
              </p:cNvPr>
              <p:cNvGrpSpPr/>
              <p:nvPr/>
            </p:nvGrpSpPr>
            <p:grpSpPr>
              <a:xfrm>
                <a:off x="6437663" y="3416320"/>
                <a:ext cx="912520" cy="1447229"/>
                <a:chOff x="6437663" y="3416320"/>
                <a:chExt cx="1170130" cy="1855791"/>
              </a:xfrm>
            </p:grpSpPr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33D0BB98-7A66-DF99-0225-3D82C9ABDA64}"/>
                    </a:ext>
                  </a:extLst>
                </p:cNvPr>
                <p:cNvGrpSpPr/>
                <p:nvPr/>
              </p:nvGrpSpPr>
              <p:grpSpPr>
                <a:xfrm rot="900000">
                  <a:off x="6738189" y="4834341"/>
                  <a:ext cx="207967" cy="437770"/>
                  <a:chOff x="6813417" y="4834341"/>
                  <a:chExt cx="207967" cy="437770"/>
                </a:xfrm>
              </p:grpSpPr>
              <p:sp>
                <p:nvSpPr>
                  <p:cNvPr id="102" name="台形 101">
                    <a:extLst>
                      <a:ext uri="{FF2B5EF4-FFF2-40B4-BE49-F238E27FC236}">
                        <a16:creationId xmlns:a16="http://schemas.microsoft.com/office/drawing/2014/main" id="{62AFA232-4FD5-BC16-8353-1AE0D98C36E3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865300" y="4834341"/>
                    <a:ext cx="156084" cy="384261"/>
                  </a:xfrm>
                  <a:prstGeom prst="trapezoid">
                    <a:avLst/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07E6A0AA-7CCC-3CD3-937C-20678EA407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13417" y="5165092"/>
                    <a:ext cx="190068" cy="107019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677F64A6-7938-3108-EDCD-3B95AA5CE468}"/>
                    </a:ext>
                  </a:extLst>
                </p:cNvPr>
                <p:cNvGrpSpPr/>
                <p:nvPr/>
              </p:nvGrpSpPr>
              <p:grpSpPr>
                <a:xfrm rot="20700000">
                  <a:off x="7117662" y="4834339"/>
                  <a:ext cx="207589" cy="437770"/>
                  <a:chOff x="7048164" y="4834341"/>
                  <a:chExt cx="207589" cy="437770"/>
                </a:xfrm>
              </p:grpSpPr>
              <p:sp>
                <p:nvSpPr>
                  <p:cNvPr id="100" name="台形 99">
                    <a:extLst>
                      <a:ext uri="{FF2B5EF4-FFF2-40B4-BE49-F238E27FC236}">
                        <a16:creationId xmlns:a16="http://schemas.microsoft.com/office/drawing/2014/main" id="{3894946D-7176-7D00-16B8-447F1772E8E2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048164" y="4834341"/>
                    <a:ext cx="156084" cy="384261"/>
                  </a:xfrm>
                  <a:prstGeom prst="trapezoid">
                    <a:avLst/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32B16C46-2D0E-F753-EAFD-0EF787D95A6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065685" y="5165092"/>
                    <a:ext cx="190068" cy="107019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8516A47D-B443-FCFA-2B06-CB9007D7F72D}"/>
                    </a:ext>
                  </a:extLst>
                </p:cNvPr>
                <p:cNvGrpSpPr/>
                <p:nvPr/>
              </p:nvGrpSpPr>
              <p:grpSpPr>
                <a:xfrm>
                  <a:off x="6437663" y="3416320"/>
                  <a:ext cx="1170130" cy="1489356"/>
                  <a:chOff x="2477725" y="2598938"/>
                  <a:chExt cx="1361204" cy="1732557"/>
                </a:xfrm>
              </p:grpSpPr>
              <p:sp>
                <p:nvSpPr>
                  <p:cNvPr id="49" name="台形 48">
                    <a:extLst>
                      <a:ext uri="{FF2B5EF4-FFF2-40B4-BE49-F238E27FC236}">
                        <a16:creationId xmlns:a16="http://schemas.microsoft.com/office/drawing/2014/main" id="{FF3BB48D-1EC1-D576-7FBC-69ED2B6A93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33976" y="3827945"/>
                    <a:ext cx="649794" cy="503550"/>
                  </a:xfrm>
                  <a:prstGeom prst="trapezoid">
                    <a:avLst>
                      <a:gd name="adj" fmla="val 20702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50" name="グループ化 49">
                    <a:extLst>
                      <a:ext uri="{FF2B5EF4-FFF2-40B4-BE49-F238E27FC236}">
                        <a16:creationId xmlns:a16="http://schemas.microsoft.com/office/drawing/2014/main" id="{EB5649CE-2E6E-1D0C-F1F5-9FEEDC093B61}"/>
                      </a:ext>
                    </a:extLst>
                  </p:cNvPr>
                  <p:cNvGrpSpPr/>
                  <p:nvPr/>
                </p:nvGrpSpPr>
                <p:grpSpPr>
                  <a:xfrm>
                    <a:off x="2477725" y="2598938"/>
                    <a:ext cx="1361204" cy="1260869"/>
                    <a:chOff x="1570766" y="4527130"/>
                    <a:chExt cx="2670985" cy="2474106"/>
                  </a:xfrm>
                </p:grpSpPr>
                <p:grpSp>
                  <p:nvGrpSpPr>
                    <p:cNvPr id="73" name="グループ化 72">
                      <a:extLst>
                        <a:ext uri="{FF2B5EF4-FFF2-40B4-BE49-F238E27FC236}">
                          <a16:creationId xmlns:a16="http://schemas.microsoft.com/office/drawing/2014/main" id="{72410DDF-CDE0-01D9-B346-242B4E40E1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074601" y="4527130"/>
                      <a:ext cx="1676716" cy="2474106"/>
                      <a:chOff x="1178134" y="1448779"/>
                      <a:chExt cx="1676716" cy="2474106"/>
                    </a:xfrm>
                  </p:grpSpPr>
                  <p:sp>
                    <p:nvSpPr>
                      <p:cNvPr id="87" name="フローチャート: 論理積ゲート 86">
                        <a:extLst>
                          <a:ext uri="{FF2B5EF4-FFF2-40B4-BE49-F238E27FC236}">
                            <a16:creationId xmlns:a16="http://schemas.microsoft.com/office/drawing/2014/main" id="{944CB69B-80DA-EC90-D1AF-A92FD1F2B08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>
                        <a:off x="1217586" y="1448779"/>
                        <a:ext cx="1596801" cy="1596802"/>
                      </a:xfrm>
                      <a:prstGeom prst="flowChartDelay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88" name="グループ化 87">
                        <a:extLst>
                          <a:ext uri="{FF2B5EF4-FFF2-40B4-BE49-F238E27FC236}">
                            <a16:creationId xmlns:a16="http://schemas.microsoft.com/office/drawing/2014/main" id="{3657DAEB-8F17-2A79-4AA2-5A638AA2457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541002" y="2933814"/>
                        <a:ext cx="935739" cy="989071"/>
                        <a:chOff x="5197946" y="5229200"/>
                        <a:chExt cx="1427996" cy="1509386"/>
                      </a:xfrm>
                    </p:grpSpPr>
                    <p:sp>
                      <p:nvSpPr>
                        <p:cNvPr id="95" name="台形 94">
                          <a:extLst>
                            <a:ext uri="{FF2B5EF4-FFF2-40B4-BE49-F238E27FC236}">
                              <a16:creationId xmlns:a16="http://schemas.microsoft.com/office/drawing/2014/main" id="{A2FA9F12-B2B5-9C2F-B7F1-3FC84855D87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651687" y="5229200"/>
                          <a:ext cx="520515" cy="376218"/>
                        </a:xfrm>
                        <a:prstGeom prst="trapezoid">
                          <a:avLst>
                            <a:gd name="adj" fmla="val 16791"/>
                          </a:avLst>
                        </a:prstGeom>
                        <a:solidFill>
                          <a:srgbClr val="FFCC99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96" name="フリーフォーム 137">
                          <a:extLst>
                            <a:ext uri="{FF2B5EF4-FFF2-40B4-BE49-F238E27FC236}">
                              <a16:creationId xmlns:a16="http://schemas.microsoft.com/office/drawing/2014/main" id="{0BAFC229-E529-23C6-702B-46CD1A975A3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197946" y="5482814"/>
                          <a:ext cx="1427996" cy="1255772"/>
                        </a:xfrm>
                        <a:custGeom>
                          <a:avLst/>
                          <a:gdLst>
                            <a:gd name="connsiteX0" fmla="*/ 292167 w 1427996"/>
                            <a:gd name="connsiteY0" fmla="*/ 0 h 716658"/>
                            <a:gd name="connsiteX1" fmla="*/ 474723 w 1427996"/>
                            <a:gd name="connsiteY1" fmla="*/ 0 h 716658"/>
                            <a:gd name="connsiteX2" fmla="*/ 529969 w 1427996"/>
                            <a:gd name="connsiteY2" fmla="*/ 44488 h 716658"/>
                            <a:gd name="connsiteX3" fmla="*/ 713998 w 1427996"/>
                            <a:gd name="connsiteY3" fmla="*/ 85874 h 716658"/>
                            <a:gd name="connsiteX4" fmla="*/ 898028 w 1427996"/>
                            <a:gd name="connsiteY4" fmla="*/ 44488 h 716658"/>
                            <a:gd name="connsiteX5" fmla="*/ 953273 w 1427996"/>
                            <a:gd name="connsiteY5" fmla="*/ 0 h 716658"/>
                            <a:gd name="connsiteX6" fmla="*/ 1135829 w 1427996"/>
                            <a:gd name="connsiteY6" fmla="*/ 0 h 716658"/>
                            <a:gd name="connsiteX7" fmla="*/ 1427996 w 1427996"/>
                            <a:gd name="connsiteY7" fmla="*/ 292167 h 716658"/>
                            <a:gd name="connsiteX8" fmla="*/ 1427996 w 1427996"/>
                            <a:gd name="connsiteY8" fmla="*/ 716658 h 716658"/>
                            <a:gd name="connsiteX9" fmla="*/ 0 w 1427996"/>
                            <a:gd name="connsiteY9" fmla="*/ 716658 h 716658"/>
                            <a:gd name="connsiteX10" fmla="*/ 0 w 1427996"/>
                            <a:gd name="connsiteY10" fmla="*/ 292167 h 716658"/>
                            <a:gd name="connsiteX11" fmla="*/ 292167 w 1427996"/>
                            <a:gd name="connsiteY11" fmla="*/ 0 h 71665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</a:cxnLst>
                          <a:rect l="l" t="t" r="r" b="b"/>
                          <a:pathLst>
                            <a:path w="1427996" h="716658">
                              <a:moveTo>
                                <a:pt x="292167" y="0"/>
                              </a:moveTo>
                              <a:lnTo>
                                <a:pt x="474723" y="0"/>
                              </a:lnTo>
                              <a:lnTo>
                                <a:pt x="529969" y="44488"/>
                              </a:lnTo>
                              <a:cubicBezTo>
                                <a:pt x="577066" y="70059"/>
                                <a:pt x="642130" y="85874"/>
                                <a:pt x="713998" y="85874"/>
                              </a:cubicBezTo>
                              <a:cubicBezTo>
                                <a:pt x="785866" y="85874"/>
                                <a:pt x="850931" y="70059"/>
                                <a:pt x="898028" y="44488"/>
                              </a:cubicBezTo>
                              <a:lnTo>
                                <a:pt x="953273" y="0"/>
                              </a:lnTo>
                              <a:lnTo>
                                <a:pt x="1135829" y="0"/>
                              </a:lnTo>
                              <a:cubicBezTo>
                                <a:pt x="1297188" y="0"/>
                                <a:pt x="1427996" y="130808"/>
                                <a:pt x="1427996" y="292167"/>
                              </a:cubicBezTo>
                              <a:lnTo>
                                <a:pt x="1427996" y="716658"/>
                              </a:lnTo>
                              <a:lnTo>
                                <a:pt x="0" y="716658"/>
                              </a:lnTo>
                              <a:lnTo>
                                <a:pt x="0" y="292167"/>
                              </a:lnTo>
                              <a:cubicBezTo>
                                <a:pt x="0" y="130808"/>
                                <a:pt x="130808" y="0"/>
                                <a:pt x="292167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CCFF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97" name="グループ化 96">
                          <a:extLst>
                            <a:ext uri="{FF2B5EF4-FFF2-40B4-BE49-F238E27FC236}">
                              <a16:creationId xmlns:a16="http://schemas.microsoft.com/office/drawing/2014/main" id="{BCB9C998-BD5A-ECFA-77C5-C401695AD7A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5534227" y="5438946"/>
                          <a:ext cx="756786" cy="351860"/>
                          <a:chOff x="5380567" y="5392842"/>
                          <a:chExt cx="1048943" cy="487697"/>
                        </a:xfrm>
                        <a:solidFill>
                          <a:srgbClr val="FF99CC"/>
                        </a:solidFill>
                      </p:grpSpPr>
                      <p:sp>
                        <p:nvSpPr>
                          <p:cNvPr id="98" name="直角三角形 3">
                            <a:extLst>
                              <a:ext uri="{FF2B5EF4-FFF2-40B4-BE49-F238E27FC236}">
                                <a16:creationId xmlns:a16="http://schemas.microsoft.com/office/drawing/2014/main" id="{1A86FDBE-3442-5C5B-253B-0C9202802AAE}"/>
                              </a:ext>
                            </a:extLst>
                          </p:cNvPr>
                          <p:cNvSpPr/>
                          <p:nvPr/>
                        </p:nvSpPr>
                        <p:spPr bwMode="auto">
                          <a:xfrm rot="5400000">
                            <a:off x="5405032" y="5368379"/>
                            <a:ext cx="487695" cy="536626"/>
                          </a:xfrm>
                          <a:custGeom>
                            <a:avLst/>
                            <a:gdLst>
                              <a:gd name="connsiteX0" fmla="*/ 0 w 495055"/>
                              <a:gd name="connsiteY0" fmla="*/ 495055 h 495055"/>
                              <a:gd name="connsiteX1" fmla="*/ 0 w 495055"/>
                              <a:gd name="connsiteY1" fmla="*/ 0 h 495055"/>
                              <a:gd name="connsiteX2" fmla="*/ 495055 w 495055"/>
                              <a:gd name="connsiteY2" fmla="*/ 495055 h 495055"/>
                              <a:gd name="connsiteX3" fmla="*/ 0 w 495055"/>
                              <a:gd name="connsiteY3" fmla="*/ 495055 h 495055"/>
                              <a:gd name="connsiteX0" fmla="*/ 0 w 495055"/>
                              <a:gd name="connsiteY0" fmla="*/ 449335 h 449335"/>
                              <a:gd name="connsiteX1" fmla="*/ 162560 w 495055"/>
                              <a:gd name="connsiteY1" fmla="*/ 0 h 449335"/>
                              <a:gd name="connsiteX2" fmla="*/ 495055 w 495055"/>
                              <a:gd name="connsiteY2" fmla="*/ 449335 h 449335"/>
                              <a:gd name="connsiteX3" fmla="*/ 0 w 495055"/>
                              <a:gd name="connsiteY3" fmla="*/ 449335 h 449335"/>
                              <a:gd name="connsiteX0" fmla="*/ 0 w 403615"/>
                              <a:gd name="connsiteY0" fmla="*/ 449335 h 525535"/>
                              <a:gd name="connsiteX1" fmla="*/ 162560 w 403615"/>
                              <a:gd name="connsiteY1" fmla="*/ 0 h 525535"/>
                              <a:gd name="connsiteX2" fmla="*/ 403615 w 403615"/>
                              <a:gd name="connsiteY2" fmla="*/ 525535 h 525535"/>
                              <a:gd name="connsiteX3" fmla="*/ 0 w 403615"/>
                              <a:gd name="connsiteY3" fmla="*/ 449335 h 525535"/>
                              <a:gd name="connsiteX0" fmla="*/ 0 w 403615"/>
                              <a:gd name="connsiteY0" fmla="*/ 413775 h 489975"/>
                              <a:gd name="connsiteX1" fmla="*/ 177800 w 403615"/>
                              <a:gd name="connsiteY1" fmla="*/ 0 h 489975"/>
                              <a:gd name="connsiteX2" fmla="*/ 403615 w 403615"/>
                              <a:gd name="connsiteY2" fmla="*/ 489975 h 489975"/>
                              <a:gd name="connsiteX3" fmla="*/ 0 w 403615"/>
                              <a:gd name="connsiteY3" fmla="*/ 413775 h 489975"/>
                              <a:gd name="connsiteX0" fmla="*/ 0 w 393455"/>
                              <a:gd name="connsiteY0" fmla="*/ 413775 h 449335"/>
                              <a:gd name="connsiteX1" fmla="*/ 177800 w 393455"/>
                              <a:gd name="connsiteY1" fmla="*/ 0 h 449335"/>
                              <a:gd name="connsiteX2" fmla="*/ 393455 w 393455"/>
                              <a:gd name="connsiteY2" fmla="*/ 449335 h 449335"/>
                              <a:gd name="connsiteX3" fmla="*/ 0 w 393455"/>
                              <a:gd name="connsiteY3" fmla="*/ 413775 h 449335"/>
                              <a:gd name="connsiteX0" fmla="*/ 0 w 396811"/>
                              <a:gd name="connsiteY0" fmla="*/ 413775 h 501412"/>
                              <a:gd name="connsiteX1" fmla="*/ 177800 w 396811"/>
                              <a:gd name="connsiteY1" fmla="*/ 0 h 501412"/>
                              <a:gd name="connsiteX2" fmla="*/ 393455 w 396811"/>
                              <a:gd name="connsiteY2" fmla="*/ 449335 h 501412"/>
                              <a:gd name="connsiteX3" fmla="*/ 0 w 396811"/>
                              <a:gd name="connsiteY3" fmla="*/ 413775 h 501412"/>
                              <a:gd name="connsiteX0" fmla="*/ 0 w 397642"/>
                              <a:gd name="connsiteY0" fmla="*/ 413775 h 501412"/>
                              <a:gd name="connsiteX1" fmla="*/ 177800 w 397642"/>
                              <a:gd name="connsiteY1" fmla="*/ 0 h 501412"/>
                              <a:gd name="connsiteX2" fmla="*/ 393455 w 397642"/>
                              <a:gd name="connsiteY2" fmla="*/ 449335 h 501412"/>
                              <a:gd name="connsiteX3" fmla="*/ 0 w 397642"/>
                              <a:gd name="connsiteY3" fmla="*/ 413775 h 501412"/>
                              <a:gd name="connsiteX0" fmla="*/ 0 w 397642"/>
                              <a:gd name="connsiteY0" fmla="*/ 413775 h 514630"/>
                              <a:gd name="connsiteX1" fmla="*/ 177800 w 397642"/>
                              <a:gd name="connsiteY1" fmla="*/ 0 h 514630"/>
                              <a:gd name="connsiteX2" fmla="*/ 393455 w 397642"/>
                              <a:gd name="connsiteY2" fmla="*/ 449335 h 514630"/>
                              <a:gd name="connsiteX3" fmla="*/ 0 w 397642"/>
                              <a:gd name="connsiteY3" fmla="*/ 413775 h 51463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</a:cxnLst>
                            <a:rect l="l" t="t" r="r" b="b"/>
                            <a:pathLst>
                              <a:path w="397642" h="514630">
                                <a:moveTo>
                                  <a:pt x="0" y="413775"/>
                                </a:moveTo>
                                <a:lnTo>
                                  <a:pt x="177800" y="0"/>
                                </a:lnTo>
                                <a:cubicBezTo>
                                  <a:pt x="290328" y="114218"/>
                                  <a:pt x="423007" y="318948"/>
                                  <a:pt x="393455" y="449335"/>
                                </a:cubicBezTo>
                                <a:cubicBezTo>
                                  <a:pt x="363903" y="579722"/>
                                  <a:pt x="131152" y="486588"/>
                                  <a:pt x="0" y="413775"/>
                                </a:cubicBezTo>
                                <a:close/>
                              </a:path>
                            </a:pathLst>
                          </a:custGeom>
                          <a:grp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sp>
                        <p:nvSpPr>
                          <p:cNvPr id="99" name="直角三角形 3">
                            <a:extLst>
                              <a:ext uri="{FF2B5EF4-FFF2-40B4-BE49-F238E27FC236}">
                                <a16:creationId xmlns:a16="http://schemas.microsoft.com/office/drawing/2014/main" id="{7FB456E6-9273-FCDE-34EB-A46D357FB906}"/>
                              </a:ext>
                            </a:extLst>
                          </p:cNvPr>
                          <p:cNvSpPr/>
                          <p:nvPr/>
                        </p:nvSpPr>
                        <p:spPr bwMode="auto">
                          <a:xfrm rot="16200000" flipH="1">
                            <a:off x="5917350" y="5368377"/>
                            <a:ext cx="487695" cy="536625"/>
                          </a:xfrm>
                          <a:custGeom>
                            <a:avLst/>
                            <a:gdLst>
                              <a:gd name="connsiteX0" fmla="*/ 0 w 495055"/>
                              <a:gd name="connsiteY0" fmla="*/ 495055 h 495055"/>
                              <a:gd name="connsiteX1" fmla="*/ 0 w 495055"/>
                              <a:gd name="connsiteY1" fmla="*/ 0 h 495055"/>
                              <a:gd name="connsiteX2" fmla="*/ 495055 w 495055"/>
                              <a:gd name="connsiteY2" fmla="*/ 495055 h 495055"/>
                              <a:gd name="connsiteX3" fmla="*/ 0 w 495055"/>
                              <a:gd name="connsiteY3" fmla="*/ 495055 h 495055"/>
                              <a:gd name="connsiteX0" fmla="*/ 0 w 495055"/>
                              <a:gd name="connsiteY0" fmla="*/ 449335 h 449335"/>
                              <a:gd name="connsiteX1" fmla="*/ 162560 w 495055"/>
                              <a:gd name="connsiteY1" fmla="*/ 0 h 449335"/>
                              <a:gd name="connsiteX2" fmla="*/ 495055 w 495055"/>
                              <a:gd name="connsiteY2" fmla="*/ 449335 h 449335"/>
                              <a:gd name="connsiteX3" fmla="*/ 0 w 495055"/>
                              <a:gd name="connsiteY3" fmla="*/ 449335 h 449335"/>
                              <a:gd name="connsiteX0" fmla="*/ 0 w 403615"/>
                              <a:gd name="connsiteY0" fmla="*/ 449335 h 525535"/>
                              <a:gd name="connsiteX1" fmla="*/ 162560 w 403615"/>
                              <a:gd name="connsiteY1" fmla="*/ 0 h 525535"/>
                              <a:gd name="connsiteX2" fmla="*/ 403615 w 403615"/>
                              <a:gd name="connsiteY2" fmla="*/ 525535 h 525535"/>
                              <a:gd name="connsiteX3" fmla="*/ 0 w 403615"/>
                              <a:gd name="connsiteY3" fmla="*/ 449335 h 525535"/>
                              <a:gd name="connsiteX0" fmla="*/ 0 w 403615"/>
                              <a:gd name="connsiteY0" fmla="*/ 413775 h 489975"/>
                              <a:gd name="connsiteX1" fmla="*/ 177800 w 403615"/>
                              <a:gd name="connsiteY1" fmla="*/ 0 h 489975"/>
                              <a:gd name="connsiteX2" fmla="*/ 403615 w 403615"/>
                              <a:gd name="connsiteY2" fmla="*/ 489975 h 489975"/>
                              <a:gd name="connsiteX3" fmla="*/ 0 w 403615"/>
                              <a:gd name="connsiteY3" fmla="*/ 413775 h 489975"/>
                              <a:gd name="connsiteX0" fmla="*/ 0 w 393455"/>
                              <a:gd name="connsiteY0" fmla="*/ 413775 h 449335"/>
                              <a:gd name="connsiteX1" fmla="*/ 177800 w 393455"/>
                              <a:gd name="connsiteY1" fmla="*/ 0 h 449335"/>
                              <a:gd name="connsiteX2" fmla="*/ 393455 w 393455"/>
                              <a:gd name="connsiteY2" fmla="*/ 449335 h 449335"/>
                              <a:gd name="connsiteX3" fmla="*/ 0 w 393455"/>
                              <a:gd name="connsiteY3" fmla="*/ 413775 h 449335"/>
                              <a:gd name="connsiteX0" fmla="*/ 0 w 396811"/>
                              <a:gd name="connsiteY0" fmla="*/ 413775 h 501412"/>
                              <a:gd name="connsiteX1" fmla="*/ 177800 w 396811"/>
                              <a:gd name="connsiteY1" fmla="*/ 0 h 501412"/>
                              <a:gd name="connsiteX2" fmla="*/ 393455 w 396811"/>
                              <a:gd name="connsiteY2" fmla="*/ 449335 h 501412"/>
                              <a:gd name="connsiteX3" fmla="*/ 0 w 396811"/>
                              <a:gd name="connsiteY3" fmla="*/ 413775 h 501412"/>
                              <a:gd name="connsiteX0" fmla="*/ 0 w 397642"/>
                              <a:gd name="connsiteY0" fmla="*/ 413775 h 501412"/>
                              <a:gd name="connsiteX1" fmla="*/ 177800 w 397642"/>
                              <a:gd name="connsiteY1" fmla="*/ 0 h 501412"/>
                              <a:gd name="connsiteX2" fmla="*/ 393455 w 397642"/>
                              <a:gd name="connsiteY2" fmla="*/ 449335 h 501412"/>
                              <a:gd name="connsiteX3" fmla="*/ 0 w 397642"/>
                              <a:gd name="connsiteY3" fmla="*/ 413775 h 501412"/>
                              <a:gd name="connsiteX0" fmla="*/ 0 w 397642"/>
                              <a:gd name="connsiteY0" fmla="*/ 413775 h 514630"/>
                              <a:gd name="connsiteX1" fmla="*/ 177800 w 397642"/>
                              <a:gd name="connsiteY1" fmla="*/ 0 h 514630"/>
                              <a:gd name="connsiteX2" fmla="*/ 393455 w 397642"/>
                              <a:gd name="connsiteY2" fmla="*/ 449335 h 514630"/>
                              <a:gd name="connsiteX3" fmla="*/ 0 w 397642"/>
                              <a:gd name="connsiteY3" fmla="*/ 413775 h 51463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</a:cxnLst>
                            <a:rect l="l" t="t" r="r" b="b"/>
                            <a:pathLst>
                              <a:path w="397642" h="514630">
                                <a:moveTo>
                                  <a:pt x="0" y="413775"/>
                                </a:moveTo>
                                <a:lnTo>
                                  <a:pt x="177800" y="0"/>
                                </a:lnTo>
                                <a:cubicBezTo>
                                  <a:pt x="290328" y="114218"/>
                                  <a:pt x="423007" y="318948"/>
                                  <a:pt x="393455" y="449335"/>
                                </a:cubicBezTo>
                                <a:cubicBezTo>
                                  <a:pt x="363903" y="579722"/>
                                  <a:pt x="131152" y="486588"/>
                                  <a:pt x="0" y="413775"/>
                                </a:cubicBezTo>
                                <a:close/>
                              </a:path>
                            </a:pathLst>
                          </a:custGeom>
                          <a:grp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</p:grpSp>
                  </p:grpSp>
                  <p:sp>
                    <p:nvSpPr>
                      <p:cNvPr id="89" name="楕円 88">
                        <a:extLst>
                          <a:ext uri="{FF2B5EF4-FFF2-40B4-BE49-F238E27FC236}">
                            <a16:creationId xmlns:a16="http://schemas.microsoft.com/office/drawing/2014/main" id="{21FE11B2-4666-29DC-66DB-9543424774E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1178134" y="2223904"/>
                        <a:ext cx="354259" cy="448691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" name="楕円 89">
                        <a:extLst>
                          <a:ext uri="{FF2B5EF4-FFF2-40B4-BE49-F238E27FC236}">
                            <a16:creationId xmlns:a16="http://schemas.microsoft.com/office/drawing/2014/main" id="{BC8542F9-F38E-1464-4ADB-83DE5C8D96C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1249626" y="2314452"/>
                        <a:ext cx="211276" cy="267591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1" name="楕円 90">
                        <a:extLst>
                          <a:ext uri="{FF2B5EF4-FFF2-40B4-BE49-F238E27FC236}">
                            <a16:creationId xmlns:a16="http://schemas.microsoft.com/office/drawing/2014/main" id="{6AAD42D3-3699-07C2-56A9-69C7BF8B5B1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 flipH="1">
                        <a:off x="2500591" y="2223903"/>
                        <a:ext cx="354259" cy="448691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2" name="楕円 91">
                        <a:extLst>
                          <a:ext uri="{FF2B5EF4-FFF2-40B4-BE49-F238E27FC236}">
                            <a16:creationId xmlns:a16="http://schemas.microsoft.com/office/drawing/2014/main" id="{995F5CC4-2CA2-1510-A0A9-29B53617459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 flipH="1">
                        <a:off x="2572082" y="2314451"/>
                        <a:ext cx="211276" cy="267591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3" name="楕円 92">
                        <a:extLst>
                          <a:ext uri="{FF2B5EF4-FFF2-40B4-BE49-F238E27FC236}">
                            <a16:creationId xmlns:a16="http://schemas.microsoft.com/office/drawing/2014/main" id="{C9A85B9D-9615-502B-CA47-69A4EB7BB70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328095" y="1654912"/>
                        <a:ext cx="1361555" cy="1361554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4" name="フリーフォーム: 図形 93">
                        <a:extLst>
                          <a:ext uri="{FF2B5EF4-FFF2-40B4-BE49-F238E27FC236}">
                            <a16:creationId xmlns:a16="http://schemas.microsoft.com/office/drawing/2014/main" id="{F9464030-F085-31D1-B48C-F05EA6E3E56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1696979" y="1253663"/>
                        <a:ext cx="640561" cy="1275894"/>
                      </a:xfrm>
                      <a:custGeom>
                        <a:avLst/>
                        <a:gdLst>
                          <a:gd name="connsiteX0" fmla="*/ 671 w 640561"/>
                          <a:gd name="connsiteY0" fmla="*/ 444971 h 1275894"/>
                          <a:gd name="connsiteX1" fmla="*/ 1244 w 640561"/>
                          <a:gd name="connsiteY1" fmla="*/ 393298 h 1275894"/>
                          <a:gd name="connsiteX2" fmla="*/ 128484 w 640561"/>
                          <a:gd name="connsiteY2" fmla="*/ 128485 h 1275894"/>
                          <a:gd name="connsiteX3" fmla="*/ 640560 w 640561"/>
                          <a:gd name="connsiteY3" fmla="*/ 86114 h 1275894"/>
                          <a:gd name="connsiteX4" fmla="*/ 441307 w 640561"/>
                          <a:gd name="connsiteY4" fmla="*/ 141185 h 1275894"/>
                          <a:gd name="connsiteX5" fmla="*/ 429065 w 640561"/>
                          <a:gd name="connsiteY5" fmla="*/ 148408 h 1275894"/>
                          <a:gd name="connsiteX6" fmla="*/ 444991 w 640561"/>
                          <a:gd name="connsiteY6" fmla="*/ 150219 h 1275894"/>
                          <a:gd name="connsiteX7" fmla="*/ 533425 w 640561"/>
                          <a:gd name="connsiteY7" fmla="*/ 204614 h 1275894"/>
                          <a:gd name="connsiteX8" fmla="*/ 305844 w 640561"/>
                          <a:gd name="connsiteY8" fmla="*/ 290079 h 1275894"/>
                          <a:gd name="connsiteX9" fmla="*/ 305327 w 640561"/>
                          <a:gd name="connsiteY9" fmla="*/ 290516 h 1275894"/>
                          <a:gd name="connsiteX10" fmla="*/ 350237 w 640561"/>
                          <a:gd name="connsiteY10" fmla="*/ 295621 h 1275894"/>
                          <a:gd name="connsiteX11" fmla="*/ 412882 w 640561"/>
                          <a:gd name="connsiteY11" fmla="*/ 334154 h 1275894"/>
                          <a:gd name="connsiteX12" fmla="*/ 205559 w 640561"/>
                          <a:gd name="connsiteY12" fmla="*/ 433664 h 1275894"/>
                          <a:gd name="connsiteX13" fmla="*/ 150400 w 640561"/>
                          <a:gd name="connsiteY13" fmla="*/ 504736 h 1275894"/>
                          <a:gd name="connsiteX14" fmla="*/ 121695 w 640561"/>
                          <a:gd name="connsiteY14" fmla="*/ 571878 h 1275894"/>
                          <a:gd name="connsiteX15" fmla="*/ 120801 w 640561"/>
                          <a:gd name="connsiteY15" fmla="*/ 575217 h 1275894"/>
                          <a:gd name="connsiteX16" fmla="*/ 115194 w 640561"/>
                          <a:gd name="connsiteY16" fmla="*/ 640145 h 1275894"/>
                          <a:gd name="connsiteX17" fmla="*/ 120801 w 640561"/>
                          <a:gd name="connsiteY17" fmla="*/ 705073 h 1275894"/>
                          <a:gd name="connsiteX18" fmla="*/ 120827 w 640561"/>
                          <a:gd name="connsiteY18" fmla="*/ 705172 h 1275894"/>
                          <a:gd name="connsiteX19" fmla="*/ 150401 w 640561"/>
                          <a:gd name="connsiteY19" fmla="*/ 774347 h 1275894"/>
                          <a:gd name="connsiteX20" fmla="*/ 205560 w 640561"/>
                          <a:gd name="connsiteY20" fmla="*/ 845419 h 1275894"/>
                          <a:gd name="connsiteX21" fmla="*/ 412884 w 640561"/>
                          <a:gd name="connsiteY21" fmla="*/ 944929 h 1275894"/>
                          <a:gd name="connsiteX22" fmla="*/ 350238 w 640561"/>
                          <a:gd name="connsiteY22" fmla="*/ 983463 h 1275894"/>
                          <a:gd name="connsiteX23" fmla="*/ 316025 w 640561"/>
                          <a:gd name="connsiteY23" fmla="*/ 987352 h 1275894"/>
                          <a:gd name="connsiteX24" fmla="*/ 377768 w 640561"/>
                          <a:gd name="connsiteY24" fmla="*/ 1023788 h 1275894"/>
                          <a:gd name="connsiteX25" fmla="*/ 533426 w 640561"/>
                          <a:gd name="connsiteY25" fmla="*/ 1066809 h 1275894"/>
                          <a:gd name="connsiteX26" fmla="*/ 444993 w 640561"/>
                          <a:gd name="connsiteY26" fmla="*/ 1121204 h 1275894"/>
                          <a:gd name="connsiteX27" fmla="*/ 422713 w 640561"/>
                          <a:gd name="connsiteY27" fmla="*/ 1123737 h 1275894"/>
                          <a:gd name="connsiteX28" fmla="*/ 441307 w 640561"/>
                          <a:gd name="connsiteY28" fmla="*/ 1134710 h 1275894"/>
                          <a:gd name="connsiteX29" fmla="*/ 640561 w 640561"/>
                          <a:gd name="connsiteY29" fmla="*/ 1189780 h 1275894"/>
                          <a:gd name="connsiteX30" fmla="*/ 128485 w 640561"/>
                          <a:gd name="connsiteY30" fmla="*/ 1147409 h 1275894"/>
                          <a:gd name="connsiteX31" fmla="*/ 1246 w 640561"/>
                          <a:gd name="connsiteY31" fmla="*/ 882596 h 1275894"/>
                          <a:gd name="connsiteX32" fmla="*/ 22186 w 640561"/>
                          <a:gd name="connsiteY32" fmla="*/ 732906 h 1275894"/>
                          <a:gd name="connsiteX33" fmla="*/ 40684 w 640561"/>
                          <a:gd name="connsiteY33" fmla="*/ 695787 h 1275894"/>
                          <a:gd name="connsiteX34" fmla="*/ 32403 w 640561"/>
                          <a:gd name="connsiteY34" fmla="*/ 640145 h 1275894"/>
                          <a:gd name="connsiteX35" fmla="*/ 41270 w 640561"/>
                          <a:gd name="connsiteY35" fmla="*/ 580561 h 1275894"/>
                          <a:gd name="connsiteX36" fmla="*/ 13952 w 640561"/>
                          <a:gd name="connsiteY36" fmla="*/ 519421 h 1275894"/>
                          <a:gd name="connsiteX37" fmla="*/ 671 w 640561"/>
                          <a:gd name="connsiteY37" fmla="*/ 444971 h 12758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</a:cxnLst>
                        <a:rect l="l" t="t" r="r" b="b"/>
                        <a:pathLst>
                          <a:path w="640561" h="1275894">
                            <a:moveTo>
                              <a:pt x="671" y="444971"/>
                            </a:moveTo>
                            <a:cubicBezTo>
                              <a:pt x="-388" y="427946"/>
                              <a:pt x="-193" y="410674"/>
                              <a:pt x="1244" y="393298"/>
                            </a:cubicBezTo>
                            <a:cubicBezTo>
                              <a:pt x="8912" y="300630"/>
                              <a:pt x="51931" y="205038"/>
                              <a:pt x="128484" y="128485"/>
                            </a:cubicBezTo>
                            <a:cubicBezTo>
                              <a:pt x="281591" y="-24622"/>
                              <a:pt x="510854" y="-43592"/>
                              <a:pt x="640560" y="86114"/>
                            </a:cubicBezTo>
                            <a:cubicBezTo>
                              <a:pt x="572640" y="91669"/>
                              <a:pt x="504985" y="110621"/>
                              <a:pt x="441307" y="141185"/>
                            </a:cubicBezTo>
                            <a:lnTo>
                              <a:pt x="429065" y="148408"/>
                            </a:lnTo>
                            <a:lnTo>
                              <a:pt x="444991" y="150219"/>
                            </a:lnTo>
                            <a:cubicBezTo>
                              <a:pt x="477901" y="161210"/>
                              <a:pt x="508094" y="179283"/>
                              <a:pt x="533425" y="204614"/>
                            </a:cubicBezTo>
                            <a:cubicBezTo>
                              <a:pt x="453837" y="211124"/>
                              <a:pt x="374711" y="241180"/>
                              <a:pt x="305844" y="290079"/>
                            </a:cubicBezTo>
                            <a:lnTo>
                              <a:pt x="305327" y="290516"/>
                            </a:lnTo>
                            <a:lnTo>
                              <a:pt x="350237" y="295621"/>
                            </a:lnTo>
                            <a:cubicBezTo>
                              <a:pt x="373549" y="303406"/>
                              <a:pt x="394937" y="316209"/>
                              <a:pt x="412882" y="334154"/>
                            </a:cubicBezTo>
                            <a:cubicBezTo>
                              <a:pt x="337708" y="340304"/>
                              <a:pt x="263118" y="376105"/>
                              <a:pt x="205559" y="433664"/>
                            </a:cubicBezTo>
                            <a:cubicBezTo>
                              <a:pt x="183974" y="455249"/>
                              <a:pt x="165449" y="479229"/>
                              <a:pt x="150400" y="504736"/>
                            </a:cubicBezTo>
                            <a:lnTo>
                              <a:pt x="121695" y="571878"/>
                            </a:lnTo>
                            <a:lnTo>
                              <a:pt x="120801" y="575217"/>
                            </a:lnTo>
                            <a:cubicBezTo>
                              <a:pt x="117111" y="596276"/>
                              <a:pt x="115194" y="618050"/>
                              <a:pt x="115194" y="640145"/>
                            </a:cubicBezTo>
                            <a:cubicBezTo>
                              <a:pt x="115194" y="662241"/>
                              <a:pt x="117111" y="684014"/>
                              <a:pt x="120801" y="705073"/>
                            </a:cubicBezTo>
                            <a:lnTo>
                              <a:pt x="120827" y="705172"/>
                            </a:lnTo>
                            <a:lnTo>
                              <a:pt x="150401" y="774347"/>
                            </a:lnTo>
                            <a:cubicBezTo>
                              <a:pt x="165450" y="799855"/>
                              <a:pt x="183975" y="823834"/>
                              <a:pt x="205560" y="845419"/>
                            </a:cubicBezTo>
                            <a:cubicBezTo>
                              <a:pt x="263119" y="902979"/>
                              <a:pt x="337709" y="938779"/>
                              <a:pt x="412884" y="944929"/>
                            </a:cubicBezTo>
                            <a:cubicBezTo>
                              <a:pt x="394939" y="962874"/>
                              <a:pt x="373550" y="975677"/>
                              <a:pt x="350238" y="983463"/>
                            </a:cubicBezTo>
                            <a:lnTo>
                              <a:pt x="316025" y="987352"/>
                            </a:lnTo>
                            <a:lnTo>
                              <a:pt x="377768" y="1023788"/>
                            </a:lnTo>
                            <a:cubicBezTo>
                              <a:pt x="427513" y="1047664"/>
                              <a:pt x="480367" y="1062469"/>
                              <a:pt x="533426" y="1066809"/>
                            </a:cubicBezTo>
                            <a:cubicBezTo>
                              <a:pt x="508094" y="1092140"/>
                              <a:pt x="477902" y="1110213"/>
                              <a:pt x="444993" y="1121204"/>
                            </a:cubicBezTo>
                            <a:lnTo>
                              <a:pt x="422713" y="1123737"/>
                            </a:lnTo>
                            <a:lnTo>
                              <a:pt x="441307" y="1134710"/>
                            </a:lnTo>
                            <a:cubicBezTo>
                              <a:pt x="504985" y="1165273"/>
                              <a:pt x="572641" y="1184225"/>
                              <a:pt x="640561" y="1189780"/>
                            </a:cubicBezTo>
                            <a:cubicBezTo>
                              <a:pt x="510856" y="1319486"/>
                              <a:pt x="281592" y="1300515"/>
                              <a:pt x="128485" y="1147409"/>
                            </a:cubicBezTo>
                            <a:cubicBezTo>
                              <a:pt x="51933" y="1070856"/>
                              <a:pt x="8913" y="975264"/>
                              <a:pt x="1246" y="882596"/>
                            </a:cubicBezTo>
                            <a:cubicBezTo>
                              <a:pt x="-3068" y="830471"/>
                              <a:pt x="3805" y="779271"/>
                              <a:pt x="22186" y="732906"/>
                            </a:cubicBezTo>
                            <a:lnTo>
                              <a:pt x="40684" y="695787"/>
                            </a:lnTo>
                            <a:lnTo>
                              <a:pt x="32403" y="640145"/>
                            </a:lnTo>
                            <a:lnTo>
                              <a:pt x="41270" y="580561"/>
                            </a:lnTo>
                            <a:lnTo>
                              <a:pt x="13952" y="519421"/>
                            </a:lnTo>
                            <a:cubicBezTo>
                              <a:pt x="6675" y="495487"/>
                              <a:pt x="2261" y="470507"/>
                              <a:pt x="671" y="444971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74" name="グループ化 73">
                      <a:extLst>
                        <a:ext uri="{FF2B5EF4-FFF2-40B4-BE49-F238E27FC236}">
                          <a16:creationId xmlns:a16="http://schemas.microsoft.com/office/drawing/2014/main" id="{11A1E111-701C-0768-2721-2E5772B81E0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0090" y="5139748"/>
                      <a:ext cx="1120775" cy="886512"/>
                      <a:chOff x="3354076" y="5139748"/>
                      <a:chExt cx="1120775" cy="886512"/>
                    </a:xfrm>
                  </p:grpSpPr>
                  <p:grpSp>
                    <p:nvGrpSpPr>
                      <p:cNvPr id="79" name="グループ化 78">
                        <a:extLst>
                          <a:ext uri="{FF2B5EF4-FFF2-40B4-BE49-F238E27FC236}">
                            <a16:creationId xmlns:a16="http://schemas.microsoft.com/office/drawing/2014/main" id="{42AA049F-DB74-7EA8-FC83-35C36917EEE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354076" y="5139748"/>
                        <a:ext cx="1120775" cy="886512"/>
                        <a:chOff x="3354076" y="5139748"/>
                        <a:chExt cx="1120775" cy="886512"/>
                      </a:xfrm>
                    </p:grpSpPr>
                    <p:sp>
                      <p:nvSpPr>
                        <p:cNvPr id="81" name="楕円 80">
                          <a:extLst>
                            <a:ext uri="{FF2B5EF4-FFF2-40B4-BE49-F238E27FC236}">
                              <a16:creationId xmlns:a16="http://schemas.microsoft.com/office/drawing/2014/main" id="{A2E57F5E-66B8-0D77-C546-3208FF09832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3354076" y="5139748"/>
                          <a:ext cx="431800" cy="431800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2" name="楕円 81">
                          <a:extLst>
                            <a:ext uri="{FF2B5EF4-FFF2-40B4-BE49-F238E27FC236}">
                              <a16:creationId xmlns:a16="http://schemas.microsoft.com/office/drawing/2014/main" id="{E72CACBE-8488-68DA-71E9-F057FDD79FF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4043051" y="5139748"/>
                          <a:ext cx="431800" cy="431800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3" name="楕円 82">
                          <a:extLst>
                            <a:ext uri="{FF2B5EF4-FFF2-40B4-BE49-F238E27FC236}">
                              <a16:creationId xmlns:a16="http://schemas.microsoft.com/office/drawing/2014/main" id="{2911E460-B4D6-09A0-DE10-49D6689677B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3632880" y="5708650"/>
                          <a:ext cx="536534" cy="317610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4" name="フリーフォーム: 図形 83">
                          <a:extLst>
                            <a:ext uri="{FF2B5EF4-FFF2-40B4-BE49-F238E27FC236}">
                              <a16:creationId xmlns:a16="http://schemas.microsoft.com/office/drawing/2014/main" id="{7F05EADC-D113-C076-10BE-3235849FB01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3684443" y="5899150"/>
                          <a:ext cx="426894" cy="127110"/>
                        </a:xfrm>
                        <a:custGeom>
                          <a:avLst/>
                          <a:gdLst>
                            <a:gd name="connsiteX0" fmla="*/ 213447 w 426894"/>
                            <a:gd name="connsiteY0" fmla="*/ 0 h 127110"/>
                            <a:gd name="connsiteX1" fmla="*/ 403141 w 426894"/>
                            <a:gd name="connsiteY1" fmla="*/ 46513 h 127110"/>
                            <a:gd name="connsiteX2" fmla="*/ 426894 w 426894"/>
                            <a:gd name="connsiteY2" fmla="*/ 63555 h 127110"/>
                            <a:gd name="connsiteX3" fmla="*/ 403141 w 426894"/>
                            <a:gd name="connsiteY3" fmla="*/ 80598 h 127110"/>
                            <a:gd name="connsiteX4" fmla="*/ 213447 w 426894"/>
                            <a:gd name="connsiteY4" fmla="*/ 127110 h 127110"/>
                            <a:gd name="connsiteX5" fmla="*/ 23754 w 426894"/>
                            <a:gd name="connsiteY5" fmla="*/ 80598 h 127110"/>
                            <a:gd name="connsiteX6" fmla="*/ 0 w 426894"/>
                            <a:gd name="connsiteY6" fmla="*/ 63555 h 127110"/>
                            <a:gd name="connsiteX7" fmla="*/ 23754 w 426894"/>
                            <a:gd name="connsiteY7" fmla="*/ 46513 h 127110"/>
                            <a:gd name="connsiteX8" fmla="*/ 213447 w 426894"/>
                            <a:gd name="connsiteY8" fmla="*/ 0 h 1271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426894" h="127110">
                              <a:moveTo>
                                <a:pt x="213447" y="0"/>
                              </a:moveTo>
                              <a:cubicBezTo>
                                <a:pt x="287527" y="0"/>
                                <a:pt x="354594" y="17775"/>
                                <a:pt x="403141" y="46513"/>
                              </a:cubicBezTo>
                              <a:lnTo>
                                <a:pt x="426894" y="63555"/>
                              </a:lnTo>
                              <a:lnTo>
                                <a:pt x="403141" y="80598"/>
                              </a:lnTo>
                              <a:cubicBezTo>
                                <a:pt x="354594" y="109336"/>
                                <a:pt x="287527" y="127110"/>
                                <a:pt x="213447" y="127110"/>
                              </a:cubicBezTo>
                              <a:cubicBezTo>
                                <a:pt x="139367" y="127110"/>
                                <a:pt x="72300" y="109336"/>
                                <a:pt x="23754" y="80598"/>
                              </a:cubicBezTo>
                              <a:lnTo>
                                <a:pt x="0" y="63555"/>
                              </a:lnTo>
                              <a:lnTo>
                                <a:pt x="23754" y="46513"/>
                              </a:lnTo>
                              <a:cubicBezTo>
                                <a:pt x="72300" y="17775"/>
                                <a:pt x="139367" y="0"/>
                                <a:pt x="213447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99FF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5" name="楕円 84">
                          <a:extLst>
                            <a:ext uri="{FF2B5EF4-FFF2-40B4-BE49-F238E27FC236}">
                              <a16:creationId xmlns:a16="http://schemas.microsoft.com/office/drawing/2014/main" id="{1C704607-778F-8335-A23E-F975C2D6925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3547116" y="5398287"/>
                          <a:ext cx="45720" cy="45720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6" name="楕円 85">
                          <a:extLst>
                            <a:ext uri="{FF2B5EF4-FFF2-40B4-BE49-F238E27FC236}">
                              <a16:creationId xmlns:a16="http://schemas.microsoft.com/office/drawing/2014/main" id="{98BBB5F2-0BCF-010D-8165-2F89D48DFC8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4236091" y="5398287"/>
                          <a:ext cx="45720" cy="45720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sp>
                    <p:nvSpPr>
                      <p:cNvPr id="80" name="ひし形 16">
                        <a:extLst>
                          <a:ext uri="{FF2B5EF4-FFF2-40B4-BE49-F238E27FC236}">
                            <a16:creationId xmlns:a16="http://schemas.microsoft.com/office/drawing/2014/main" id="{CF2BD383-AEFB-F5B1-33B1-C0D715B78F3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805734" y="5566091"/>
                        <a:ext cx="184313" cy="65004"/>
                      </a:xfrm>
                      <a:custGeom>
                        <a:avLst/>
                        <a:gdLst>
                          <a:gd name="connsiteX0" fmla="*/ 0 w 270030"/>
                          <a:gd name="connsiteY0" fmla="*/ 45005 h 90010"/>
                          <a:gd name="connsiteX1" fmla="*/ 135015 w 270030"/>
                          <a:gd name="connsiteY1" fmla="*/ 0 h 90010"/>
                          <a:gd name="connsiteX2" fmla="*/ 270030 w 270030"/>
                          <a:gd name="connsiteY2" fmla="*/ 45005 h 90010"/>
                          <a:gd name="connsiteX3" fmla="*/ 135015 w 270030"/>
                          <a:gd name="connsiteY3" fmla="*/ 90010 h 90010"/>
                          <a:gd name="connsiteX4" fmla="*/ 0 w 270030"/>
                          <a:gd name="connsiteY4" fmla="*/ 45005 h 90010"/>
                          <a:gd name="connsiteX0" fmla="*/ 0 w 270030"/>
                          <a:gd name="connsiteY0" fmla="*/ 45005 h 90011"/>
                          <a:gd name="connsiteX1" fmla="*/ 135015 w 270030"/>
                          <a:gd name="connsiteY1" fmla="*/ 0 h 90011"/>
                          <a:gd name="connsiteX2" fmla="*/ 270030 w 270030"/>
                          <a:gd name="connsiteY2" fmla="*/ 45005 h 90011"/>
                          <a:gd name="connsiteX3" fmla="*/ 135015 w 270030"/>
                          <a:gd name="connsiteY3" fmla="*/ 90010 h 90011"/>
                          <a:gd name="connsiteX4" fmla="*/ 0 w 270030"/>
                          <a:gd name="connsiteY4" fmla="*/ 45005 h 90011"/>
                          <a:gd name="connsiteX0" fmla="*/ 0 w 270030"/>
                          <a:gd name="connsiteY0" fmla="*/ 45005 h 90014"/>
                          <a:gd name="connsiteX1" fmla="*/ 135015 w 270030"/>
                          <a:gd name="connsiteY1" fmla="*/ 0 h 90014"/>
                          <a:gd name="connsiteX2" fmla="*/ 270030 w 270030"/>
                          <a:gd name="connsiteY2" fmla="*/ 45005 h 90014"/>
                          <a:gd name="connsiteX3" fmla="*/ 135015 w 270030"/>
                          <a:gd name="connsiteY3" fmla="*/ 90010 h 90014"/>
                          <a:gd name="connsiteX4" fmla="*/ 0 w 270030"/>
                          <a:gd name="connsiteY4" fmla="*/ 45005 h 90014"/>
                          <a:gd name="connsiteX0" fmla="*/ 0 w 270030"/>
                          <a:gd name="connsiteY0" fmla="*/ 45005 h 90014"/>
                          <a:gd name="connsiteX1" fmla="*/ 135015 w 270030"/>
                          <a:gd name="connsiteY1" fmla="*/ 0 h 90014"/>
                          <a:gd name="connsiteX2" fmla="*/ 270030 w 270030"/>
                          <a:gd name="connsiteY2" fmla="*/ 45005 h 90014"/>
                          <a:gd name="connsiteX3" fmla="*/ 135015 w 270030"/>
                          <a:gd name="connsiteY3" fmla="*/ 90010 h 90014"/>
                          <a:gd name="connsiteX4" fmla="*/ 0 w 270030"/>
                          <a:gd name="connsiteY4" fmla="*/ 45005 h 900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70030" h="90014">
                            <a:moveTo>
                              <a:pt x="0" y="45005"/>
                            </a:moveTo>
                            <a:lnTo>
                              <a:pt x="135015" y="0"/>
                            </a:lnTo>
                            <a:lnTo>
                              <a:pt x="270030" y="45005"/>
                            </a:lnTo>
                            <a:cubicBezTo>
                              <a:pt x="228100" y="86163"/>
                              <a:pt x="220660" y="89772"/>
                              <a:pt x="135015" y="90010"/>
                            </a:cubicBezTo>
                            <a:cubicBezTo>
                              <a:pt x="49370" y="90248"/>
                              <a:pt x="45005" y="80350"/>
                              <a:pt x="0" y="45005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75" name="楕円 74">
                      <a:extLst>
                        <a:ext uri="{FF2B5EF4-FFF2-40B4-BE49-F238E27FC236}">
                          <a16:creationId xmlns:a16="http://schemas.microsoft.com/office/drawing/2014/main" id="{FE77BD32-3C6C-6111-5026-5F81A82BAF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09206" y="6102604"/>
                      <a:ext cx="461064" cy="461064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" name="楕円 75">
                      <a:extLst>
                        <a:ext uri="{FF2B5EF4-FFF2-40B4-BE49-F238E27FC236}">
                          <a16:creationId xmlns:a16="http://schemas.microsoft.com/office/drawing/2014/main" id="{D3229C2C-7AE7-5E20-7671-38258BCEF1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42681" y="6102604"/>
                      <a:ext cx="461064" cy="461064"/>
                    </a:xfrm>
                    <a:prstGeom prst="ellipse">
                      <a:avLst/>
                    </a:prstGeom>
                    <a:solidFill>
                      <a:srgbClr val="FFCCFF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FA449F07-65AC-FC9C-6178-7D00F0757ED8}"/>
                        </a:ext>
                      </a:extLst>
                    </p:cNvPr>
                    <p:cNvSpPr/>
                    <p:nvPr/>
                  </p:nvSpPr>
                  <p:spPr>
                    <a:xfrm rot="18803282">
                      <a:off x="1604334" y="5536915"/>
                      <a:ext cx="982578" cy="1049714"/>
                    </a:xfrm>
                    <a:custGeom>
                      <a:avLst/>
                      <a:gdLst>
                        <a:gd name="connsiteX0" fmla="*/ 723449 w 1674729"/>
                        <a:gd name="connsiteY0" fmla="*/ 0 h 1667042"/>
                        <a:gd name="connsiteX1" fmla="*/ 832193 w 1674729"/>
                        <a:gd name="connsiteY1" fmla="*/ 108744 h 1667042"/>
                        <a:gd name="connsiteX2" fmla="*/ 832193 w 1674729"/>
                        <a:gd name="connsiteY2" fmla="*/ 781218 h 1667042"/>
                        <a:gd name="connsiteX3" fmla="*/ 861235 w 1674729"/>
                        <a:gd name="connsiteY3" fmla="*/ 781218 h 1667042"/>
                        <a:gd name="connsiteX4" fmla="*/ 1013838 w 1674729"/>
                        <a:gd name="connsiteY4" fmla="*/ 211697 h 1667042"/>
                        <a:gd name="connsiteX5" fmla="*/ 1147022 w 1674729"/>
                        <a:gd name="connsiteY5" fmla="*/ 134803 h 1667042"/>
                        <a:gd name="connsiteX6" fmla="*/ 1223916 w 1674729"/>
                        <a:gd name="connsiteY6" fmla="*/ 267987 h 1667042"/>
                        <a:gd name="connsiteX7" fmla="*/ 1054692 w 1674729"/>
                        <a:gd name="connsiteY7" fmla="*/ 899539 h 1667042"/>
                        <a:gd name="connsiteX8" fmla="*/ 1051911 w 1674729"/>
                        <a:gd name="connsiteY8" fmla="*/ 914682 h 1667042"/>
                        <a:gd name="connsiteX9" fmla="*/ 1097255 w 1674729"/>
                        <a:gd name="connsiteY9" fmla="*/ 1056814 h 1667042"/>
                        <a:gd name="connsiteX10" fmla="*/ 1108948 w 1674729"/>
                        <a:gd name="connsiteY10" fmla="*/ 1067074 h 1667042"/>
                        <a:gd name="connsiteX11" fmla="*/ 1476388 w 1674729"/>
                        <a:gd name="connsiteY11" fmla="*/ 854933 h 1667042"/>
                        <a:gd name="connsiteX12" fmla="*/ 1656994 w 1674729"/>
                        <a:gd name="connsiteY12" fmla="*/ 903326 h 1667042"/>
                        <a:gd name="connsiteX13" fmla="*/ 1608601 w 1674729"/>
                        <a:gd name="connsiteY13" fmla="*/ 1083932 h 1667042"/>
                        <a:gd name="connsiteX14" fmla="*/ 1155573 w 1674729"/>
                        <a:gd name="connsiteY14" fmla="*/ 1345488 h 1667042"/>
                        <a:gd name="connsiteX15" fmla="*/ 1139728 w 1674729"/>
                        <a:gd name="connsiteY15" fmla="*/ 1396532 h 1667042"/>
                        <a:gd name="connsiteX16" fmla="*/ 731622 w 1674729"/>
                        <a:gd name="connsiteY16" fmla="*/ 1667042 h 1667042"/>
                        <a:gd name="connsiteX17" fmla="*/ 688759 w 1674729"/>
                        <a:gd name="connsiteY17" fmla="*/ 1667042 h 1667042"/>
                        <a:gd name="connsiteX18" fmla="*/ 245847 w 1674729"/>
                        <a:gd name="connsiteY18" fmla="*/ 1224130 h 1667042"/>
                        <a:gd name="connsiteX19" fmla="*/ 245847 w 1674729"/>
                        <a:gd name="connsiteY19" fmla="*/ 1081255 h 1667042"/>
                        <a:gd name="connsiteX20" fmla="*/ 250890 w 1674729"/>
                        <a:gd name="connsiteY20" fmla="*/ 1031236 h 1667042"/>
                        <a:gd name="connsiteX21" fmla="*/ 11123 w 1674729"/>
                        <a:gd name="connsiteY21" fmla="*/ 615948 h 1667042"/>
                        <a:gd name="connsiteX22" fmla="*/ 41475 w 1674729"/>
                        <a:gd name="connsiteY22" fmla="*/ 502673 h 1667042"/>
                        <a:gd name="connsiteX23" fmla="*/ 72686 w 1674729"/>
                        <a:gd name="connsiteY23" fmla="*/ 492178 h 1667042"/>
                        <a:gd name="connsiteX24" fmla="*/ 154750 w 1674729"/>
                        <a:gd name="connsiteY24" fmla="*/ 533025 h 1667042"/>
                        <a:gd name="connsiteX25" fmla="*/ 343923 w 1674729"/>
                        <a:gd name="connsiteY25" fmla="*/ 860684 h 1667042"/>
                        <a:gd name="connsiteX26" fmla="*/ 369200 w 1674729"/>
                        <a:gd name="connsiteY26" fmla="*/ 839828 h 1667042"/>
                        <a:gd name="connsiteX27" fmla="*/ 215975 w 1674729"/>
                        <a:gd name="connsiteY27" fmla="*/ 267988 h 1667042"/>
                        <a:gd name="connsiteX28" fmla="*/ 292870 w 1674729"/>
                        <a:gd name="connsiteY28" fmla="*/ 134804 h 1667042"/>
                        <a:gd name="connsiteX29" fmla="*/ 335967 w 1674729"/>
                        <a:gd name="connsiteY29" fmla="*/ 132103 h 1667042"/>
                        <a:gd name="connsiteX30" fmla="*/ 426053 w 1674729"/>
                        <a:gd name="connsiteY30" fmla="*/ 211698 h 1667042"/>
                        <a:gd name="connsiteX31" fmla="*/ 578656 w 1674729"/>
                        <a:gd name="connsiteY31" fmla="*/ 781218 h 1667042"/>
                        <a:gd name="connsiteX32" fmla="*/ 614705 w 1674729"/>
                        <a:gd name="connsiteY32" fmla="*/ 781218 h 1667042"/>
                        <a:gd name="connsiteX33" fmla="*/ 614705 w 1674729"/>
                        <a:gd name="connsiteY33" fmla="*/ 108744 h 1667042"/>
                        <a:gd name="connsiteX34" fmla="*/ 723449 w 1674729"/>
                        <a:gd name="connsiteY34" fmla="*/ 0 h 1667042"/>
                        <a:gd name="connsiteX0" fmla="*/ 723449 w 1674117"/>
                        <a:gd name="connsiteY0" fmla="*/ 0 h 1667042"/>
                        <a:gd name="connsiteX1" fmla="*/ 832193 w 1674117"/>
                        <a:gd name="connsiteY1" fmla="*/ 108744 h 1667042"/>
                        <a:gd name="connsiteX2" fmla="*/ 832193 w 1674117"/>
                        <a:gd name="connsiteY2" fmla="*/ 781218 h 1667042"/>
                        <a:gd name="connsiteX3" fmla="*/ 861235 w 1674117"/>
                        <a:gd name="connsiteY3" fmla="*/ 781218 h 1667042"/>
                        <a:gd name="connsiteX4" fmla="*/ 1013838 w 1674117"/>
                        <a:gd name="connsiteY4" fmla="*/ 211697 h 1667042"/>
                        <a:gd name="connsiteX5" fmla="*/ 1147022 w 1674117"/>
                        <a:gd name="connsiteY5" fmla="*/ 134803 h 1667042"/>
                        <a:gd name="connsiteX6" fmla="*/ 1223916 w 1674117"/>
                        <a:gd name="connsiteY6" fmla="*/ 267987 h 1667042"/>
                        <a:gd name="connsiteX7" fmla="*/ 1054692 w 1674117"/>
                        <a:gd name="connsiteY7" fmla="*/ 899539 h 1667042"/>
                        <a:gd name="connsiteX8" fmla="*/ 1051911 w 1674117"/>
                        <a:gd name="connsiteY8" fmla="*/ 914682 h 1667042"/>
                        <a:gd name="connsiteX9" fmla="*/ 1097255 w 1674117"/>
                        <a:gd name="connsiteY9" fmla="*/ 1056814 h 1667042"/>
                        <a:gd name="connsiteX10" fmla="*/ 1108948 w 1674117"/>
                        <a:gd name="connsiteY10" fmla="*/ 1067074 h 1667042"/>
                        <a:gd name="connsiteX11" fmla="*/ 1397807 w 1674117"/>
                        <a:gd name="connsiteY11" fmla="*/ 900177 h 1667042"/>
                        <a:gd name="connsiteX12" fmla="*/ 1656994 w 1674117"/>
                        <a:gd name="connsiteY12" fmla="*/ 903326 h 1667042"/>
                        <a:gd name="connsiteX13" fmla="*/ 1608601 w 1674117"/>
                        <a:gd name="connsiteY13" fmla="*/ 1083932 h 1667042"/>
                        <a:gd name="connsiteX14" fmla="*/ 1155573 w 1674117"/>
                        <a:gd name="connsiteY14" fmla="*/ 1345488 h 1667042"/>
                        <a:gd name="connsiteX15" fmla="*/ 1139728 w 1674117"/>
                        <a:gd name="connsiteY15" fmla="*/ 1396532 h 1667042"/>
                        <a:gd name="connsiteX16" fmla="*/ 731622 w 1674117"/>
                        <a:gd name="connsiteY16" fmla="*/ 1667042 h 1667042"/>
                        <a:gd name="connsiteX17" fmla="*/ 688759 w 1674117"/>
                        <a:gd name="connsiteY17" fmla="*/ 1667042 h 1667042"/>
                        <a:gd name="connsiteX18" fmla="*/ 245847 w 1674117"/>
                        <a:gd name="connsiteY18" fmla="*/ 1224130 h 1667042"/>
                        <a:gd name="connsiteX19" fmla="*/ 245847 w 1674117"/>
                        <a:gd name="connsiteY19" fmla="*/ 1081255 h 1667042"/>
                        <a:gd name="connsiteX20" fmla="*/ 250890 w 1674117"/>
                        <a:gd name="connsiteY20" fmla="*/ 1031236 h 1667042"/>
                        <a:gd name="connsiteX21" fmla="*/ 11123 w 1674117"/>
                        <a:gd name="connsiteY21" fmla="*/ 615948 h 1667042"/>
                        <a:gd name="connsiteX22" fmla="*/ 41475 w 1674117"/>
                        <a:gd name="connsiteY22" fmla="*/ 502673 h 1667042"/>
                        <a:gd name="connsiteX23" fmla="*/ 72686 w 1674117"/>
                        <a:gd name="connsiteY23" fmla="*/ 492178 h 1667042"/>
                        <a:gd name="connsiteX24" fmla="*/ 154750 w 1674117"/>
                        <a:gd name="connsiteY24" fmla="*/ 533025 h 1667042"/>
                        <a:gd name="connsiteX25" fmla="*/ 343923 w 1674117"/>
                        <a:gd name="connsiteY25" fmla="*/ 860684 h 1667042"/>
                        <a:gd name="connsiteX26" fmla="*/ 369200 w 1674117"/>
                        <a:gd name="connsiteY26" fmla="*/ 839828 h 1667042"/>
                        <a:gd name="connsiteX27" fmla="*/ 215975 w 1674117"/>
                        <a:gd name="connsiteY27" fmla="*/ 267988 h 1667042"/>
                        <a:gd name="connsiteX28" fmla="*/ 292870 w 1674117"/>
                        <a:gd name="connsiteY28" fmla="*/ 134804 h 1667042"/>
                        <a:gd name="connsiteX29" fmla="*/ 335967 w 1674117"/>
                        <a:gd name="connsiteY29" fmla="*/ 132103 h 1667042"/>
                        <a:gd name="connsiteX30" fmla="*/ 426053 w 1674117"/>
                        <a:gd name="connsiteY30" fmla="*/ 211698 h 1667042"/>
                        <a:gd name="connsiteX31" fmla="*/ 578656 w 1674117"/>
                        <a:gd name="connsiteY31" fmla="*/ 781218 h 1667042"/>
                        <a:gd name="connsiteX32" fmla="*/ 614705 w 1674117"/>
                        <a:gd name="connsiteY32" fmla="*/ 781218 h 1667042"/>
                        <a:gd name="connsiteX33" fmla="*/ 614705 w 1674117"/>
                        <a:gd name="connsiteY33" fmla="*/ 108744 h 1667042"/>
                        <a:gd name="connsiteX34" fmla="*/ 723449 w 1674117"/>
                        <a:gd name="connsiteY34" fmla="*/ 0 h 1667042"/>
                        <a:gd name="connsiteX0" fmla="*/ 723449 w 1659290"/>
                        <a:gd name="connsiteY0" fmla="*/ 0 h 1667042"/>
                        <a:gd name="connsiteX1" fmla="*/ 832193 w 1659290"/>
                        <a:gd name="connsiteY1" fmla="*/ 108744 h 1667042"/>
                        <a:gd name="connsiteX2" fmla="*/ 832193 w 1659290"/>
                        <a:gd name="connsiteY2" fmla="*/ 781218 h 1667042"/>
                        <a:gd name="connsiteX3" fmla="*/ 861235 w 1659290"/>
                        <a:gd name="connsiteY3" fmla="*/ 781218 h 1667042"/>
                        <a:gd name="connsiteX4" fmla="*/ 1013838 w 1659290"/>
                        <a:gd name="connsiteY4" fmla="*/ 211697 h 1667042"/>
                        <a:gd name="connsiteX5" fmla="*/ 1147022 w 1659290"/>
                        <a:gd name="connsiteY5" fmla="*/ 134803 h 1667042"/>
                        <a:gd name="connsiteX6" fmla="*/ 1223916 w 1659290"/>
                        <a:gd name="connsiteY6" fmla="*/ 267987 h 1667042"/>
                        <a:gd name="connsiteX7" fmla="*/ 1054692 w 1659290"/>
                        <a:gd name="connsiteY7" fmla="*/ 899539 h 1667042"/>
                        <a:gd name="connsiteX8" fmla="*/ 1051911 w 1659290"/>
                        <a:gd name="connsiteY8" fmla="*/ 914682 h 1667042"/>
                        <a:gd name="connsiteX9" fmla="*/ 1097255 w 1659290"/>
                        <a:gd name="connsiteY9" fmla="*/ 1056814 h 1667042"/>
                        <a:gd name="connsiteX10" fmla="*/ 1108948 w 1659290"/>
                        <a:gd name="connsiteY10" fmla="*/ 1067074 h 1667042"/>
                        <a:gd name="connsiteX11" fmla="*/ 1397807 w 1659290"/>
                        <a:gd name="connsiteY11" fmla="*/ 900177 h 1667042"/>
                        <a:gd name="connsiteX12" fmla="*/ 1656994 w 1659290"/>
                        <a:gd name="connsiteY12" fmla="*/ 903326 h 1667042"/>
                        <a:gd name="connsiteX13" fmla="*/ 1510970 w 1659290"/>
                        <a:gd name="connsiteY13" fmla="*/ 1136320 h 1667042"/>
                        <a:gd name="connsiteX14" fmla="*/ 1155573 w 1659290"/>
                        <a:gd name="connsiteY14" fmla="*/ 1345488 h 1667042"/>
                        <a:gd name="connsiteX15" fmla="*/ 1139728 w 1659290"/>
                        <a:gd name="connsiteY15" fmla="*/ 1396532 h 1667042"/>
                        <a:gd name="connsiteX16" fmla="*/ 731622 w 1659290"/>
                        <a:gd name="connsiteY16" fmla="*/ 1667042 h 1667042"/>
                        <a:gd name="connsiteX17" fmla="*/ 688759 w 1659290"/>
                        <a:gd name="connsiteY17" fmla="*/ 1667042 h 1667042"/>
                        <a:gd name="connsiteX18" fmla="*/ 245847 w 1659290"/>
                        <a:gd name="connsiteY18" fmla="*/ 1224130 h 1667042"/>
                        <a:gd name="connsiteX19" fmla="*/ 245847 w 1659290"/>
                        <a:gd name="connsiteY19" fmla="*/ 1081255 h 1667042"/>
                        <a:gd name="connsiteX20" fmla="*/ 250890 w 1659290"/>
                        <a:gd name="connsiteY20" fmla="*/ 1031236 h 1667042"/>
                        <a:gd name="connsiteX21" fmla="*/ 11123 w 1659290"/>
                        <a:gd name="connsiteY21" fmla="*/ 615948 h 1667042"/>
                        <a:gd name="connsiteX22" fmla="*/ 41475 w 1659290"/>
                        <a:gd name="connsiteY22" fmla="*/ 502673 h 1667042"/>
                        <a:gd name="connsiteX23" fmla="*/ 72686 w 1659290"/>
                        <a:gd name="connsiteY23" fmla="*/ 492178 h 1667042"/>
                        <a:gd name="connsiteX24" fmla="*/ 154750 w 1659290"/>
                        <a:gd name="connsiteY24" fmla="*/ 533025 h 1667042"/>
                        <a:gd name="connsiteX25" fmla="*/ 343923 w 1659290"/>
                        <a:gd name="connsiteY25" fmla="*/ 860684 h 1667042"/>
                        <a:gd name="connsiteX26" fmla="*/ 369200 w 1659290"/>
                        <a:gd name="connsiteY26" fmla="*/ 839828 h 1667042"/>
                        <a:gd name="connsiteX27" fmla="*/ 215975 w 1659290"/>
                        <a:gd name="connsiteY27" fmla="*/ 267988 h 1667042"/>
                        <a:gd name="connsiteX28" fmla="*/ 292870 w 1659290"/>
                        <a:gd name="connsiteY28" fmla="*/ 134804 h 1667042"/>
                        <a:gd name="connsiteX29" fmla="*/ 335967 w 1659290"/>
                        <a:gd name="connsiteY29" fmla="*/ 132103 h 1667042"/>
                        <a:gd name="connsiteX30" fmla="*/ 426053 w 1659290"/>
                        <a:gd name="connsiteY30" fmla="*/ 211698 h 1667042"/>
                        <a:gd name="connsiteX31" fmla="*/ 578656 w 1659290"/>
                        <a:gd name="connsiteY31" fmla="*/ 781218 h 1667042"/>
                        <a:gd name="connsiteX32" fmla="*/ 614705 w 1659290"/>
                        <a:gd name="connsiteY32" fmla="*/ 781218 h 1667042"/>
                        <a:gd name="connsiteX33" fmla="*/ 614705 w 1659290"/>
                        <a:gd name="connsiteY33" fmla="*/ 108744 h 1667042"/>
                        <a:gd name="connsiteX34" fmla="*/ 723449 w 1659290"/>
                        <a:gd name="connsiteY34" fmla="*/ 0 h 1667042"/>
                        <a:gd name="connsiteX0" fmla="*/ 723449 w 1593259"/>
                        <a:gd name="connsiteY0" fmla="*/ 0 h 1667042"/>
                        <a:gd name="connsiteX1" fmla="*/ 832193 w 1593259"/>
                        <a:gd name="connsiteY1" fmla="*/ 108744 h 1667042"/>
                        <a:gd name="connsiteX2" fmla="*/ 832193 w 1593259"/>
                        <a:gd name="connsiteY2" fmla="*/ 781218 h 1667042"/>
                        <a:gd name="connsiteX3" fmla="*/ 861235 w 1593259"/>
                        <a:gd name="connsiteY3" fmla="*/ 781218 h 1667042"/>
                        <a:gd name="connsiteX4" fmla="*/ 1013838 w 1593259"/>
                        <a:gd name="connsiteY4" fmla="*/ 211697 h 1667042"/>
                        <a:gd name="connsiteX5" fmla="*/ 1147022 w 1593259"/>
                        <a:gd name="connsiteY5" fmla="*/ 134803 h 1667042"/>
                        <a:gd name="connsiteX6" fmla="*/ 1223916 w 1593259"/>
                        <a:gd name="connsiteY6" fmla="*/ 267987 h 1667042"/>
                        <a:gd name="connsiteX7" fmla="*/ 1054692 w 1593259"/>
                        <a:gd name="connsiteY7" fmla="*/ 899539 h 1667042"/>
                        <a:gd name="connsiteX8" fmla="*/ 1051911 w 1593259"/>
                        <a:gd name="connsiteY8" fmla="*/ 914682 h 1667042"/>
                        <a:gd name="connsiteX9" fmla="*/ 1097255 w 1593259"/>
                        <a:gd name="connsiteY9" fmla="*/ 1056814 h 1667042"/>
                        <a:gd name="connsiteX10" fmla="*/ 1108948 w 1593259"/>
                        <a:gd name="connsiteY10" fmla="*/ 1067074 h 1667042"/>
                        <a:gd name="connsiteX11" fmla="*/ 1397807 w 1593259"/>
                        <a:gd name="connsiteY11" fmla="*/ 900177 h 1667042"/>
                        <a:gd name="connsiteX12" fmla="*/ 1587938 w 1593259"/>
                        <a:gd name="connsiteY12" fmla="*/ 946189 h 1667042"/>
                        <a:gd name="connsiteX13" fmla="*/ 1510970 w 1593259"/>
                        <a:gd name="connsiteY13" fmla="*/ 1136320 h 1667042"/>
                        <a:gd name="connsiteX14" fmla="*/ 1155573 w 1593259"/>
                        <a:gd name="connsiteY14" fmla="*/ 1345488 h 1667042"/>
                        <a:gd name="connsiteX15" fmla="*/ 1139728 w 1593259"/>
                        <a:gd name="connsiteY15" fmla="*/ 1396532 h 1667042"/>
                        <a:gd name="connsiteX16" fmla="*/ 731622 w 1593259"/>
                        <a:gd name="connsiteY16" fmla="*/ 1667042 h 1667042"/>
                        <a:gd name="connsiteX17" fmla="*/ 688759 w 1593259"/>
                        <a:gd name="connsiteY17" fmla="*/ 1667042 h 1667042"/>
                        <a:gd name="connsiteX18" fmla="*/ 245847 w 1593259"/>
                        <a:gd name="connsiteY18" fmla="*/ 1224130 h 1667042"/>
                        <a:gd name="connsiteX19" fmla="*/ 245847 w 1593259"/>
                        <a:gd name="connsiteY19" fmla="*/ 1081255 h 1667042"/>
                        <a:gd name="connsiteX20" fmla="*/ 250890 w 1593259"/>
                        <a:gd name="connsiteY20" fmla="*/ 1031236 h 1667042"/>
                        <a:gd name="connsiteX21" fmla="*/ 11123 w 1593259"/>
                        <a:gd name="connsiteY21" fmla="*/ 615948 h 1667042"/>
                        <a:gd name="connsiteX22" fmla="*/ 41475 w 1593259"/>
                        <a:gd name="connsiteY22" fmla="*/ 502673 h 1667042"/>
                        <a:gd name="connsiteX23" fmla="*/ 72686 w 1593259"/>
                        <a:gd name="connsiteY23" fmla="*/ 492178 h 1667042"/>
                        <a:gd name="connsiteX24" fmla="*/ 154750 w 1593259"/>
                        <a:gd name="connsiteY24" fmla="*/ 533025 h 1667042"/>
                        <a:gd name="connsiteX25" fmla="*/ 343923 w 1593259"/>
                        <a:gd name="connsiteY25" fmla="*/ 860684 h 1667042"/>
                        <a:gd name="connsiteX26" fmla="*/ 369200 w 1593259"/>
                        <a:gd name="connsiteY26" fmla="*/ 839828 h 1667042"/>
                        <a:gd name="connsiteX27" fmla="*/ 215975 w 1593259"/>
                        <a:gd name="connsiteY27" fmla="*/ 267988 h 1667042"/>
                        <a:gd name="connsiteX28" fmla="*/ 292870 w 1593259"/>
                        <a:gd name="connsiteY28" fmla="*/ 134804 h 1667042"/>
                        <a:gd name="connsiteX29" fmla="*/ 335967 w 1593259"/>
                        <a:gd name="connsiteY29" fmla="*/ 132103 h 1667042"/>
                        <a:gd name="connsiteX30" fmla="*/ 426053 w 1593259"/>
                        <a:gd name="connsiteY30" fmla="*/ 211698 h 1667042"/>
                        <a:gd name="connsiteX31" fmla="*/ 578656 w 1593259"/>
                        <a:gd name="connsiteY31" fmla="*/ 781218 h 1667042"/>
                        <a:gd name="connsiteX32" fmla="*/ 614705 w 1593259"/>
                        <a:gd name="connsiteY32" fmla="*/ 781218 h 1667042"/>
                        <a:gd name="connsiteX33" fmla="*/ 614705 w 1593259"/>
                        <a:gd name="connsiteY33" fmla="*/ 108744 h 1667042"/>
                        <a:gd name="connsiteX34" fmla="*/ 723449 w 1593259"/>
                        <a:gd name="connsiteY34" fmla="*/ 0 h 1667042"/>
                        <a:gd name="connsiteX0" fmla="*/ 723449 w 1594161"/>
                        <a:gd name="connsiteY0" fmla="*/ 0 h 1667042"/>
                        <a:gd name="connsiteX1" fmla="*/ 832193 w 1594161"/>
                        <a:gd name="connsiteY1" fmla="*/ 108744 h 1667042"/>
                        <a:gd name="connsiteX2" fmla="*/ 832193 w 1594161"/>
                        <a:gd name="connsiteY2" fmla="*/ 781218 h 1667042"/>
                        <a:gd name="connsiteX3" fmla="*/ 861235 w 1594161"/>
                        <a:gd name="connsiteY3" fmla="*/ 781218 h 1667042"/>
                        <a:gd name="connsiteX4" fmla="*/ 1013838 w 1594161"/>
                        <a:gd name="connsiteY4" fmla="*/ 211697 h 1667042"/>
                        <a:gd name="connsiteX5" fmla="*/ 1147022 w 1594161"/>
                        <a:gd name="connsiteY5" fmla="*/ 134803 h 1667042"/>
                        <a:gd name="connsiteX6" fmla="*/ 1223916 w 1594161"/>
                        <a:gd name="connsiteY6" fmla="*/ 267987 h 1667042"/>
                        <a:gd name="connsiteX7" fmla="*/ 1054692 w 1594161"/>
                        <a:gd name="connsiteY7" fmla="*/ 899539 h 1667042"/>
                        <a:gd name="connsiteX8" fmla="*/ 1051911 w 1594161"/>
                        <a:gd name="connsiteY8" fmla="*/ 914682 h 1667042"/>
                        <a:gd name="connsiteX9" fmla="*/ 1097255 w 1594161"/>
                        <a:gd name="connsiteY9" fmla="*/ 1056814 h 1667042"/>
                        <a:gd name="connsiteX10" fmla="*/ 1108948 w 1594161"/>
                        <a:gd name="connsiteY10" fmla="*/ 1067074 h 1667042"/>
                        <a:gd name="connsiteX11" fmla="*/ 1397807 w 1594161"/>
                        <a:gd name="connsiteY11" fmla="*/ 900177 h 1667042"/>
                        <a:gd name="connsiteX12" fmla="*/ 1587938 w 1594161"/>
                        <a:gd name="connsiteY12" fmla="*/ 946189 h 1667042"/>
                        <a:gd name="connsiteX13" fmla="*/ 1510970 w 1594161"/>
                        <a:gd name="connsiteY13" fmla="*/ 1136320 h 1667042"/>
                        <a:gd name="connsiteX14" fmla="*/ 1155573 w 1594161"/>
                        <a:gd name="connsiteY14" fmla="*/ 1345488 h 1667042"/>
                        <a:gd name="connsiteX15" fmla="*/ 1139728 w 1594161"/>
                        <a:gd name="connsiteY15" fmla="*/ 1396532 h 1667042"/>
                        <a:gd name="connsiteX16" fmla="*/ 731622 w 1594161"/>
                        <a:gd name="connsiteY16" fmla="*/ 1667042 h 1667042"/>
                        <a:gd name="connsiteX17" fmla="*/ 688759 w 1594161"/>
                        <a:gd name="connsiteY17" fmla="*/ 1667042 h 1667042"/>
                        <a:gd name="connsiteX18" fmla="*/ 245847 w 1594161"/>
                        <a:gd name="connsiteY18" fmla="*/ 1224130 h 1667042"/>
                        <a:gd name="connsiteX19" fmla="*/ 245847 w 1594161"/>
                        <a:gd name="connsiteY19" fmla="*/ 1081255 h 1667042"/>
                        <a:gd name="connsiteX20" fmla="*/ 250890 w 1594161"/>
                        <a:gd name="connsiteY20" fmla="*/ 1031236 h 1667042"/>
                        <a:gd name="connsiteX21" fmla="*/ 11123 w 1594161"/>
                        <a:gd name="connsiteY21" fmla="*/ 615948 h 1667042"/>
                        <a:gd name="connsiteX22" fmla="*/ 41475 w 1594161"/>
                        <a:gd name="connsiteY22" fmla="*/ 502673 h 1667042"/>
                        <a:gd name="connsiteX23" fmla="*/ 72686 w 1594161"/>
                        <a:gd name="connsiteY23" fmla="*/ 492178 h 1667042"/>
                        <a:gd name="connsiteX24" fmla="*/ 154750 w 1594161"/>
                        <a:gd name="connsiteY24" fmla="*/ 533025 h 1667042"/>
                        <a:gd name="connsiteX25" fmla="*/ 343923 w 1594161"/>
                        <a:gd name="connsiteY25" fmla="*/ 860684 h 1667042"/>
                        <a:gd name="connsiteX26" fmla="*/ 369200 w 1594161"/>
                        <a:gd name="connsiteY26" fmla="*/ 839828 h 1667042"/>
                        <a:gd name="connsiteX27" fmla="*/ 215975 w 1594161"/>
                        <a:gd name="connsiteY27" fmla="*/ 267988 h 1667042"/>
                        <a:gd name="connsiteX28" fmla="*/ 292870 w 1594161"/>
                        <a:gd name="connsiteY28" fmla="*/ 134804 h 1667042"/>
                        <a:gd name="connsiteX29" fmla="*/ 335967 w 1594161"/>
                        <a:gd name="connsiteY29" fmla="*/ 132103 h 1667042"/>
                        <a:gd name="connsiteX30" fmla="*/ 426053 w 1594161"/>
                        <a:gd name="connsiteY30" fmla="*/ 211698 h 1667042"/>
                        <a:gd name="connsiteX31" fmla="*/ 578656 w 1594161"/>
                        <a:gd name="connsiteY31" fmla="*/ 781218 h 1667042"/>
                        <a:gd name="connsiteX32" fmla="*/ 614705 w 1594161"/>
                        <a:gd name="connsiteY32" fmla="*/ 781218 h 1667042"/>
                        <a:gd name="connsiteX33" fmla="*/ 614705 w 1594161"/>
                        <a:gd name="connsiteY33" fmla="*/ 108744 h 1667042"/>
                        <a:gd name="connsiteX34" fmla="*/ 723449 w 1594161"/>
                        <a:gd name="connsiteY34" fmla="*/ 0 h 1667042"/>
                        <a:gd name="connsiteX0" fmla="*/ 723449 w 1596962"/>
                        <a:gd name="connsiteY0" fmla="*/ 0 h 1667042"/>
                        <a:gd name="connsiteX1" fmla="*/ 832193 w 1596962"/>
                        <a:gd name="connsiteY1" fmla="*/ 108744 h 1667042"/>
                        <a:gd name="connsiteX2" fmla="*/ 832193 w 1596962"/>
                        <a:gd name="connsiteY2" fmla="*/ 781218 h 1667042"/>
                        <a:gd name="connsiteX3" fmla="*/ 861235 w 1596962"/>
                        <a:gd name="connsiteY3" fmla="*/ 781218 h 1667042"/>
                        <a:gd name="connsiteX4" fmla="*/ 1013838 w 1596962"/>
                        <a:gd name="connsiteY4" fmla="*/ 211697 h 1667042"/>
                        <a:gd name="connsiteX5" fmla="*/ 1147022 w 1596962"/>
                        <a:gd name="connsiteY5" fmla="*/ 134803 h 1667042"/>
                        <a:gd name="connsiteX6" fmla="*/ 1223916 w 1596962"/>
                        <a:gd name="connsiteY6" fmla="*/ 267987 h 1667042"/>
                        <a:gd name="connsiteX7" fmla="*/ 1054692 w 1596962"/>
                        <a:gd name="connsiteY7" fmla="*/ 899539 h 1667042"/>
                        <a:gd name="connsiteX8" fmla="*/ 1051911 w 1596962"/>
                        <a:gd name="connsiteY8" fmla="*/ 914682 h 1667042"/>
                        <a:gd name="connsiteX9" fmla="*/ 1097255 w 1596962"/>
                        <a:gd name="connsiteY9" fmla="*/ 1056814 h 1667042"/>
                        <a:gd name="connsiteX10" fmla="*/ 1108948 w 1596962"/>
                        <a:gd name="connsiteY10" fmla="*/ 1067074 h 1667042"/>
                        <a:gd name="connsiteX11" fmla="*/ 1397807 w 1596962"/>
                        <a:gd name="connsiteY11" fmla="*/ 900177 h 1667042"/>
                        <a:gd name="connsiteX12" fmla="*/ 1587938 w 1596962"/>
                        <a:gd name="connsiteY12" fmla="*/ 946189 h 1667042"/>
                        <a:gd name="connsiteX13" fmla="*/ 1510970 w 1596962"/>
                        <a:gd name="connsiteY13" fmla="*/ 1136320 h 1667042"/>
                        <a:gd name="connsiteX14" fmla="*/ 1155573 w 1596962"/>
                        <a:gd name="connsiteY14" fmla="*/ 1345488 h 1667042"/>
                        <a:gd name="connsiteX15" fmla="*/ 1139728 w 1596962"/>
                        <a:gd name="connsiteY15" fmla="*/ 1396532 h 1667042"/>
                        <a:gd name="connsiteX16" fmla="*/ 731622 w 1596962"/>
                        <a:gd name="connsiteY16" fmla="*/ 1667042 h 1667042"/>
                        <a:gd name="connsiteX17" fmla="*/ 688759 w 1596962"/>
                        <a:gd name="connsiteY17" fmla="*/ 1667042 h 1667042"/>
                        <a:gd name="connsiteX18" fmla="*/ 245847 w 1596962"/>
                        <a:gd name="connsiteY18" fmla="*/ 1224130 h 1667042"/>
                        <a:gd name="connsiteX19" fmla="*/ 245847 w 1596962"/>
                        <a:gd name="connsiteY19" fmla="*/ 1081255 h 1667042"/>
                        <a:gd name="connsiteX20" fmla="*/ 250890 w 1596962"/>
                        <a:gd name="connsiteY20" fmla="*/ 1031236 h 1667042"/>
                        <a:gd name="connsiteX21" fmla="*/ 11123 w 1596962"/>
                        <a:gd name="connsiteY21" fmla="*/ 615948 h 1667042"/>
                        <a:gd name="connsiteX22" fmla="*/ 41475 w 1596962"/>
                        <a:gd name="connsiteY22" fmla="*/ 502673 h 1667042"/>
                        <a:gd name="connsiteX23" fmla="*/ 72686 w 1596962"/>
                        <a:gd name="connsiteY23" fmla="*/ 492178 h 1667042"/>
                        <a:gd name="connsiteX24" fmla="*/ 154750 w 1596962"/>
                        <a:gd name="connsiteY24" fmla="*/ 533025 h 1667042"/>
                        <a:gd name="connsiteX25" fmla="*/ 343923 w 1596962"/>
                        <a:gd name="connsiteY25" fmla="*/ 860684 h 1667042"/>
                        <a:gd name="connsiteX26" fmla="*/ 369200 w 1596962"/>
                        <a:gd name="connsiteY26" fmla="*/ 839828 h 1667042"/>
                        <a:gd name="connsiteX27" fmla="*/ 215975 w 1596962"/>
                        <a:gd name="connsiteY27" fmla="*/ 267988 h 1667042"/>
                        <a:gd name="connsiteX28" fmla="*/ 292870 w 1596962"/>
                        <a:gd name="connsiteY28" fmla="*/ 134804 h 1667042"/>
                        <a:gd name="connsiteX29" fmla="*/ 335967 w 1596962"/>
                        <a:gd name="connsiteY29" fmla="*/ 132103 h 1667042"/>
                        <a:gd name="connsiteX30" fmla="*/ 426053 w 1596962"/>
                        <a:gd name="connsiteY30" fmla="*/ 211698 h 1667042"/>
                        <a:gd name="connsiteX31" fmla="*/ 578656 w 1596962"/>
                        <a:gd name="connsiteY31" fmla="*/ 781218 h 1667042"/>
                        <a:gd name="connsiteX32" fmla="*/ 614705 w 1596962"/>
                        <a:gd name="connsiteY32" fmla="*/ 781218 h 1667042"/>
                        <a:gd name="connsiteX33" fmla="*/ 614705 w 1596962"/>
                        <a:gd name="connsiteY33" fmla="*/ 108744 h 1667042"/>
                        <a:gd name="connsiteX34" fmla="*/ 723449 w 1596962"/>
                        <a:gd name="connsiteY34" fmla="*/ 0 h 1667042"/>
                        <a:gd name="connsiteX0" fmla="*/ 723449 w 1599061"/>
                        <a:gd name="connsiteY0" fmla="*/ 0 h 1667042"/>
                        <a:gd name="connsiteX1" fmla="*/ 832193 w 1599061"/>
                        <a:gd name="connsiteY1" fmla="*/ 108744 h 1667042"/>
                        <a:gd name="connsiteX2" fmla="*/ 832193 w 1599061"/>
                        <a:gd name="connsiteY2" fmla="*/ 781218 h 1667042"/>
                        <a:gd name="connsiteX3" fmla="*/ 861235 w 1599061"/>
                        <a:gd name="connsiteY3" fmla="*/ 781218 h 1667042"/>
                        <a:gd name="connsiteX4" fmla="*/ 1013838 w 1599061"/>
                        <a:gd name="connsiteY4" fmla="*/ 211697 h 1667042"/>
                        <a:gd name="connsiteX5" fmla="*/ 1147022 w 1599061"/>
                        <a:gd name="connsiteY5" fmla="*/ 134803 h 1667042"/>
                        <a:gd name="connsiteX6" fmla="*/ 1223916 w 1599061"/>
                        <a:gd name="connsiteY6" fmla="*/ 267987 h 1667042"/>
                        <a:gd name="connsiteX7" fmla="*/ 1054692 w 1599061"/>
                        <a:gd name="connsiteY7" fmla="*/ 899539 h 1667042"/>
                        <a:gd name="connsiteX8" fmla="*/ 1051911 w 1599061"/>
                        <a:gd name="connsiteY8" fmla="*/ 914682 h 1667042"/>
                        <a:gd name="connsiteX9" fmla="*/ 1097255 w 1599061"/>
                        <a:gd name="connsiteY9" fmla="*/ 1056814 h 1667042"/>
                        <a:gd name="connsiteX10" fmla="*/ 1108948 w 1599061"/>
                        <a:gd name="connsiteY10" fmla="*/ 1067074 h 1667042"/>
                        <a:gd name="connsiteX11" fmla="*/ 1397807 w 1599061"/>
                        <a:gd name="connsiteY11" fmla="*/ 900177 h 1667042"/>
                        <a:gd name="connsiteX12" fmla="*/ 1590319 w 1599061"/>
                        <a:gd name="connsiteY12" fmla="*/ 953333 h 1667042"/>
                        <a:gd name="connsiteX13" fmla="*/ 1510970 w 1599061"/>
                        <a:gd name="connsiteY13" fmla="*/ 1136320 h 1667042"/>
                        <a:gd name="connsiteX14" fmla="*/ 1155573 w 1599061"/>
                        <a:gd name="connsiteY14" fmla="*/ 1345488 h 1667042"/>
                        <a:gd name="connsiteX15" fmla="*/ 1139728 w 1599061"/>
                        <a:gd name="connsiteY15" fmla="*/ 1396532 h 1667042"/>
                        <a:gd name="connsiteX16" fmla="*/ 731622 w 1599061"/>
                        <a:gd name="connsiteY16" fmla="*/ 1667042 h 1667042"/>
                        <a:gd name="connsiteX17" fmla="*/ 688759 w 1599061"/>
                        <a:gd name="connsiteY17" fmla="*/ 1667042 h 1667042"/>
                        <a:gd name="connsiteX18" fmla="*/ 245847 w 1599061"/>
                        <a:gd name="connsiteY18" fmla="*/ 1224130 h 1667042"/>
                        <a:gd name="connsiteX19" fmla="*/ 245847 w 1599061"/>
                        <a:gd name="connsiteY19" fmla="*/ 1081255 h 1667042"/>
                        <a:gd name="connsiteX20" fmla="*/ 250890 w 1599061"/>
                        <a:gd name="connsiteY20" fmla="*/ 1031236 h 1667042"/>
                        <a:gd name="connsiteX21" fmla="*/ 11123 w 1599061"/>
                        <a:gd name="connsiteY21" fmla="*/ 615948 h 1667042"/>
                        <a:gd name="connsiteX22" fmla="*/ 41475 w 1599061"/>
                        <a:gd name="connsiteY22" fmla="*/ 502673 h 1667042"/>
                        <a:gd name="connsiteX23" fmla="*/ 72686 w 1599061"/>
                        <a:gd name="connsiteY23" fmla="*/ 492178 h 1667042"/>
                        <a:gd name="connsiteX24" fmla="*/ 154750 w 1599061"/>
                        <a:gd name="connsiteY24" fmla="*/ 533025 h 1667042"/>
                        <a:gd name="connsiteX25" fmla="*/ 343923 w 1599061"/>
                        <a:gd name="connsiteY25" fmla="*/ 860684 h 1667042"/>
                        <a:gd name="connsiteX26" fmla="*/ 369200 w 1599061"/>
                        <a:gd name="connsiteY26" fmla="*/ 839828 h 1667042"/>
                        <a:gd name="connsiteX27" fmla="*/ 215975 w 1599061"/>
                        <a:gd name="connsiteY27" fmla="*/ 267988 h 1667042"/>
                        <a:gd name="connsiteX28" fmla="*/ 292870 w 1599061"/>
                        <a:gd name="connsiteY28" fmla="*/ 134804 h 1667042"/>
                        <a:gd name="connsiteX29" fmla="*/ 335967 w 1599061"/>
                        <a:gd name="connsiteY29" fmla="*/ 132103 h 1667042"/>
                        <a:gd name="connsiteX30" fmla="*/ 426053 w 1599061"/>
                        <a:gd name="connsiteY30" fmla="*/ 211698 h 1667042"/>
                        <a:gd name="connsiteX31" fmla="*/ 578656 w 1599061"/>
                        <a:gd name="connsiteY31" fmla="*/ 781218 h 1667042"/>
                        <a:gd name="connsiteX32" fmla="*/ 614705 w 1599061"/>
                        <a:gd name="connsiteY32" fmla="*/ 781218 h 1667042"/>
                        <a:gd name="connsiteX33" fmla="*/ 614705 w 1599061"/>
                        <a:gd name="connsiteY33" fmla="*/ 108744 h 1667042"/>
                        <a:gd name="connsiteX34" fmla="*/ 723449 w 1599061"/>
                        <a:gd name="connsiteY34" fmla="*/ 0 h 1667042"/>
                        <a:gd name="connsiteX0" fmla="*/ 723449 w 1602893"/>
                        <a:gd name="connsiteY0" fmla="*/ 0 h 1667042"/>
                        <a:gd name="connsiteX1" fmla="*/ 832193 w 1602893"/>
                        <a:gd name="connsiteY1" fmla="*/ 108744 h 1667042"/>
                        <a:gd name="connsiteX2" fmla="*/ 832193 w 1602893"/>
                        <a:gd name="connsiteY2" fmla="*/ 781218 h 1667042"/>
                        <a:gd name="connsiteX3" fmla="*/ 861235 w 1602893"/>
                        <a:gd name="connsiteY3" fmla="*/ 781218 h 1667042"/>
                        <a:gd name="connsiteX4" fmla="*/ 1013838 w 1602893"/>
                        <a:gd name="connsiteY4" fmla="*/ 211697 h 1667042"/>
                        <a:gd name="connsiteX5" fmla="*/ 1147022 w 1602893"/>
                        <a:gd name="connsiteY5" fmla="*/ 134803 h 1667042"/>
                        <a:gd name="connsiteX6" fmla="*/ 1223916 w 1602893"/>
                        <a:gd name="connsiteY6" fmla="*/ 267987 h 1667042"/>
                        <a:gd name="connsiteX7" fmla="*/ 1054692 w 1602893"/>
                        <a:gd name="connsiteY7" fmla="*/ 899539 h 1667042"/>
                        <a:gd name="connsiteX8" fmla="*/ 1051911 w 1602893"/>
                        <a:gd name="connsiteY8" fmla="*/ 914682 h 1667042"/>
                        <a:gd name="connsiteX9" fmla="*/ 1097255 w 1602893"/>
                        <a:gd name="connsiteY9" fmla="*/ 1056814 h 1667042"/>
                        <a:gd name="connsiteX10" fmla="*/ 1108948 w 1602893"/>
                        <a:gd name="connsiteY10" fmla="*/ 1067074 h 1667042"/>
                        <a:gd name="connsiteX11" fmla="*/ 1397807 w 1602893"/>
                        <a:gd name="connsiteY11" fmla="*/ 900177 h 1667042"/>
                        <a:gd name="connsiteX12" fmla="*/ 1590319 w 1602893"/>
                        <a:gd name="connsiteY12" fmla="*/ 953333 h 1667042"/>
                        <a:gd name="connsiteX13" fmla="*/ 1510970 w 1602893"/>
                        <a:gd name="connsiteY13" fmla="*/ 1136320 h 1667042"/>
                        <a:gd name="connsiteX14" fmla="*/ 1155573 w 1602893"/>
                        <a:gd name="connsiteY14" fmla="*/ 1345488 h 1667042"/>
                        <a:gd name="connsiteX15" fmla="*/ 1139728 w 1602893"/>
                        <a:gd name="connsiteY15" fmla="*/ 1396532 h 1667042"/>
                        <a:gd name="connsiteX16" fmla="*/ 731622 w 1602893"/>
                        <a:gd name="connsiteY16" fmla="*/ 1667042 h 1667042"/>
                        <a:gd name="connsiteX17" fmla="*/ 688759 w 1602893"/>
                        <a:gd name="connsiteY17" fmla="*/ 1667042 h 1667042"/>
                        <a:gd name="connsiteX18" fmla="*/ 245847 w 1602893"/>
                        <a:gd name="connsiteY18" fmla="*/ 1224130 h 1667042"/>
                        <a:gd name="connsiteX19" fmla="*/ 245847 w 1602893"/>
                        <a:gd name="connsiteY19" fmla="*/ 1081255 h 1667042"/>
                        <a:gd name="connsiteX20" fmla="*/ 250890 w 1602893"/>
                        <a:gd name="connsiteY20" fmla="*/ 1031236 h 1667042"/>
                        <a:gd name="connsiteX21" fmla="*/ 11123 w 1602893"/>
                        <a:gd name="connsiteY21" fmla="*/ 615948 h 1667042"/>
                        <a:gd name="connsiteX22" fmla="*/ 41475 w 1602893"/>
                        <a:gd name="connsiteY22" fmla="*/ 502673 h 1667042"/>
                        <a:gd name="connsiteX23" fmla="*/ 72686 w 1602893"/>
                        <a:gd name="connsiteY23" fmla="*/ 492178 h 1667042"/>
                        <a:gd name="connsiteX24" fmla="*/ 154750 w 1602893"/>
                        <a:gd name="connsiteY24" fmla="*/ 533025 h 1667042"/>
                        <a:gd name="connsiteX25" fmla="*/ 343923 w 1602893"/>
                        <a:gd name="connsiteY25" fmla="*/ 860684 h 1667042"/>
                        <a:gd name="connsiteX26" fmla="*/ 369200 w 1602893"/>
                        <a:gd name="connsiteY26" fmla="*/ 839828 h 1667042"/>
                        <a:gd name="connsiteX27" fmla="*/ 215975 w 1602893"/>
                        <a:gd name="connsiteY27" fmla="*/ 267988 h 1667042"/>
                        <a:gd name="connsiteX28" fmla="*/ 292870 w 1602893"/>
                        <a:gd name="connsiteY28" fmla="*/ 134804 h 1667042"/>
                        <a:gd name="connsiteX29" fmla="*/ 335967 w 1602893"/>
                        <a:gd name="connsiteY29" fmla="*/ 132103 h 1667042"/>
                        <a:gd name="connsiteX30" fmla="*/ 426053 w 1602893"/>
                        <a:gd name="connsiteY30" fmla="*/ 211698 h 1667042"/>
                        <a:gd name="connsiteX31" fmla="*/ 578656 w 1602893"/>
                        <a:gd name="connsiteY31" fmla="*/ 781218 h 1667042"/>
                        <a:gd name="connsiteX32" fmla="*/ 614705 w 1602893"/>
                        <a:gd name="connsiteY32" fmla="*/ 781218 h 1667042"/>
                        <a:gd name="connsiteX33" fmla="*/ 614705 w 1602893"/>
                        <a:gd name="connsiteY33" fmla="*/ 108744 h 1667042"/>
                        <a:gd name="connsiteX34" fmla="*/ 723449 w 1602893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08948 w 1598802"/>
                        <a:gd name="connsiteY10" fmla="*/ 1067074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55573 w 1598802"/>
                        <a:gd name="connsiteY14" fmla="*/ 1345488 h 1667042"/>
                        <a:gd name="connsiteX15" fmla="*/ 1139728 w 1598802"/>
                        <a:gd name="connsiteY15" fmla="*/ 1396532 h 1667042"/>
                        <a:gd name="connsiteX16" fmla="*/ 731622 w 1598802"/>
                        <a:gd name="connsiteY16" fmla="*/ 1667042 h 1667042"/>
                        <a:gd name="connsiteX17" fmla="*/ 688759 w 1598802"/>
                        <a:gd name="connsiteY17" fmla="*/ 1667042 h 1667042"/>
                        <a:gd name="connsiteX18" fmla="*/ 245847 w 1598802"/>
                        <a:gd name="connsiteY18" fmla="*/ 1224130 h 1667042"/>
                        <a:gd name="connsiteX19" fmla="*/ 245847 w 1598802"/>
                        <a:gd name="connsiteY19" fmla="*/ 1081255 h 1667042"/>
                        <a:gd name="connsiteX20" fmla="*/ 250890 w 1598802"/>
                        <a:gd name="connsiteY20" fmla="*/ 1031236 h 1667042"/>
                        <a:gd name="connsiteX21" fmla="*/ 11123 w 1598802"/>
                        <a:gd name="connsiteY21" fmla="*/ 615948 h 1667042"/>
                        <a:gd name="connsiteX22" fmla="*/ 41475 w 1598802"/>
                        <a:gd name="connsiteY22" fmla="*/ 502673 h 1667042"/>
                        <a:gd name="connsiteX23" fmla="*/ 72686 w 1598802"/>
                        <a:gd name="connsiteY23" fmla="*/ 492178 h 1667042"/>
                        <a:gd name="connsiteX24" fmla="*/ 154750 w 1598802"/>
                        <a:gd name="connsiteY24" fmla="*/ 533025 h 1667042"/>
                        <a:gd name="connsiteX25" fmla="*/ 343923 w 1598802"/>
                        <a:gd name="connsiteY25" fmla="*/ 860684 h 1667042"/>
                        <a:gd name="connsiteX26" fmla="*/ 369200 w 1598802"/>
                        <a:gd name="connsiteY26" fmla="*/ 839828 h 1667042"/>
                        <a:gd name="connsiteX27" fmla="*/ 215975 w 1598802"/>
                        <a:gd name="connsiteY27" fmla="*/ 267988 h 1667042"/>
                        <a:gd name="connsiteX28" fmla="*/ 292870 w 1598802"/>
                        <a:gd name="connsiteY28" fmla="*/ 134804 h 1667042"/>
                        <a:gd name="connsiteX29" fmla="*/ 335967 w 1598802"/>
                        <a:gd name="connsiteY29" fmla="*/ 132103 h 1667042"/>
                        <a:gd name="connsiteX30" fmla="*/ 426053 w 1598802"/>
                        <a:gd name="connsiteY30" fmla="*/ 211698 h 1667042"/>
                        <a:gd name="connsiteX31" fmla="*/ 578656 w 1598802"/>
                        <a:gd name="connsiteY31" fmla="*/ 781218 h 1667042"/>
                        <a:gd name="connsiteX32" fmla="*/ 614705 w 1598802"/>
                        <a:gd name="connsiteY32" fmla="*/ 781218 h 1667042"/>
                        <a:gd name="connsiteX33" fmla="*/ 614705 w 1598802"/>
                        <a:gd name="connsiteY33" fmla="*/ 108744 h 1667042"/>
                        <a:gd name="connsiteX34" fmla="*/ 723449 w 1598802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55573 w 1598802"/>
                        <a:gd name="connsiteY14" fmla="*/ 1345488 h 1667042"/>
                        <a:gd name="connsiteX15" fmla="*/ 1139728 w 1598802"/>
                        <a:gd name="connsiteY15" fmla="*/ 1396532 h 1667042"/>
                        <a:gd name="connsiteX16" fmla="*/ 731622 w 1598802"/>
                        <a:gd name="connsiteY16" fmla="*/ 1667042 h 1667042"/>
                        <a:gd name="connsiteX17" fmla="*/ 688759 w 1598802"/>
                        <a:gd name="connsiteY17" fmla="*/ 1667042 h 1667042"/>
                        <a:gd name="connsiteX18" fmla="*/ 245847 w 1598802"/>
                        <a:gd name="connsiteY18" fmla="*/ 1224130 h 1667042"/>
                        <a:gd name="connsiteX19" fmla="*/ 245847 w 1598802"/>
                        <a:gd name="connsiteY19" fmla="*/ 1081255 h 1667042"/>
                        <a:gd name="connsiteX20" fmla="*/ 250890 w 1598802"/>
                        <a:gd name="connsiteY20" fmla="*/ 1031236 h 1667042"/>
                        <a:gd name="connsiteX21" fmla="*/ 11123 w 1598802"/>
                        <a:gd name="connsiteY21" fmla="*/ 615948 h 1667042"/>
                        <a:gd name="connsiteX22" fmla="*/ 41475 w 1598802"/>
                        <a:gd name="connsiteY22" fmla="*/ 502673 h 1667042"/>
                        <a:gd name="connsiteX23" fmla="*/ 72686 w 1598802"/>
                        <a:gd name="connsiteY23" fmla="*/ 492178 h 1667042"/>
                        <a:gd name="connsiteX24" fmla="*/ 154750 w 1598802"/>
                        <a:gd name="connsiteY24" fmla="*/ 533025 h 1667042"/>
                        <a:gd name="connsiteX25" fmla="*/ 343923 w 1598802"/>
                        <a:gd name="connsiteY25" fmla="*/ 860684 h 1667042"/>
                        <a:gd name="connsiteX26" fmla="*/ 369200 w 1598802"/>
                        <a:gd name="connsiteY26" fmla="*/ 839828 h 1667042"/>
                        <a:gd name="connsiteX27" fmla="*/ 215975 w 1598802"/>
                        <a:gd name="connsiteY27" fmla="*/ 267988 h 1667042"/>
                        <a:gd name="connsiteX28" fmla="*/ 292870 w 1598802"/>
                        <a:gd name="connsiteY28" fmla="*/ 134804 h 1667042"/>
                        <a:gd name="connsiteX29" fmla="*/ 335967 w 1598802"/>
                        <a:gd name="connsiteY29" fmla="*/ 132103 h 1667042"/>
                        <a:gd name="connsiteX30" fmla="*/ 426053 w 1598802"/>
                        <a:gd name="connsiteY30" fmla="*/ 211698 h 1667042"/>
                        <a:gd name="connsiteX31" fmla="*/ 578656 w 1598802"/>
                        <a:gd name="connsiteY31" fmla="*/ 781218 h 1667042"/>
                        <a:gd name="connsiteX32" fmla="*/ 614705 w 1598802"/>
                        <a:gd name="connsiteY32" fmla="*/ 781218 h 1667042"/>
                        <a:gd name="connsiteX33" fmla="*/ 614705 w 1598802"/>
                        <a:gd name="connsiteY33" fmla="*/ 108744 h 1667042"/>
                        <a:gd name="connsiteX34" fmla="*/ 723449 w 1598802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55573 w 1598802"/>
                        <a:gd name="connsiteY14" fmla="*/ 1345488 h 1667042"/>
                        <a:gd name="connsiteX15" fmla="*/ 1139728 w 1598802"/>
                        <a:gd name="connsiteY15" fmla="*/ 1396532 h 1667042"/>
                        <a:gd name="connsiteX16" fmla="*/ 731622 w 1598802"/>
                        <a:gd name="connsiteY16" fmla="*/ 1667042 h 1667042"/>
                        <a:gd name="connsiteX17" fmla="*/ 688759 w 1598802"/>
                        <a:gd name="connsiteY17" fmla="*/ 1667042 h 1667042"/>
                        <a:gd name="connsiteX18" fmla="*/ 245847 w 1598802"/>
                        <a:gd name="connsiteY18" fmla="*/ 1224130 h 1667042"/>
                        <a:gd name="connsiteX19" fmla="*/ 245847 w 1598802"/>
                        <a:gd name="connsiteY19" fmla="*/ 1081255 h 1667042"/>
                        <a:gd name="connsiteX20" fmla="*/ 250890 w 1598802"/>
                        <a:gd name="connsiteY20" fmla="*/ 1031236 h 1667042"/>
                        <a:gd name="connsiteX21" fmla="*/ 11123 w 1598802"/>
                        <a:gd name="connsiteY21" fmla="*/ 615948 h 1667042"/>
                        <a:gd name="connsiteX22" fmla="*/ 41475 w 1598802"/>
                        <a:gd name="connsiteY22" fmla="*/ 502673 h 1667042"/>
                        <a:gd name="connsiteX23" fmla="*/ 72686 w 1598802"/>
                        <a:gd name="connsiteY23" fmla="*/ 492178 h 1667042"/>
                        <a:gd name="connsiteX24" fmla="*/ 154750 w 1598802"/>
                        <a:gd name="connsiteY24" fmla="*/ 533025 h 1667042"/>
                        <a:gd name="connsiteX25" fmla="*/ 343923 w 1598802"/>
                        <a:gd name="connsiteY25" fmla="*/ 860684 h 1667042"/>
                        <a:gd name="connsiteX26" fmla="*/ 369200 w 1598802"/>
                        <a:gd name="connsiteY26" fmla="*/ 839828 h 1667042"/>
                        <a:gd name="connsiteX27" fmla="*/ 215975 w 1598802"/>
                        <a:gd name="connsiteY27" fmla="*/ 267988 h 1667042"/>
                        <a:gd name="connsiteX28" fmla="*/ 292870 w 1598802"/>
                        <a:gd name="connsiteY28" fmla="*/ 134804 h 1667042"/>
                        <a:gd name="connsiteX29" fmla="*/ 335967 w 1598802"/>
                        <a:gd name="connsiteY29" fmla="*/ 132103 h 1667042"/>
                        <a:gd name="connsiteX30" fmla="*/ 426053 w 1598802"/>
                        <a:gd name="connsiteY30" fmla="*/ 211698 h 1667042"/>
                        <a:gd name="connsiteX31" fmla="*/ 578656 w 1598802"/>
                        <a:gd name="connsiteY31" fmla="*/ 781218 h 1667042"/>
                        <a:gd name="connsiteX32" fmla="*/ 614705 w 1598802"/>
                        <a:gd name="connsiteY32" fmla="*/ 781218 h 1667042"/>
                        <a:gd name="connsiteX33" fmla="*/ 614705 w 1598802"/>
                        <a:gd name="connsiteY33" fmla="*/ 108744 h 1667042"/>
                        <a:gd name="connsiteX34" fmla="*/ 723449 w 1598802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49671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49671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0112 w 1598802"/>
                        <a:gd name="connsiteY9" fmla="*/ 1040146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90112 w 1598802"/>
                        <a:gd name="connsiteY8" fmla="*/ 1040146 h 1667042"/>
                        <a:gd name="connsiteX9" fmla="*/ 1156573 w 1598802"/>
                        <a:gd name="connsiteY9" fmla="*/ 1045642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80587 w 1598802"/>
                        <a:gd name="connsiteY8" fmla="*/ 1030621 h 1667042"/>
                        <a:gd name="connsiteX9" fmla="*/ 1156573 w 1598802"/>
                        <a:gd name="connsiteY9" fmla="*/ 1045642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56573 w 1598802"/>
                        <a:gd name="connsiteY9" fmla="*/ 1045642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69200 w 1598802"/>
                        <a:gd name="connsiteY23" fmla="*/ 839828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78656 w 1598802"/>
                        <a:gd name="connsiteY28" fmla="*/ 781218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78656 w 1598802"/>
                        <a:gd name="connsiteY28" fmla="*/ 781218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78656 w 1598802"/>
                        <a:gd name="connsiteY28" fmla="*/ 781218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96216 w 1598802"/>
                        <a:gd name="connsiteY28" fmla="*/ 785609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96216 w 1598802"/>
                        <a:gd name="connsiteY28" fmla="*/ 785609 h 1667042"/>
                        <a:gd name="connsiteX29" fmla="*/ 614705 w 1598802"/>
                        <a:gd name="connsiteY29" fmla="*/ 108744 h 1667042"/>
                        <a:gd name="connsiteX30" fmla="*/ 723449 w 1598802"/>
                        <a:gd name="connsiteY30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89632 w 1598802"/>
                        <a:gd name="connsiteY28" fmla="*/ 787805 h 1667042"/>
                        <a:gd name="connsiteX29" fmla="*/ 614705 w 1598802"/>
                        <a:gd name="connsiteY29" fmla="*/ 108744 h 1667042"/>
                        <a:gd name="connsiteX30" fmla="*/ 723449 w 1598802"/>
                        <a:gd name="connsiteY30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89632 w 1598802"/>
                        <a:gd name="connsiteY28" fmla="*/ 787805 h 1667042"/>
                        <a:gd name="connsiteX29" fmla="*/ 614705 w 1598802"/>
                        <a:gd name="connsiteY29" fmla="*/ 108744 h 1667042"/>
                        <a:gd name="connsiteX30" fmla="*/ 723449 w 1598802"/>
                        <a:gd name="connsiteY30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61235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51911 w 1598802"/>
                        <a:gd name="connsiteY6" fmla="*/ 914682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51911 w 1598802"/>
                        <a:gd name="connsiteY6" fmla="*/ 914682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51911 w 1598802"/>
                        <a:gd name="connsiteY6" fmla="*/ 914682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92870 w 1598802"/>
                        <a:gd name="connsiteY23" fmla="*/ 134804 h 1667042"/>
                        <a:gd name="connsiteX24" fmla="*/ 335967 w 1598802"/>
                        <a:gd name="connsiteY24" fmla="*/ 132103 h 1667042"/>
                        <a:gd name="connsiteX25" fmla="*/ 426053 w 1598802"/>
                        <a:gd name="connsiteY25" fmla="*/ 211698 h 1667042"/>
                        <a:gd name="connsiteX26" fmla="*/ 589632 w 1598802"/>
                        <a:gd name="connsiteY26" fmla="*/ 787805 h 1667042"/>
                        <a:gd name="connsiteX27" fmla="*/ 614705 w 1598802"/>
                        <a:gd name="connsiteY27" fmla="*/ 108744 h 1667042"/>
                        <a:gd name="connsiteX28" fmla="*/ 723449 w 1598802"/>
                        <a:gd name="connsiteY28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92870 w 1598802"/>
                        <a:gd name="connsiteY23" fmla="*/ 134804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79700 w 1598802"/>
                        <a:gd name="connsiteY23" fmla="*/ 123829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79700 w 1598802"/>
                        <a:gd name="connsiteY23" fmla="*/ 123829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24755 w 1598802"/>
                        <a:gd name="connsiteY22" fmla="*/ 263598 h 1667042"/>
                        <a:gd name="connsiteX23" fmla="*/ 279700 w 1598802"/>
                        <a:gd name="connsiteY23" fmla="*/ 123829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24755 w 1598802"/>
                        <a:gd name="connsiteY22" fmla="*/ 263598 h 1667042"/>
                        <a:gd name="connsiteX23" fmla="*/ 279700 w 1598802"/>
                        <a:gd name="connsiteY23" fmla="*/ 123829 h 1667042"/>
                        <a:gd name="connsiteX24" fmla="*/ 412883 w 1598802"/>
                        <a:gd name="connsiteY24" fmla="*/ 213894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2 h 1667044"/>
                        <a:gd name="connsiteX1" fmla="*/ 832193 w 1598802"/>
                        <a:gd name="connsiteY1" fmla="*/ 108746 h 1667044"/>
                        <a:gd name="connsiteX2" fmla="*/ 850260 w 1598802"/>
                        <a:gd name="connsiteY2" fmla="*/ 781220 h 1667044"/>
                        <a:gd name="connsiteX3" fmla="*/ 1013838 w 1598802"/>
                        <a:gd name="connsiteY3" fmla="*/ 211699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13838 w 1598802"/>
                        <a:gd name="connsiteY3" fmla="*/ 211699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13838 w 1598802"/>
                        <a:gd name="connsiteY3" fmla="*/ 211699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1466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14669 w 1598802"/>
                        <a:gd name="connsiteY27" fmla="*/ 2 h 1667044"/>
                        <a:gd name="connsiteX0" fmla="*/ 71466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0921 w 1598802"/>
                        <a:gd name="connsiteY23" fmla="*/ 126026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14669 w 1598802"/>
                        <a:gd name="connsiteY27" fmla="*/ 2 h 1667044"/>
                        <a:gd name="connsiteX0" fmla="*/ 71466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0921 w 1598802"/>
                        <a:gd name="connsiteY23" fmla="*/ 126026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14669 w 1598802"/>
                        <a:gd name="connsiteY27" fmla="*/ 2 h 1667044"/>
                        <a:gd name="connsiteX0" fmla="*/ 711834 w 1595967"/>
                        <a:gd name="connsiteY0" fmla="*/ 2 h 1667044"/>
                        <a:gd name="connsiteX1" fmla="*/ 811798 w 1595967"/>
                        <a:gd name="connsiteY1" fmla="*/ 113136 h 1667044"/>
                        <a:gd name="connsiteX2" fmla="*/ 847425 w 1595967"/>
                        <a:gd name="connsiteY2" fmla="*/ 781220 h 1667044"/>
                        <a:gd name="connsiteX3" fmla="*/ 1024172 w 1595967"/>
                        <a:gd name="connsiteY3" fmla="*/ 213894 h 1667044"/>
                        <a:gd name="connsiteX4" fmla="*/ 1144187 w 1595967"/>
                        <a:gd name="connsiteY4" fmla="*/ 134805 h 1667044"/>
                        <a:gd name="connsiteX5" fmla="*/ 1203521 w 1595967"/>
                        <a:gd name="connsiteY5" fmla="*/ 267989 h 1667044"/>
                        <a:gd name="connsiteX6" fmla="*/ 1071025 w 1595967"/>
                        <a:gd name="connsiteY6" fmla="*/ 804936 h 1667044"/>
                        <a:gd name="connsiteX7" fmla="*/ 1070236 w 1595967"/>
                        <a:gd name="connsiteY7" fmla="*/ 992192 h 1667044"/>
                        <a:gd name="connsiteX8" fmla="*/ 1177550 w 1595967"/>
                        <a:gd name="connsiteY8" fmla="*/ 1036119 h 1667044"/>
                        <a:gd name="connsiteX9" fmla="*/ 1394972 w 1595967"/>
                        <a:gd name="connsiteY9" fmla="*/ 900179 h 1667044"/>
                        <a:gd name="connsiteX10" fmla="*/ 1582722 w 1595967"/>
                        <a:gd name="connsiteY10" fmla="*/ 950954 h 1667044"/>
                        <a:gd name="connsiteX11" fmla="*/ 1508135 w 1595967"/>
                        <a:gd name="connsiteY11" fmla="*/ 1136322 h 1667044"/>
                        <a:gd name="connsiteX12" fmla="*/ 1136893 w 1595967"/>
                        <a:gd name="connsiteY12" fmla="*/ 1396534 h 1667044"/>
                        <a:gd name="connsiteX13" fmla="*/ 728787 w 1595967"/>
                        <a:gd name="connsiteY13" fmla="*/ 1667044 h 1667044"/>
                        <a:gd name="connsiteX14" fmla="*/ 685924 w 1595967"/>
                        <a:gd name="connsiteY14" fmla="*/ 1667044 h 1667044"/>
                        <a:gd name="connsiteX15" fmla="*/ 243012 w 1595967"/>
                        <a:gd name="connsiteY15" fmla="*/ 1224132 h 1667044"/>
                        <a:gd name="connsiteX16" fmla="*/ 243012 w 1595967"/>
                        <a:gd name="connsiteY16" fmla="*/ 1081257 h 1667044"/>
                        <a:gd name="connsiteX17" fmla="*/ 8288 w 1595967"/>
                        <a:gd name="connsiteY17" fmla="*/ 615950 h 1667044"/>
                        <a:gd name="connsiteX18" fmla="*/ 38640 w 1595967"/>
                        <a:gd name="connsiteY18" fmla="*/ 502675 h 1667044"/>
                        <a:gd name="connsiteX19" fmla="*/ 151915 w 1595967"/>
                        <a:gd name="connsiteY19" fmla="*/ 533027 h 1667044"/>
                        <a:gd name="connsiteX20" fmla="*/ 353195 w 1595967"/>
                        <a:gd name="connsiteY20" fmla="*/ 852999 h 1667044"/>
                        <a:gd name="connsiteX21" fmla="*/ 221920 w 1595967"/>
                        <a:gd name="connsiteY21" fmla="*/ 263600 h 1667044"/>
                        <a:gd name="connsiteX22" fmla="*/ 268086 w 1595967"/>
                        <a:gd name="connsiteY22" fmla="*/ 126026 h 1667044"/>
                        <a:gd name="connsiteX23" fmla="*/ 410048 w 1595967"/>
                        <a:gd name="connsiteY23" fmla="*/ 213896 h 1667044"/>
                        <a:gd name="connsiteX24" fmla="*/ 586797 w 1595967"/>
                        <a:gd name="connsiteY24" fmla="*/ 787807 h 1667044"/>
                        <a:gd name="connsiteX25" fmla="*/ 620650 w 1595967"/>
                        <a:gd name="connsiteY25" fmla="*/ 110942 h 1667044"/>
                        <a:gd name="connsiteX26" fmla="*/ 711834 w 1595967"/>
                        <a:gd name="connsiteY26" fmla="*/ 2 h 1667044"/>
                        <a:gd name="connsiteX0" fmla="*/ 711728 w 1595861"/>
                        <a:gd name="connsiteY0" fmla="*/ 2 h 1667044"/>
                        <a:gd name="connsiteX1" fmla="*/ 811692 w 1595861"/>
                        <a:gd name="connsiteY1" fmla="*/ 113136 h 1667044"/>
                        <a:gd name="connsiteX2" fmla="*/ 847319 w 1595861"/>
                        <a:gd name="connsiteY2" fmla="*/ 781220 h 1667044"/>
                        <a:gd name="connsiteX3" fmla="*/ 1024066 w 1595861"/>
                        <a:gd name="connsiteY3" fmla="*/ 213894 h 1667044"/>
                        <a:gd name="connsiteX4" fmla="*/ 1144081 w 1595861"/>
                        <a:gd name="connsiteY4" fmla="*/ 134805 h 1667044"/>
                        <a:gd name="connsiteX5" fmla="*/ 1203415 w 1595861"/>
                        <a:gd name="connsiteY5" fmla="*/ 267989 h 1667044"/>
                        <a:gd name="connsiteX6" fmla="*/ 1070919 w 1595861"/>
                        <a:gd name="connsiteY6" fmla="*/ 804936 h 1667044"/>
                        <a:gd name="connsiteX7" fmla="*/ 1070130 w 1595861"/>
                        <a:gd name="connsiteY7" fmla="*/ 992192 h 1667044"/>
                        <a:gd name="connsiteX8" fmla="*/ 1177444 w 1595861"/>
                        <a:gd name="connsiteY8" fmla="*/ 1036119 h 1667044"/>
                        <a:gd name="connsiteX9" fmla="*/ 1394866 w 1595861"/>
                        <a:gd name="connsiteY9" fmla="*/ 900179 h 1667044"/>
                        <a:gd name="connsiteX10" fmla="*/ 1582616 w 1595861"/>
                        <a:gd name="connsiteY10" fmla="*/ 950954 h 1667044"/>
                        <a:gd name="connsiteX11" fmla="*/ 1508029 w 1595861"/>
                        <a:gd name="connsiteY11" fmla="*/ 1136322 h 1667044"/>
                        <a:gd name="connsiteX12" fmla="*/ 1136787 w 1595861"/>
                        <a:gd name="connsiteY12" fmla="*/ 1396534 h 1667044"/>
                        <a:gd name="connsiteX13" fmla="*/ 728681 w 1595861"/>
                        <a:gd name="connsiteY13" fmla="*/ 1667044 h 1667044"/>
                        <a:gd name="connsiteX14" fmla="*/ 685818 w 1595861"/>
                        <a:gd name="connsiteY14" fmla="*/ 1667044 h 1667044"/>
                        <a:gd name="connsiteX15" fmla="*/ 242906 w 1595861"/>
                        <a:gd name="connsiteY15" fmla="*/ 1224132 h 1667044"/>
                        <a:gd name="connsiteX16" fmla="*/ 242906 w 1595861"/>
                        <a:gd name="connsiteY16" fmla="*/ 1081257 h 1667044"/>
                        <a:gd name="connsiteX17" fmla="*/ 8182 w 1595861"/>
                        <a:gd name="connsiteY17" fmla="*/ 615950 h 1667044"/>
                        <a:gd name="connsiteX18" fmla="*/ 38534 w 1595861"/>
                        <a:gd name="connsiteY18" fmla="*/ 502675 h 1667044"/>
                        <a:gd name="connsiteX19" fmla="*/ 147418 w 1595861"/>
                        <a:gd name="connsiteY19" fmla="*/ 537418 h 1667044"/>
                        <a:gd name="connsiteX20" fmla="*/ 353089 w 1595861"/>
                        <a:gd name="connsiteY20" fmla="*/ 852999 h 1667044"/>
                        <a:gd name="connsiteX21" fmla="*/ 221814 w 1595861"/>
                        <a:gd name="connsiteY21" fmla="*/ 263600 h 1667044"/>
                        <a:gd name="connsiteX22" fmla="*/ 267980 w 1595861"/>
                        <a:gd name="connsiteY22" fmla="*/ 126026 h 1667044"/>
                        <a:gd name="connsiteX23" fmla="*/ 409942 w 1595861"/>
                        <a:gd name="connsiteY23" fmla="*/ 213896 h 1667044"/>
                        <a:gd name="connsiteX24" fmla="*/ 586691 w 1595861"/>
                        <a:gd name="connsiteY24" fmla="*/ 787807 h 1667044"/>
                        <a:gd name="connsiteX25" fmla="*/ 620544 w 1595861"/>
                        <a:gd name="connsiteY25" fmla="*/ 110942 h 1667044"/>
                        <a:gd name="connsiteX26" fmla="*/ 711728 w 1595861"/>
                        <a:gd name="connsiteY26" fmla="*/ 2 h 1667044"/>
                        <a:gd name="connsiteX0" fmla="*/ 713979 w 1598112"/>
                        <a:gd name="connsiteY0" fmla="*/ 2 h 1667044"/>
                        <a:gd name="connsiteX1" fmla="*/ 813943 w 1598112"/>
                        <a:gd name="connsiteY1" fmla="*/ 113136 h 1667044"/>
                        <a:gd name="connsiteX2" fmla="*/ 849570 w 1598112"/>
                        <a:gd name="connsiteY2" fmla="*/ 781220 h 1667044"/>
                        <a:gd name="connsiteX3" fmla="*/ 1026317 w 1598112"/>
                        <a:gd name="connsiteY3" fmla="*/ 213894 h 1667044"/>
                        <a:gd name="connsiteX4" fmla="*/ 1146332 w 1598112"/>
                        <a:gd name="connsiteY4" fmla="*/ 134805 h 1667044"/>
                        <a:gd name="connsiteX5" fmla="*/ 1205666 w 1598112"/>
                        <a:gd name="connsiteY5" fmla="*/ 267989 h 1667044"/>
                        <a:gd name="connsiteX6" fmla="*/ 1073170 w 1598112"/>
                        <a:gd name="connsiteY6" fmla="*/ 804936 h 1667044"/>
                        <a:gd name="connsiteX7" fmla="*/ 1072381 w 1598112"/>
                        <a:gd name="connsiteY7" fmla="*/ 992192 h 1667044"/>
                        <a:gd name="connsiteX8" fmla="*/ 1179695 w 1598112"/>
                        <a:gd name="connsiteY8" fmla="*/ 1036119 h 1667044"/>
                        <a:gd name="connsiteX9" fmla="*/ 1397117 w 1598112"/>
                        <a:gd name="connsiteY9" fmla="*/ 900179 h 1667044"/>
                        <a:gd name="connsiteX10" fmla="*/ 1584867 w 1598112"/>
                        <a:gd name="connsiteY10" fmla="*/ 950954 h 1667044"/>
                        <a:gd name="connsiteX11" fmla="*/ 1510280 w 1598112"/>
                        <a:gd name="connsiteY11" fmla="*/ 1136322 h 1667044"/>
                        <a:gd name="connsiteX12" fmla="*/ 1139038 w 1598112"/>
                        <a:gd name="connsiteY12" fmla="*/ 1396534 h 1667044"/>
                        <a:gd name="connsiteX13" fmla="*/ 730932 w 1598112"/>
                        <a:gd name="connsiteY13" fmla="*/ 1667044 h 1667044"/>
                        <a:gd name="connsiteX14" fmla="*/ 688069 w 1598112"/>
                        <a:gd name="connsiteY14" fmla="*/ 1667044 h 1667044"/>
                        <a:gd name="connsiteX15" fmla="*/ 245157 w 1598112"/>
                        <a:gd name="connsiteY15" fmla="*/ 1224132 h 1667044"/>
                        <a:gd name="connsiteX16" fmla="*/ 245157 w 1598112"/>
                        <a:gd name="connsiteY16" fmla="*/ 1081257 h 1667044"/>
                        <a:gd name="connsiteX17" fmla="*/ 10433 w 1598112"/>
                        <a:gd name="connsiteY17" fmla="*/ 615950 h 1667044"/>
                        <a:gd name="connsiteX18" fmla="*/ 40785 w 1598112"/>
                        <a:gd name="connsiteY18" fmla="*/ 502675 h 1667044"/>
                        <a:gd name="connsiteX19" fmla="*/ 149669 w 1598112"/>
                        <a:gd name="connsiteY19" fmla="*/ 537418 h 1667044"/>
                        <a:gd name="connsiteX20" fmla="*/ 355340 w 1598112"/>
                        <a:gd name="connsiteY20" fmla="*/ 852999 h 1667044"/>
                        <a:gd name="connsiteX21" fmla="*/ 224065 w 1598112"/>
                        <a:gd name="connsiteY21" fmla="*/ 263600 h 1667044"/>
                        <a:gd name="connsiteX22" fmla="*/ 270231 w 1598112"/>
                        <a:gd name="connsiteY22" fmla="*/ 126026 h 1667044"/>
                        <a:gd name="connsiteX23" fmla="*/ 412193 w 1598112"/>
                        <a:gd name="connsiteY23" fmla="*/ 213896 h 1667044"/>
                        <a:gd name="connsiteX24" fmla="*/ 588942 w 1598112"/>
                        <a:gd name="connsiteY24" fmla="*/ 787807 h 1667044"/>
                        <a:gd name="connsiteX25" fmla="*/ 622795 w 1598112"/>
                        <a:gd name="connsiteY25" fmla="*/ 110942 h 1667044"/>
                        <a:gd name="connsiteX26" fmla="*/ 713979 w 1598112"/>
                        <a:gd name="connsiteY26" fmla="*/ 2 h 1667044"/>
                        <a:gd name="connsiteX0" fmla="*/ 713979 w 1598112"/>
                        <a:gd name="connsiteY0" fmla="*/ 2 h 1667044"/>
                        <a:gd name="connsiteX1" fmla="*/ 813943 w 1598112"/>
                        <a:gd name="connsiteY1" fmla="*/ 113136 h 1667044"/>
                        <a:gd name="connsiteX2" fmla="*/ 849570 w 1598112"/>
                        <a:gd name="connsiteY2" fmla="*/ 781220 h 1667044"/>
                        <a:gd name="connsiteX3" fmla="*/ 1026317 w 1598112"/>
                        <a:gd name="connsiteY3" fmla="*/ 213894 h 1667044"/>
                        <a:gd name="connsiteX4" fmla="*/ 1146332 w 1598112"/>
                        <a:gd name="connsiteY4" fmla="*/ 134805 h 1667044"/>
                        <a:gd name="connsiteX5" fmla="*/ 1205666 w 1598112"/>
                        <a:gd name="connsiteY5" fmla="*/ 267989 h 1667044"/>
                        <a:gd name="connsiteX6" fmla="*/ 1073170 w 1598112"/>
                        <a:gd name="connsiteY6" fmla="*/ 804936 h 1667044"/>
                        <a:gd name="connsiteX7" fmla="*/ 1072381 w 1598112"/>
                        <a:gd name="connsiteY7" fmla="*/ 992192 h 1667044"/>
                        <a:gd name="connsiteX8" fmla="*/ 1170916 w 1598112"/>
                        <a:gd name="connsiteY8" fmla="*/ 1029534 h 1667044"/>
                        <a:gd name="connsiteX9" fmla="*/ 1397117 w 1598112"/>
                        <a:gd name="connsiteY9" fmla="*/ 900179 h 1667044"/>
                        <a:gd name="connsiteX10" fmla="*/ 1584867 w 1598112"/>
                        <a:gd name="connsiteY10" fmla="*/ 950954 h 1667044"/>
                        <a:gd name="connsiteX11" fmla="*/ 1510280 w 1598112"/>
                        <a:gd name="connsiteY11" fmla="*/ 1136322 h 1667044"/>
                        <a:gd name="connsiteX12" fmla="*/ 1139038 w 1598112"/>
                        <a:gd name="connsiteY12" fmla="*/ 1396534 h 1667044"/>
                        <a:gd name="connsiteX13" fmla="*/ 730932 w 1598112"/>
                        <a:gd name="connsiteY13" fmla="*/ 1667044 h 1667044"/>
                        <a:gd name="connsiteX14" fmla="*/ 688069 w 1598112"/>
                        <a:gd name="connsiteY14" fmla="*/ 1667044 h 1667044"/>
                        <a:gd name="connsiteX15" fmla="*/ 245157 w 1598112"/>
                        <a:gd name="connsiteY15" fmla="*/ 1224132 h 1667044"/>
                        <a:gd name="connsiteX16" fmla="*/ 245157 w 1598112"/>
                        <a:gd name="connsiteY16" fmla="*/ 1081257 h 1667044"/>
                        <a:gd name="connsiteX17" fmla="*/ 10433 w 1598112"/>
                        <a:gd name="connsiteY17" fmla="*/ 615950 h 1667044"/>
                        <a:gd name="connsiteX18" fmla="*/ 40785 w 1598112"/>
                        <a:gd name="connsiteY18" fmla="*/ 502675 h 1667044"/>
                        <a:gd name="connsiteX19" fmla="*/ 149669 w 1598112"/>
                        <a:gd name="connsiteY19" fmla="*/ 537418 h 1667044"/>
                        <a:gd name="connsiteX20" fmla="*/ 355340 w 1598112"/>
                        <a:gd name="connsiteY20" fmla="*/ 852999 h 1667044"/>
                        <a:gd name="connsiteX21" fmla="*/ 224065 w 1598112"/>
                        <a:gd name="connsiteY21" fmla="*/ 263600 h 1667044"/>
                        <a:gd name="connsiteX22" fmla="*/ 270231 w 1598112"/>
                        <a:gd name="connsiteY22" fmla="*/ 126026 h 1667044"/>
                        <a:gd name="connsiteX23" fmla="*/ 412193 w 1598112"/>
                        <a:gd name="connsiteY23" fmla="*/ 213896 h 1667044"/>
                        <a:gd name="connsiteX24" fmla="*/ 588942 w 1598112"/>
                        <a:gd name="connsiteY24" fmla="*/ 787807 h 1667044"/>
                        <a:gd name="connsiteX25" fmla="*/ 622795 w 1598112"/>
                        <a:gd name="connsiteY25" fmla="*/ 110942 h 1667044"/>
                        <a:gd name="connsiteX26" fmla="*/ 713979 w 1598112"/>
                        <a:gd name="connsiteY26" fmla="*/ 2 h 1667044"/>
                        <a:gd name="connsiteX0" fmla="*/ 713979 w 1587883"/>
                        <a:gd name="connsiteY0" fmla="*/ 2 h 1667044"/>
                        <a:gd name="connsiteX1" fmla="*/ 813943 w 1587883"/>
                        <a:gd name="connsiteY1" fmla="*/ 113136 h 1667044"/>
                        <a:gd name="connsiteX2" fmla="*/ 849570 w 1587883"/>
                        <a:gd name="connsiteY2" fmla="*/ 781220 h 1667044"/>
                        <a:gd name="connsiteX3" fmla="*/ 1026317 w 1587883"/>
                        <a:gd name="connsiteY3" fmla="*/ 213894 h 1667044"/>
                        <a:gd name="connsiteX4" fmla="*/ 1146332 w 1587883"/>
                        <a:gd name="connsiteY4" fmla="*/ 134805 h 1667044"/>
                        <a:gd name="connsiteX5" fmla="*/ 1205666 w 1587883"/>
                        <a:gd name="connsiteY5" fmla="*/ 267989 h 1667044"/>
                        <a:gd name="connsiteX6" fmla="*/ 1073170 w 1587883"/>
                        <a:gd name="connsiteY6" fmla="*/ 804936 h 1667044"/>
                        <a:gd name="connsiteX7" fmla="*/ 1072381 w 1587883"/>
                        <a:gd name="connsiteY7" fmla="*/ 992192 h 1667044"/>
                        <a:gd name="connsiteX8" fmla="*/ 1170916 w 1587883"/>
                        <a:gd name="connsiteY8" fmla="*/ 1029534 h 1667044"/>
                        <a:gd name="connsiteX9" fmla="*/ 1397117 w 1587883"/>
                        <a:gd name="connsiteY9" fmla="*/ 900179 h 1667044"/>
                        <a:gd name="connsiteX10" fmla="*/ 1584867 w 1587883"/>
                        <a:gd name="connsiteY10" fmla="*/ 950954 h 1667044"/>
                        <a:gd name="connsiteX11" fmla="*/ 1490526 w 1587883"/>
                        <a:gd name="connsiteY11" fmla="*/ 1120958 h 1667044"/>
                        <a:gd name="connsiteX12" fmla="*/ 1139038 w 1587883"/>
                        <a:gd name="connsiteY12" fmla="*/ 1396534 h 1667044"/>
                        <a:gd name="connsiteX13" fmla="*/ 730932 w 1587883"/>
                        <a:gd name="connsiteY13" fmla="*/ 1667044 h 1667044"/>
                        <a:gd name="connsiteX14" fmla="*/ 688069 w 1587883"/>
                        <a:gd name="connsiteY14" fmla="*/ 1667044 h 1667044"/>
                        <a:gd name="connsiteX15" fmla="*/ 245157 w 1587883"/>
                        <a:gd name="connsiteY15" fmla="*/ 1224132 h 1667044"/>
                        <a:gd name="connsiteX16" fmla="*/ 245157 w 1587883"/>
                        <a:gd name="connsiteY16" fmla="*/ 1081257 h 1667044"/>
                        <a:gd name="connsiteX17" fmla="*/ 10433 w 1587883"/>
                        <a:gd name="connsiteY17" fmla="*/ 615950 h 1667044"/>
                        <a:gd name="connsiteX18" fmla="*/ 40785 w 1587883"/>
                        <a:gd name="connsiteY18" fmla="*/ 502675 h 1667044"/>
                        <a:gd name="connsiteX19" fmla="*/ 149669 w 1587883"/>
                        <a:gd name="connsiteY19" fmla="*/ 537418 h 1667044"/>
                        <a:gd name="connsiteX20" fmla="*/ 355340 w 1587883"/>
                        <a:gd name="connsiteY20" fmla="*/ 852999 h 1667044"/>
                        <a:gd name="connsiteX21" fmla="*/ 224065 w 1587883"/>
                        <a:gd name="connsiteY21" fmla="*/ 263600 h 1667044"/>
                        <a:gd name="connsiteX22" fmla="*/ 270231 w 1587883"/>
                        <a:gd name="connsiteY22" fmla="*/ 126026 h 1667044"/>
                        <a:gd name="connsiteX23" fmla="*/ 412193 w 1587883"/>
                        <a:gd name="connsiteY23" fmla="*/ 213896 h 1667044"/>
                        <a:gd name="connsiteX24" fmla="*/ 588942 w 1587883"/>
                        <a:gd name="connsiteY24" fmla="*/ 787807 h 1667044"/>
                        <a:gd name="connsiteX25" fmla="*/ 622795 w 1587883"/>
                        <a:gd name="connsiteY25" fmla="*/ 110942 h 1667044"/>
                        <a:gd name="connsiteX26" fmla="*/ 713979 w 1587883"/>
                        <a:gd name="connsiteY26" fmla="*/ 2 h 1667044"/>
                        <a:gd name="connsiteX0" fmla="*/ 713979 w 1555959"/>
                        <a:gd name="connsiteY0" fmla="*/ 2 h 1667044"/>
                        <a:gd name="connsiteX1" fmla="*/ 813943 w 1555959"/>
                        <a:gd name="connsiteY1" fmla="*/ 113136 h 1667044"/>
                        <a:gd name="connsiteX2" fmla="*/ 849570 w 1555959"/>
                        <a:gd name="connsiteY2" fmla="*/ 781220 h 1667044"/>
                        <a:gd name="connsiteX3" fmla="*/ 1026317 w 1555959"/>
                        <a:gd name="connsiteY3" fmla="*/ 213894 h 1667044"/>
                        <a:gd name="connsiteX4" fmla="*/ 1146332 w 1555959"/>
                        <a:gd name="connsiteY4" fmla="*/ 134805 h 1667044"/>
                        <a:gd name="connsiteX5" fmla="*/ 1205666 w 1555959"/>
                        <a:gd name="connsiteY5" fmla="*/ 267989 h 1667044"/>
                        <a:gd name="connsiteX6" fmla="*/ 1073170 w 1555959"/>
                        <a:gd name="connsiteY6" fmla="*/ 804936 h 1667044"/>
                        <a:gd name="connsiteX7" fmla="*/ 1072381 w 1555959"/>
                        <a:gd name="connsiteY7" fmla="*/ 992192 h 1667044"/>
                        <a:gd name="connsiteX8" fmla="*/ 1170916 w 1555959"/>
                        <a:gd name="connsiteY8" fmla="*/ 1029534 h 1667044"/>
                        <a:gd name="connsiteX9" fmla="*/ 1397117 w 1555959"/>
                        <a:gd name="connsiteY9" fmla="*/ 900179 h 1667044"/>
                        <a:gd name="connsiteX10" fmla="*/ 1549748 w 1555959"/>
                        <a:gd name="connsiteY10" fmla="*/ 935590 h 1667044"/>
                        <a:gd name="connsiteX11" fmla="*/ 1490526 w 1555959"/>
                        <a:gd name="connsiteY11" fmla="*/ 1120958 h 1667044"/>
                        <a:gd name="connsiteX12" fmla="*/ 1139038 w 1555959"/>
                        <a:gd name="connsiteY12" fmla="*/ 1396534 h 1667044"/>
                        <a:gd name="connsiteX13" fmla="*/ 730932 w 1555959"/>
                        <a:gd name="connsiteY13" fmla="*/ 1667044 h 1667044"/>
                        <a:gd name="connsiteX14" fmla="*/ 688069 w 1555959"/>
                        <a:gd name="connsiteY14" fmla="*/ 1667044 h 1667044"/>
                        <a:gd name="connsiteX15" fmla="*/ 245157 w 1555959"/>
                        <a:gd name="connsiteY15" fmla="*/ 1224132 h 1667044"/>
                        <a:gd name="connsiteX16" fmla="*/ 245157 w 1555959"/>
                        <a:gd name="connsiteY16" fmla="*/ 1081257 h 1667044"/>
                        <a:gd name="connsiteX17" fmla="*/ 10433 w 1555959"/>
                        <a:gd name="connsiteY17" fmla="*/ 615950 h 1667044"/>
                        <a:gd name="connsiteX18" fmla="*/ 40785 w 1555959"/>
                        <a:gd name="connsiteY18" fmla="*/ 502675 h 1667044"/>
                        <a:gd name="connsiteX19" fmla="*/ 149669 w 1555959"/>
                        <a:gd name="connsiteY19" fmla="*/ 537418 h 1667044"/>
                        <a:gd name="connsiteX20" fmla="*/ 355340 w 1555959"/>
                        <a:gd name="connsiteY20" fmla="*/ 852999 h 1667044"/>
                        <a:gd name="connsiteX21" fmla="*/ 224065 w 1555959"/>
                        <a:gd name="connsiteY21" fmla="*/ 263600 h 1667044"/>
                        <a:gd name="connsiteX22" fmla="*/ 270231 w 1555959"/>
                        <a:gd name="connsiteY22" fmla="*/ 126026 h 1667044"/>
                        <a:gd name="connsiteX23" fmla="*/ 412193 w 1555959"/>
                        <a:gd name="connsiteY23" fmla="*/ 213896 h 1667044"/>
                        <a:gd name="connsiteX24" fmla="*/ 588942 w 1555959"/>
                        <a:gd name="connsiteY24" fmla="*/ 787807 h 1667044"/>
                        <a:gd name="connsiteX25" fmla="*/ 622795 w 1555959"/>
                        <a:gd name="connsiteY25" fmla="*/ 110942 h 1667044"/>
                        <a:gd name="connsiteX26" fmla="*/ 713979 w 1555959"/>
                        <a:gd name="connsiteY26" fmla="*/ 2 h 1667044"/>
                        <a:gd name="connsiteX0" fmla="*/ 713979 w 1561641"/>
                        <a:gd name="connsiteY0" fmla="*/ 2 h 1667044"/>
                        <a:gd name="connsiteX1" fmla="*/ 813943 w 1561641"/>
                        <a:gd name="connsiteY1" fmla="*/ 113136 h 1667044"/>
                        <a:gd name="connsiteX2" fmla="*/ 849570 w 1561641"/>
                        <a:gd name="connsiteY2" fmla="*/ 781220 h 1667044"/>
                        <a:gd name="connsiteX3" fmla="*/ 1026317 w 1561641"/>
                        <a:gd name="connsiteY3" fmla="*/ 213894 h 1667044"/>
                        <a:gd name="connsiteX4" fmla="*/ 1146332 w 1561641"/>
                        <a:gd name="connsiteY4" fmla="*/ 134805 h 1667044"/>
                        <a:gd name="connsiteX5" fmla="*/ 1205666 w 1561641"/>
                        <a:gd name="connsiteY5" fmla="*/ 267989 h 1667044"/>
                        <a:gd name="connsiteX6" fmla="*/ 1073170 w 1561641"/>
                        <a:gd name="connsiteY6" fmla="*/ 804936 h 1667044"/>
                        <a:gd name="connsiteX7" fmla="*/ 1072381 w 1561641"/>
                        <a:gd name="connsiteY7" fmla="*/ 992192 h 1667044"/>
                        <a:gd name="connsiteX8" fmla="*/ 1170916 w 1561641"/>
                        <a:gd name="connsiteY8" fmla="*/ 1029534 h 1667044"/>
                        <a:gd name="connsiteX9" fmla="*/ 1397117 w 1561641"/>
                        <a:gd name="connsiteY9" fmla="*/ 900179 h 1667044"/>
                        <a:gd name="connsiteX10" fmla="*/ 1549748 w 1561641"/>
                        <a:gd name="connsiteY10" fmla="*/ 935590 h 1667044"/>
                        <a:gd name="connsiteX11" fmla="*/ 1490526 w 1561641"/>
                        <a:gd name="connsiteY11" fmla="*/ 1120958 h 1667044"/>
                        <a:gd name="connsiteX12" fmla="*/ 1139038 w 1561641"/>
                        <a:gd name="connsiteY12" fmla="*/ 1396534 h 1667044"/>
                        <a:gd name="connsiteX13" fmla="*/ 730932 w 1561641"/>
                        <a:gd name="connsiteY13" fmla="*/ 1667044 h 1667044"/>
                        <a:gd name="connsiteX14" fmla="*/ 688069 w 1561641"/>
                        <a:gd name="connsiteY14" fmla="*/ 1667044 h 1667044"/>
                        <a:gd name="connsiteX15" fmla="*/ 245157 w 1561641"/>
                        <a:gd name="connsiteY15" fmla="*/ 1224132 h 1667044"/>
                        <a:gd name="connsiteX16" fmla="*/ 245157 w 1561641"/>
                        <a:gd name="connsiteY16" fmla="*/ 1081257 h 1667044"/>
                        <a:gd name="connsiteX17" fmla="*/ 10433 w 1561641"/>
                        <a:gd name="connsiteY17" fmla="*/ 615950 h 1667044"/>
                        <a:gd name="connsiteX18" fmla="*/ 40785 w 1561641"/>
                        <a:gd name="connsiteY18" fmla="*/ 502675 h 1667044"/>
                        <a:gd name="connsiteX19" fmla="*/ 149669 w 1561641"/>
                        <a:gd name="connsiteY19" fmla="*/ 537418 h 1667044"/>
                        <a:gd name="connsiteX20" fmla="*/ 355340 w 1561641"/>
                        <a:gd name="connsiteY20" fmla="*/ 852999 h 1667044"/>
                        <a:gd name="connsiteX21" fmla="*/ 224065 w 1561641"/>
                        <a:gd name="connsiteY21" fmla="*/ 263600 h 1667044"/>
                        <a:gd name="connsiteX22" fmla="*/ 270231 w 1561641"/>
                        <a:gd name="connsiteY22" fmla="*/ 126026 h 1667044"/>
                        <a:gd name="connsiteX23" fmla="*/ 412193 w 1561641"/>
                        <a:gd name="connsiteY23" fmla="*/ 213896 h 1667044"/>
                        <a:gd name="connsiteX24" fmla="*/ 588942 w 1561641"/>
                        <a:gd name="connsiteY24" fmla="*/ 787807 h 1667044"/>
                        <a:gd name="connsiteX25" fmla="*/ 622795 w 1561641"/>
                        <a:gd name="connsiteY25" fmla="*/ 110942 h 1667044"/>
                        <a:gd name="connsiteX26" fmla="*/ 713979 w 1561641"/>
                        <a:gd name="connsiteY26" fmla="*/ 2 h 1667044"/>
                        <a:gd name="connsiteX0" fmla="*/ 713979 w 1557053"/>
                        <a:gd name="connsiteY0" fmla="*/ 2 h 1667044"/>
                        <a:gd name="connsiteX1" fmla="*/ 813943 w 1557053"/>
                        <a:gd name="connsiteY1" fmla="*/ 113136 h 1667044"/>
                        <a:gd name="connsiteX2" fmla="*/ 849570 w 1557053"/>
                        <a:gd name="connsiteY2" fmla="*/ 781220 h 1667044"/>
                        <a:gd name="connsiteX3" fmla="*/ 1026317 w 1557053"/>
                        <a:gd name="connsiteY3" fmla="*/ 213894 h 1667044"/>
                        <a:gd name="connsiteX4" fmla="*/ 1146332 w 1557053"/>
                        <a:gd name="connsiteY4" fmla="*/ 134805 h 1667044"/>
                        <a:gd name="connsiteX5" fmla="*/ 1205666 w 1557053"/>
                        <a:gd name="connsiteY5" fmla="*/ 267989 h 1667044"/>
                        <a:gd name="connsiteX6" fmla="*/ 1073170 w 1557053"/>
                        <a:gd name="connsiteY6" fmla="*/ 804936 h 1667044"/>
                        <a:gd name="connsiteX7" fmla="*/ 1072381 w 1557053"/>
                        <a:gd name="connsiteY7" fmla="*/ 992192 h 1667044"/>
                        <a:gd name="connsiteX8" fmla="*/ 1170916 w 1557053"/>
                        <a:gd name="connsiteY8" fmla="*/ 1029534 h 1667044"/>
                        <a:gd name="connsiteX9" fmla="*/ 1381753 w 1557053"/>
                        <a:gd name="connsiteY9" fmla="*/ 913349 h 1667044"/>
                        <a:gd name="connsiteX10" fmla="*/ 1549748 w 1557053"/>
                        <a:gd name="connsiteY10" fmla="*/ 935590 h 1667044"/>
                        <a:gd name="connsiteX11" fmla="*/ 1490526 w 1557053"/>
                        <a:gd name="connsiteY11" fmla="*/ 1120958 h 1667044"/>
                        <a:gd name="connsiteX12" fmla="*/ 1139038 w 1557053"/>
                        <a:gd name="connsiteY12" fmla="*/ 1396534 h 1667044"/>
                        <a:gd name="connsiteX13" fmla="*/ 730932 w 1557053"/>
                        <a:gd name="connsiteY13" fmla="*/ 1667044 h 1667044"/>
                        <a:gd name="connsiteX14" fmla="*/ 688069 w 1557053"/>
                        <a:gd name="connsiteY14" fmla="*/ 1667044 h 1667044"/>
                        <a:gd name="connsiteX15" fmla="*/ 245157 w 1557053"/>
                        <a:gd name="connsiteY15" fmla="*/ 1224132 h 1667044"/>
                        <a:gd name="connsiteX16" fmla="*/ 245157 w 1557053"/>
                        <a:gd name="connsiteY16" fmla="*/ 1081257 h 1667044"/>
                        <a:gd name="connsiteX17" fmla="*/ 10433 w 1557053"/>
                        <a:gd name="connsiteY17" fmla="*/ 615950 h 1667044"/>
                        <a:gd name="connsiteX18" fmla="*/ 40785 w 1557053"/>
                        <a:gd name="connsiteY18" fmla="*/ 502675 h 1667044"/>
                        <a:gd name="connsiteX19" fmla="*/ 149669 w 1557053"/>
                        <a:gd name="connsiteY19" fmla="*/ 537418 h 1667044"/>
                        <a:gd name="connsiteX20" fmla="*/ 355340 w 1557053"/>
                        <a:gd name="connsiteY20" fmla="*/ 852999 h 1667044"/>
                        <a:gd name="connsiteX21" fmla="*/ 224065 w 1557053"/>
                        <a:gd name="connsiteY21" fmla="*/ 263600 h 1667044"/>
                        <a:gd name="connsiteX22" fmla="*/ 270231 w 1557053"/>
                        <a:gd name="connsiteY22" fmla="*/ 126026 h 1667044"/>
                        <a:gd name="connsiteX23" fmla="*/ 412193 w 1557053"/>
                        <a:gd name="connsiteY23" fmla="*/ 213896 h 1667044"/>
                        <a:gd name="connsiteX24" fmla="*/ 588942 w 1557053"/>
                        <a:gd name="connsiteY24" fmla="*/ 787807 h 1667044"/>
                        <a:gd name="connsiteX25" fmla="*/ 622795 w 1557053"/>
                        <a:gd name="connsiteY25" fmla="*/ 110942 h 1667044"/>
                        <a:gd name="connsiteX26" fmla="*/ 713979 w 1557053"/>
                        <a:gd name="connsiteY26" fmla="*/ 2 h 1667044"/>
                        <a:gd name="connsiteX0" fmla="*/ 713979 w 1559893"/>
                        <a:gd name="connsiteY0" fmla="*/ 2 h 1667044"/>
                        <a:gd name="connsiteX1" fmla="*/ 813943 w 1559893"/>
                        <a:gd name="connsiteY1" fmla="*/ 113136 h 1667044"/>
                        <a:gd name="connsiteX2" fmla="*/ 849570 w 1559893"/>
                        <a:gd name="connsiteY2" fmla="*/ 781220 h 1667044"/>
                        <a:gd name="connsiteX3" fmla="*/ 1026317 w 1559893"/>
                        <a:gd name="connsiteY3" fmla="*/ 213894 h 1667044"/>
                        <a:gd name="connsiteX4" fmla="*/ 1146332 w 1559893"/>
                        <a:gd name="connsiteY4" fmla="*/ 134805 h 1667044"/>
                        <a:gd name="connsiteX5" fmla="*/ 1205666 w 1559893"/>
                        <a:gd name="connsiteY5" fmla="*/ 267989 h 1667044"/>
                        <a:gd name="connsiteX6" fmla="*/ 1073170 w 1559893"/>
                        <a:gd name="connsiteY6" fmla="*/ 804936 h 1667044"/>
                        <a:gd name="connsiteX7" fmla="*/ 1072381 w 1559893"/>
                        <a:gd name="connsiteY7" fmla="*/ 992192 h 1667044"/>
                        <a:gd name="connsiteX8" fmla="*/ 1170916 w 1559893"/>
                        <a:gd name="connsiteY8" fmla="*/ 1029534 h 1667044"/>
                        <a:gd name="connsiteX9" fmla="*/ 1381753 w 1559893"/>
                        <a:gd name="connsiteY9" fmla="*/ 913349 h 1667044"/>
                        <a:gd name="connsiteX10" fmla="*/ 1549748 w 1559893"/>
                        <a:gd name="connsiteY10" fmla="*/ 935590 h 1667044"/>
                        <a:gd name="connsiteX11" fmla="*/ 1490526 w 1559893"/>
                        <a:gd name="connsiteY11" fmla="*/ 1120958 h 1667044"/>
                        <a:gd name="connsiteX12" fmla="*/ 1139038 w 1559893"/>
                        <a:gd name="connsiteY12" fmla="*/ 1396534 h 1667044"/>
                        <a:gd name="connsiteX13" fmla="*/ 730932 w 1559893"/>
                        <a:gd name="connsiteY13" fmla="*/ 1667044 h 1667044"/>
                        <a:gd name="connsiteX14" fmla="*/ 688069 w 1559893"/>
                        <a:gd name="connsiteY14" fmla="*/ 1667044 h 1667044"/>
                        <a:gd name="connsiteX15" fmla="*/ 245157 w 1559893"/>
                        <a:gd name="connsiteY15" fmla="*/ 1224132 h 1667044"/>
                        <a:gd name="connsiteX16" fmla="*/ 245157 w 1559893"/>
                        <a:gd name="connsiteY16" fmla="*/ 1081257 h 1667044"/>
                        <a:gd name="connsiteX17" fmla="*/ 10433 w 1559893"/>
                        <a:gd name="connsiteY17" fmla="*/ 615950 h 1667044"/>
                        <a:gd name="connsiteX18" fmla="*/ 40785 w 1559893"/>
                        <a:gd name="connsiteY18" fmla="*/ 502675 h 1667044"/>
                        <a:gd name="connsiteX19" fmla="*/ 149669 w 1559893"/>
                        <a:gd name="connsiteY19" fmla="*/ 537418 h 1667044"/>
                        <a:gd name="connsiteX20" fmla="*/ 355340 w 1559893"/>
                        <a:gd name="connsiteY20" fmla="*/ 852999 h 1667044"/>
                        <a:gd name="connsiteX21" fmla="*/ 224065 w 1559893"/>
                        <a:gd name="connsiteY21" fmla="*/ 263600 h 1667044"/>
                        <a:gd name="connsiteX22" fmla="*/ 270231 w 1559893"/>
                        <a:gd name="connsiteY22" fmla="*/ 126026 h 1667044"/>
                        <a:gd name="connsiteX23" fmla="*/ 412193 w 1559893"/>
                        <a:gd name="connsiteY23" fmla="*/ 213896 h 1667044"/>
                        <a:gd name="connsiteX24" fmla="*/ 588942 w 1559893"/>
                        <a:gd name="connsiteY24" fmla="*/ 787807 h 1667044"/>
                        <a:gd name="connsiteX25" fmla="*/ 622795 w 1559893"/>
                        <a:gd name="connsiteY25" fmla="*/ 110942 h 1667044"/>
                        <a:gd name="connsiteX26" fmla="*/ 713979 w 155989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0761 w 1560423"/>
                        <a:gd name="connsiteY22" fmla="*/ 126026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0761 w 1560423"/>
                        <a:gd name="connsiteY22" fmla="*/ 126026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7346 w 1560423"/>
                        <a:gd name="connsiteY22" fmla="*/ 119441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7346 w 1560423"/>
                        <a:gd name="connsiteY22" fmla="*/ 119441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7346 w 1560423"/>
                        <a:gd name="connsiteY22" fmla="*/ 119441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560423" h="1667044">
                          <a:moveTo>
                            <a:pt x="714509" y="2"/>
                          </a:moveTo>
                          <a:cubicBezTo>
                            <a:pt x="770510" y="368"/>
                            <a:pt x="814473" y="53078"/>
                            <a:pt x="814473" y="113136"/>
                          </a:cubicBezTo>
                          <a:cubicBezTo>
                            <a:pt x="820495" y="337294"/>
                            <a:pt x="814704" y="764427"/>
                            <a:pt x="850100" y="781220"/>
                          </a:cubicBezTo>
                          <a:cubicBezTo>
                            <a:pt x="885496" y="798013"/>
                            <a:pt x="972321" y="403734"/>
                            <a:pt x="1026847" y="213894"/>
                          </a:cubicBezTo>
                          <a:cubicBezTo>
                            <a:pt x="1042391" y="155882"/>
                            <a:pt x="1092826" y="121399"/>
                            <a:pt x="1146862" y="134805"/>
                          </a:cubicBezTo>
                          <a:cubicBezTo>
                            <a:pt x="1200898" y="148211"/>
                            <a:pt x="1221740" y="209977"/>
                            <a:pt x="1206196" y="267989"/>
                          </a:cubicBezTo>
                          <a:lnTo>
                            <a:pt x="1073700" y="804936"/>
                          </a:lnTo>
                          <a:cubicBezTo>
                            <a:pt x="1070062" y="858332"/>
                            <a:pt x="1056620" y="954759"/>
                            <a:pt x="1072911" y="992192"/>
                          </a:cubicBezTo>
                          <a:cubicBezTo>
                            <a:pt x="1089202" y="1029625"/>
                            <a:pt x="1146911" y="1045164"/>
                            <a:pt x="1171446" y="1029534"/>
                          </a:cubicBezTo>
                          <a:lnTo>
                            <a:pt x="1382283" y="913349"/>
                          </a:lnTo>
                          <a:cubicBezTo>
                            <a:pt x="1445519" y="876839"/>
                            <a:pt x="1525564" y="892209"/>
                            <a:pt x="1550278" y="935590"/>
                          </a:cubicBezTo>
                          <a:cubicBezTo>
                            <a:pt x="1574992" y="978971"/>
                            <a:pt x="1554292" y="1084449"/>
                            <a:pt x="1491056" y="1120958"/>
                          </a:cubicBezTo>
                          <a:lnTo>
                            <a:pt x="1139568" y="1396534"/>
                          </a:lnTo>
                          <a:cubicBezTo>
                            <a:pt x="1072331" y="1555502"/>
                            <a:pt x="914923" y="1667044"/>
                            <a:pt x="731462" y="1667044"/>
                          </a:cubicBezTo>
                          <a:lnTo>
                            <a:pt x="688599" y="1667044"/>
                          </a:lnTo>
                          <a:cubicBezTo>
                            <a:pt x="443985" y="1667044"/>
                            <a:pt x="245687" y="1468746"/>
                            <a:pt x="245687" y="1224132"/>
                          </a:cubicBezTo>
                          <a:lnTo>
                            <a:pt x="245687" y="1081257"/>
                          </a:lnTo>
                          <a:lnTo>
                            <a:pt x="10963" y="615950"/>
                          </a:lnTo>
                          <a:cubicBezTo>
                            <a:pt x="-11936" y="576289"/>
                            <a:pt x="2746" y="515763"/>
                            <a:pt x="39121" y="498284"/>
                          </a:cubicBezTo>
                          <a:cubicBezTo>
                            <a:pt x="75496" y="480805"/>
                            <a:pt x="97773" y="479031"/>
                            <a:pt x="150199" y="537418"/>
                          </a:cubicBezTo>
                          <a:cubicBezTo>
                            <a:pt x="202625" y="595805"/>
                            <a:pt x="332497" y="872295"/>
                            <a:pt x="355870" y="852999"/>
                          </a:cubicBezTo>
                          <a:cubicBezTo>
                            <a:pt x="379243" y="833703"/>
                            <a:pt x="271280" y="458603"/>
                            <a:pt x="224595" y="263600"/>
                          </a:cubicBezTo>
                          <a:cubicBezTo>
                            <a:pt x="209051" y="205588"/>
                            <a:pt x="230627" y="132115"/>
                            <a:pt x="277346" y="119441"/>
                          </a:cubicBezTo>
                          <a:cubicBezTo>
                            <a:pt x="324065" y="106767"/>
                            <a:pt x="363263" y="105063"/>
                            <a:pt x="412723" y="213896"/>
                          </a:cubicBezTo>
                          <a:cubicBezTo>
                            <a:pt x="467249" y="405932"/>
                            <a:pt x="554372" y="804966"/>
                            <a:pt x="589472" y="787807"/>
                          </a:cubicBezTo>
                          <a:cubicBezTo>
                            <a:pt x="624572" y="770648"/>
                            <a:pt x="614967" y="337296"/>
                            <a:pt x="623325" y="110942"/>
                          </a:cubicBezTo>
                          <a:cubicBezTo>
                            <a:pt x="623325" y="50884"/>
                            <a:pt x="658508" y="-364"/>
                            <a:pt x="714509" y="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8" name="フリーフォーム: 図形 77">
                      <a:extLst>
                        <a:ext uri="{FF2B5EF4-FFF2-40B4-BE49-F238E27FC236}">
                          <a16:creationId xmlns:a16="http://schemas.microsoft.com/office/drawing/2014/main" id="{2789B43A-B605-3CBE-D6F4-91EE565BA4B2}"/>
                        </a:ext>
                      </a:extLst>
                    </p:cNvPr>
                    <p:cNvSpPr/>
                    <p:nvPr/>
                  </p:nvSpPr>
                  <p:spPr>
                    <a:xfrm rot="2796718" flipH="1">
                      <a:off x="3225605" y="5536916"/>
                      <a:ext cx="982578" cy="1049714"/>
                    </a:xfrm>
                    <a:custGeom>
                      <a:avLst/>
                      <a:gdLst>
                        <a:gd name="connsiteX0" fmla="*/ 723449 w 1674729"/>
                        <a:gd name="connsiteY0" fmla="*/ 0 h 1667042"/>
                        <a:gd name="connsiteX1" fmla="*/ 832193 w 1674729"/>
                        <a:gd name="connsiteY1" fmla="*/ 108744 h 1667042"/>
                        <a:gd name="connsiteX2" fmla="*/ 832193 w 1674729"/>
                        <a:gd name="connsiteY2" fmla="*/ 781218 h 1667042"/>
                        <a:gd name="connsiteX3" fmla="*/ 861235 w 1674729"/>
                        <a:gd name="connsiteY3" fmla="*/ 781218 h 1667042"/>
                        <a:gd name="connsiteX4" fmla="*/ 1013838 w 1674729"/>
                        <a:gd name="connsiteY4" fmla="*/ 211697 h 1667042"/>
                        <a:gd name="connsiteX5" fmla="*/ 1147022 w 1674729"/>
                        <a:gd name="connsiteY5" fmla="*/ 134803 h 1667042"/>
                        <a:gd name="connsiteX6" fmla="*/ 1223916 w 1674729"/>
                        <a:gd name="connsiteY6" fmla="*/ 267987 h 1667042"/>
                        <a:gd name="connsiteX7" fmla="*/ 1054692 w 1674729"/>
                        <a:gd name="connsiteY7" fmla="*/ 899539 h 1667042"/>
                        <a:gd name="connsiteX8" fmla="*/ 1051911 w 1674729"/>
                        <a:gd name="connsiteY8" fmla="*/ 914682 h 1667042"/>
                        <a:gd name="connsiteX9" fmla="*/ 1097255 w 1674729"/>
                        <a:gd name="connsiteY9" fmla="*/ 1056814 h 1667042"/>
                        <a:gd name="connsiteX10" fmla="*/ 1108948 w 1674729"/>
                        <a:gd name="connsiteY10" fmla="*/ 1067074 h 1667042"/>
                        <a:gd name="connsiteX11" fmla="*/ 1476388 w 1674729"/>
                        <a:gd name="connsiteY11" fmla="*/ 854933 h 1667042"/>
                        <a:gd name="connsiteX12" fmla="*/ 1656994 w 1674729"/>
                        <a:gd name="connsiteY12" fmla="*/ 903326 h 1667042"/>
                        <a:gd name="connsiteX13" fmla="*/ 1608601 w 1674729"/>
                        <a:gd name="connsiteY13" fmla="*/ 1083932 h 1667042"/>
                        <a:gd name="connsiteX14" fmla="*/ 1155573 w 1674729"/>
                        <a:gd name="connsiteY14" fmla="*/ 1345488 h 1667042"/>
                        <a:gd name="connsiteX15" fmla="*/ 1139728 w 1674729"/>
                        <a:gd name="connsiteY15" fmla="*/ 1396532 h 1667042"/>
                        <a:gd name="connsiteX16" fmla="*/ 731622 w 1674729"/>
                        <a:gd name="connsiteY16" fmla="*/ 1667042 h 1667042"/>
                        <a:gd name="connsiteX17" fmla="*/ 688759 w 1674729"/>
                        <a:gd name="connsiteY17" fmla="*/ 1667042 h 1667042"/>
                        <a:gd name="connsiteX18" fmla="*/ 245847 w 1674729"/>
                        <a:gd name="connsiteY18" fmla="*/ 1224130 h 1667042"/>
                        <a:gd name="connsiteX19" fmla="*/ 245847 w 1674729"/>
                        <a:gd name="connsiteY19" fmla="*/ 1081255 h 1667042"/>
                        <a:gd name="connsiteX20" fmla="*/ 250890 w 1674729"/>
                        <a:gd name="connsiteY20" fmla="*/ 1031236 h 1667042"/>
                        <a:gd name="connsiteX21" fmla="*/ 11123 w 1674729"/>
                        <a:gd name="connsiteY21" fmla="*/ 615948 h 1667042"/>
                        <a:gd name="connsiteX22" fmla="*/ 41475 w 1674729"/>
                        <a:gd name="connsiteY22" fmla="*/ 502673 h 1667042"/>
                        <a:gd name="connsiteX23" fmla="*/ 72686 w 1674729"/>
                        <a:gd name="connsiteY23" fmla="*/ 492178 h 1667042"/>
                        <a:gd name="connsiteX24" fmla="*/ 154750 w 1674729"/>
                        <a:gd name="connsiteY24" fmla="*/ 533025 h 1667042"/>
                        <a:gd name="connsiteX25" fmla="*/ 343923 w 1674729"/>
                        <a:gd name="connsiteY25" fmla="*/ 860684 h 1667042"/>
                        <a:gd name="connsiteX26" fmla="*/ 369200 w 1674729"/>
                        <a:gd name="connsiteY26" fmla="*/ 839828 h 1667042"/>
                        <a:gd name="connsiteX27" fmla="*/ 215975 w 1674729"/>
                        <a:gd name="connsiteY27" fmla="*/ 267988 h 1667042"/>
                        <a:gd name="connsiteX28" fmla="*/ 292870 w 1674729"/>
                        <a:gd name="connsiteY28" fmla="*/ 134804 h 1667042"/>
                        <a:gd name="connsiteX29" fmla="*/ 335967 w 1674729"/>
                        <a:gd name="connsiteY29" fmla="*/ 132103 h 1667042"/>
                        <a:gd name="connsiteX30" fmla="*/ 426053 w 1674729"/>
                        <a:gd name="connsiteY30" fmla="*/ 211698 h 1667042"/>
                        <a:gd name="connsiteX31" fmla="*/ 578656 w 1674729"/>
                        <a:gd name="connsiteY31" fmla="*/ 781218 h 1667042"/>
                        <a:gd name="connsiteX32" fmla="*/ 614705 w 1674729"/>
                        <a:gd name="connsiteY32" fmla="*/ 781218 h 1667042"/>
                        <a:gd name="connsiteX33" fmla="*/ 614705 w 1674729"/>
                        <a:gd name="connsiteY33" fmla="*/ 108744 h 1667042"/>
                        <a:gd name="connsiteX34" fmla="*/ 723449 w 1674729"/>
                        <a:gd name="connsiteY34" fmla="*/ 0 h 1667042"/>
                        <a:gd name="connsiteX0" fmla="*/ 723449 w 1674117"/>
                        <a:gd name="connsiteY0" fmla="*/ 0 h 1667042"/>
                        <a:gd name="connsiteX1" fmla="*/ 832193 w 1674117"/>
                        <a:gd name="connsiteY1" fmla="*/ 108744 h 1667042"/>
                        <a:gd name="connsiteX2" fmla="*/ 832193 w 1674117"/>
                        <a:gd name="connsiteY2" fmla="*/ 781218 h 1667042"/>
                        <a:gd name="connsiteX3" fmla="*/ 861235 w 1674117"/>
                        <a:gd name="connsiteY3" fmla="*/ 781218 h 1667042"/>
                        <a:gd name="connsiteX4" fmla="*/ 1013838 w 1674117"/>
                        <a:gd name="connsiteY4" fmla="*/ 211697 h 1667042"/>
                        <a:gd name="connsiteX5" fmla="*/ 1147022 w 1674117"/>
                        <a:gd name="connsiteY5" fmla="*/ 134803 h 1667042"/>
                        <a:gd name="connsiteX6" fmla="*/ 1223916 w 1674117"/>
                        <a:gd name="connsiteY6" fmla="*/ 267987 h 1667042"/>
                        <a:gd name="connsiteX7" fmla="*/ 1054692 w 1674117"/>
                        <a:gd name="connsiteY7" fmla="*/ 899539 h 1667042"/>
                        <a:gd name="connsiteX8" fmla="*/ 1051911 w 1674117"/>
                        <a:gd name="connsiteY8" fmla="*/ 914682 h 1667042"/>
                        <a:gd name="connsiteX9" fmla="*/ 1097255 w 1674117"/>
                        <a:gd name="connsiteY9" fmla="*/ 1056814 h 1667042"/>
                        <a:gd name="connsiteX10" fmla="*/ 1108948 w 1674117"/>
                        <a:gd name="connsiteY10" fmla="*/ 1067074 h 1667042"/>
                        <a:gd name="connsiteX11" fmla="*/ 1397807 w 1674117"/>
                        <a:gd name="connsiteY11" fmla="*/ 900177 h 1667042"/>
                        <a:gd name="connsiteX12" fmla="*/ 1656994 w 1674117"/>
                        <a:gd name="connsiteY12" fmla="*/ 903326 h 1667042"/>
                        <a:gd name="connsiteX13" fmla="*/ 1608601 w 1674117"/>
                        <a:gd name="connsiteY13" fmla="*/ 1083932 h 1667042"/>
                        <a:gd name="connsiteX14" fmla="*/ 1155573 w 1674117"/>
                        <a:gd name="connsiteY14" fmla="*/ 1345488 h 1667042"/>
                        <a:gd name="connsiteX15" fmla="*/ 1139728 w 1674117"/>
                        <a:gd name="connsiteY15" fmla="*/ 1396532 h 1667042"/>
                        <a:gd name="connsiteX16" fmla="*/ 731622 w 1674117"/>
                        <a:gd name="connsiteY16" fmla="*/ 1667042 h 1667042"/>
                        <a:gd name="connsiteX17" fmla="*/ 688759 w 1674117"/>
                        <a:gd name="connsiteY17" fmla="*/ 1667042 h 1667042"/>
                        <a:gd name="connsiteX18" fmla="*/ 245847 w 1674117"/>
                        <a:gd name="connsiteY18" fmla="*/ 1224130 h 1667042"/>
                        <a:gd name="connsiteX19" fmla="*/ 245847 w 1674117"/>
                        <a:gd name="connsiteY19" fmla="*/ 1081255 h 1667042"/>
                        <a:gd name="connsiteX20" fmla="*/ 250890 w 1674117"/>
                        <a:gd name="connsiteY20" fmla="*/ 1031236 h 1667042"/>
                        <a:gd name="connsiteX21" fmla="*/ 11123 w 1674117"/>
                        <a:gd name="connsiteY21" fmla="*/ 615948 h 1667042"/>
                        <a:gd name="connsiteX22" fmla="*/ 41475 w 1674117"/>
                        <a:gd name="connsiteY22" fmla="*/ 502673 h 1667042"/>
                        <a:gd name="connsiteX23" fmla="*/ 72686 w 1674117"/>
                        <a:gd name="connsiteY23" fmla="*/ 492178 h 1667042"/>
                        <a:gd name="connsiteX24" fmla="*/ 154750 w 1674117"/>
                        <a:gd name="connsiteY24" fmla="*/ 533025 h 1667042"/>
                        <a:gd name="connsiteX25" fmla="*/ 343923 w 1674117"/>
                        <a:gd name="connsiteY25" fmla="*/ 860684 h 1667042"/>
                        <a:gd name="connsiteX26" fmla="*/ 369200 w 1674117"/>
                        <a:gd name="connsiteY26" fmla="*/ 839828 h 1667042"/>
                        <a:gd name="connsiteX27" fmla="*/ 215975 w 1674117"/>
                        <a:gd name="connsiteY27" fmla="*/ 267988 h 1667042"/>
                        <a:gd name="connsiteX28" fmla="*/ 292870 w 1674117"/>
                        <a:gd name="connsiteY28" fmla="*/ 134804 h 1667042"/>
                        <a:gd name="connsiteX29" fmla="*/ 335967 w 1674117"/>
                        <a:gd name="connsiteY29" fmla="*/ 132103 h 1667042"/>
                        <a:gd name="connsiteX30" fmla="*/ 426053 w 1674117"/>
                        <a:gd name="connsiteY30" fmla="*/ 211698 h 1667042"/>
                        <a:gd name="connsiteX31" fmla="*/ 578656 w 1674117"/>
                        <a:gd name="connsiteY31" fmla="*/ 781218 h 1667042"/>
                        <a:gd name="connsiteX32" fmla="*/ 614705 w 1674117"/>
                        <a:gd name="connsiteY32" fmla="*/ 781218 h 1667042"/>
                        <a:gd name="connsiteX33" fmla="*/ 614705 w 1674117"/>
                        <a:gd name="connsiteY33" fmla="*/ 108744 h 1667042"/>
                        <a:gd name="connsiteX34" fmla="*/ 723449 w 1674117"/>
                        <a:gd name="connsiteY34" fmla="*/ 0 h 1667042"/>
                        <a:gd name="connsiteX0" fmla="*/ 723449 w 1659290"/>
                        <a:gd name="connsiteY0" fmla="*/ 0 h 1667042"/>
                        <a:gd name="connsiteX1" fmla="*/ 832193 w 1659290"/>
                        <a:gd name="connsiteY1" fmla="*/ 108744 h 1667042"/>
                        <a:gd name="connsiteX2" fmla="*/ 832193 w 1659290"/>
                        <a:gd name="connsiteY2" fmla="*/ 781218 h 1667042"/>
                        <a:gd name="connsiteX3" fmla="*/ 861235 w 1659290"/>
                        <a:gd name="connsiteY3" fmla="*/ 781218 h 1667042"/>
                        <a:gd name="connsiteX4" fmla="*/ 1013838 w 1659290"/>
                        <a:gd name="connsiteY4" fmla="*/ 211697 h 1667042"/>
                        <a:gd name="connsiteX5" fmla="*/ 1147022 w 1659290"/>
                        <a:gd name="connsiteY5" fmla="*/ 134803 h 1667042"/>
                        <a:gd name="connsiteX6" fmla="*/ 1223916 w 1659290"/>
                        <a:gd name="connsiteY6" fmla="*/ 267987 h 1667042"/>
                        <a:gd name="connsiteX7" fmla="*/ 1054692 w 1659290"/>
                        <a:gd name="connsiteY7" fmla="*/ 899539 h 1667042"/>
                        <a:gd name="connsiteX8" fmla="*/ 1051911 w 1659290"/>
                        <a:gd name="connsiteY8" fmla="*/ 914682 h 1667042"/>
                        <a:gd name="connsiteX9" fmla="*/ 1097255 w 1659290"/>
                        <a:gd name="connsiteY9" fmla="*/ 1056814 h 1667042"/>
                        <a:gd name="connsiteX10" fmla="*/ 1108948 w 1659290"/>
                        <a:gd name="connsiteY10" fmla="*/ 1067074 h 1667042"/>
                        <a:gd name="connsiteX11" fmla="*/ 1397807 w 1659290"/>
                        <a:gd name="connsiteY11" fmla="*/ 900177 h 1667042"/>
                        <a:gd name="connsiteX12" fmla="*/ 1656994 w 1659290"/>
                        <a:gd name="connsiteY12" fmla="*/ 903326 h 1667042"/>
                        <a:gd name="connsiteX13" fmla="*/ 1510970 w 1659290"/>
                        <a:gd name="connsiteY13" fmla="*/ 1136320 h 1667042"/>
                        <a:gd name="connsiteX14" fmla="*/ 1155573 w 1659290"/>
                        <a:gd name="connsiteY14" fmla="*/ 1345488 h 1667042"/>
                        <a:gd name="connsiteX15" fmla="*/ 1139728 w 1659290"/>
                        <a:gd name="connsiteY15" fmla="*/ 1396532 h 1667042"/>
                        <a:gd name="connsiteX16" fmla="*/ 731622 w 1659290"/>
                        <a:gd name="connsiteY16" fmla="*/ 1667042 h 1667042"/>
                        <a:gd name="connsiteX17" fmla="*/ 688759 w 1659290"/>
                        <a:gd name="connsiteY17" fmla="*/ 1667042 h 1667042"/>
                        <a:gd name="connsiteX18" fmla="*/ 245847 w 1659290"/>
                        <a:gd name="connsiteY18" fmla="*/ 1224130 h 1667042"/>
                        <a:gd name="connsiteX19" fmla="*/ 245847 w 1659290"/>
                        <a:gd name="connsiteY19" fmla="*/ 1081255 h 1667042"/>
                        <a:gd name="connsiteX20" fmla="*/ 250890 w 1659290"/>
                        <a:gd name="connsiteY20" fmla="*/ 1031236 h 1667042"/>
                        <a:gd name="connsiteX21" fmla="*/ 11123 w 1659290"/>
                        <a:gd name="connsiteY21" fmla="*/ 615948 h 1667042"/>
                        <a:gd name="connsiteX22" fmla="*/ 41475 w 1659290"/>
                        <a:gd name="connsiteY22" fmla="*/ 502673 h 1667042"/>
                        <a:gd name="connsiteX23" fmla="*/ 72686 w 1659290"/>
                        <a:gd name="connsiteY23" fmla="*/ 492178 h 1667042"/>
                        <a:gd name="connsiteX24" fmla="*/ 154750 w 1659290"/>
                        <a:gd name="connsiteY24" fmla="*/ 533025 h 1667042"/>
                        <a:gd name="connsiteX25" fmla="*/ 343923 w 1659290"/>
                        <a:gd name="connsiteY25" fmla="*/ 860684 h 1667042"/>
                        <a:gd name="connsiteX26" fmla="*/ 369200 w 1659290"/>
                        <a:gd name="connsiteY26" fmla="*/ 839828 h 1667042"/>
                        <a:gd name="connsiteX27" fmla="*/ 215975 w 1659290"/>
                        <a:gd name="connsiteY27" fmla="*/ 267988 h 1667042"/>
                        <a:gd name="connsiteX28" fmla="*/ 292870 w 1659290"/>
                        <a:gd name="connsiteY28" fmla="*/ 134804 h 1667042"/>
                        <a:gd name="connsiteX29" fmla="*/ 335967 w 1659290"/>
                        <a:gd name="connsiteY29" fmla="*/ 132103 h 1667042"/>
                        <a:gd name="connsiteX30" fmla="*/ 426053 w 1659290"/>
                        <a:gd name="connsiteY30" fmla="*/ 211698 h 1667042"/>
                        <a:gd name="connsiteX31" fmla="*/ 578656 w 1659290"/>
                        <a:gd name="connsiteY31" fmla="*/ 781218 h 1667042"/>
                        <a:gd name="connsiteX32" fmla="*/ 614705 w 1659290"/>
                        <a:gd name="connsiteY32" fmla="*/ 781218 h 1667042"/>
                        <a:gd name="connsiteX33" fmla="*/ 614705 w 1659290"/>
                        <a:gd name="connsiteY33" fmla="*/ 108744 h 1667042"/>
                        <a:gd name="connsiteX34" fmla="*/ 723449 w 1659290"/>
                        <a:gd name="connsiteY34" fmla="*/ 0 h 1667042"/>
                        <a:gd name="connsiteX0" fmla="*/ 723449 w 1593259"/>
                        <a:gd name="connsiteY0" fmla="*/ 0 h 1667042"/>
                        <a:gd name="connsiteX1" fmla="*/ 832193 w 1593259"/>
                        <a:gd name="connsiteY1" fmla="*/ 108744 h 1667042"/>
                        <a:gd name="connsiteX2" fmla="*/ 832193 w 1593259"/>
                        <a:gd name="connsiteY2" fmla="*/ 781218 h 1667042"/>
                        <a:gd name="connsiteX3" fmla="*/ 861235 w 1593259"/>
                        <a:gd name="connsiteY3" fmla="*/ 781218 h 1667042"/>
                        <a:gd name="connsiteX4" fmla="*/ 1013838 w 1593259"/>
                        <a:gd name="connsiteY4" fmla="*/ 211697 h 1667042"/>
                        <a:gd name="connsiteX5" fmla="*/ 1147022 w 1593259"/>
                        <a:gd name="connsiteY5" fmla="*/ 134803 h 1667042"/>
                        <a:gd name="connsiteX6" fmla="*/ 1223916 w 1593259"/>
                        <a:gd name="connsiteY6" fmla="*/ 267987 h 1667042"/>
                        <a:gd name="connsiteX7" fmla="*/ 1054692 w 1593259"/>
                        <a:gd name="connsiteY7" fmla="*/ 899539 h 1667042"/>
                        <a:gd name="connsiteX8" fmla="*/ 1051911 w 1593259"/>
                        <a:gd name="connsiteY8" fmla="*/ 914682 h 1667042"/>
                        <a:gd name="connsiteX9" fmla="*/ 1097255 w 1593259"/>
                        <a:gd name="connsiteY9" fmla="*/ 1056814 h 1667042"/>
                        <a:gd name="connsiteX10" fmla="*/ 1108948 w 1593259"/>
                        <a:gd name="connsiteY10" fmla="*/ 1067074 h 1667042"/>
                        <a:gd name="connsiteX11" fmla="*/ 1397807 w 1593259"/>
                        <a:gd name="connsiteY11" fmla="*/ 900177 h 1667042"/>
                        <a:gd name="connsiteX12" fmla="*/ 1587938 w 1593259"/>
                        <a:gd name="connsiteY12" fmla="*/ 946189 h 1667042"/>
                        <a:gd name="connsiteX13" fmla="*/ 1510970 w 1593259"/>
                        <a:gd name="connsiteY13" fmla="*/ 1136320 h 1667042"/>
                        <a:gd name="connsiteX14" fmla="*/ 1155573 w 1593259"/>
                        <a:gd name="connsiteY14" fmla="*/ 1345488 h 1667042"/>
                        <a:gd name="connsiteX15" fmla="*/ 1139728 w 1593259"/>
                        <a:gd name="connsiteY15" fmla="*/ 1396532 h 1667042"/>
                        <a:gd name="connsiteX16" fmla="*/ 731622 w 1593259"/>
                        <a:gd name="connsiteY16" fmla="*/ 1667042 h 1667042"/>
                        <a:gd name="connsiteX17" fmla="*/ 688759 w 1593259"/>
                        <a:gd name="connsiteY17" fmla="*/ 1667042 h 1667042"/>
                        <a:gd name="connsiteX18" fmla="*/ 245847 w 1593259"/>
                        <a:gd name="connsiteY18" fmla="*/ 1224130 h 1667042"/>
                        <a:gd name="connsiteX19" fmla="*/ 245847 w 1593259"/>
                        <a:gd name="connsiteY19" fmla="*/ 1081255 h 1667042"/>
                        <a:gd name="connsiteX20" fmla="*/ 250890 w 1593259"/>
                        <a:gd name="connsiteY20" fmla="*/ 1031236 h 1667042"/>
                        <a:gd name="connsiteX21" fmla="*/ 11123 w 1593259"/>
                        <a:gd name="connsiteY21" fmla="*/ 615948 h 1667042"/>
                        <a:gd name="connsiteX22" fmla="*/ 41475 w 1593259"/>
                        <a:gd name="connsiteY22" fmla="*/ 502673 h 1667042"/>
                        <a:gd name="connsiteX23" fmla="*/ 72686 w 1593259"/>
                        <a:gd name="connsiteY23" fmla="*/ 492178 h 1667042"/>
                        <a:gd name="connsiteX24" fmla="*/ 154750 w 1593259"/>
                        <a:gd name="connsiteY24" fmla="*/ 533025 h 1667042"/>
                        <a:gd name="connsiteX25" fmla="*/ 343923 w 1593259"/>
                        <a:gd name="connsiteY25" fmla="*/ 860684 h 1667042"/>
                        <a:gd name="connsiteX26" fmla="*/ 369200 w 1593259"/>
                        <a:gd name="connsiteY26" fmla="*/ 839828 h 1667042"/>
                        <a:gd name="connsiteX27" fmla="*/ 215975 w 1593259"/>
                        <a:gd name="connsiteY27" fmla="*/ 267988 h 1667042"/>
                        <a:gd name="connsiteX28" fmla="*/ 292870 w 1593259"/>
                        <a:gd name="connsiteY28" fmla="*/ 134804 h 1667042"/>
                        <a:gd name="connsiteX29" fmla="*/ 335967 w 1593259"/>
                        <a:gd name="connsiteY29" fmla="*/ 132103 h 1667042"/>
                        <a:gd name="connsiteX30" fmla="*/ 426053 w 1593259"/>
                        <a:gd name="connsiteY30" fmla="*/ 211698 h 1667042"/>
                        <a:gd name="connsiteX31" fmla="*/ 578656 w 1593259"/>
                        <a:gd name="connsiteY31" fmla="*/ 781218 h 1667042"/>
                        <a:gd name="connsiteX32" fmla="*/ 614705 w 1593259"/>
                        <a:gd name="connsiteY32" fmla="*/ 781218 h 1667042"/>
                        <a:gd name="connsiteX33" fmla="*/ 614705 w 1593259"/>
                        <a:gd name="connsiteY33" fmla="*/ 108744 h 1667042"/>
                        <a:gd name="connsiteX34" fmla="*/ 723449 w 1593259"/>
                        <a:gd name="connsiteY34" fmla="*/ 0 h 1667042"/>
                        <a:gd name="connsiteX0" fmla="*/ 723449 w 1594161"/>
                        <a:gd name="connsiteY0" fmla="*/ 0 h 1667042"/>
                        <a:gd name="connsiteX1" fmla="*/ 832193 w 1594161"/>
                        <a:gd name="connsiteY1" fmla="*/ 108744 h 1667042"/>
                        <a:gd name="connsiteX2" fmla="*/ 832193 w 1594161"/>
                        <a:gd name="connsiteY2" fmla="*/ 781218 h 1667042"/>
                        <a:gd name="connsiteX3" fmla="*/ 861235 w 1594161"/>
                        <a:gd name="connsiteY3" fmla="*/ 781218 h 1667042"/>
                        <a:gd name="connsiteX4" fmla="*/ 1013838 w 1594161"/>
                        <a:gd name="connsiteY4" fmla="*/ 211697 h 1667042"/>
                        <a:gd name="connsiteX5" fmla="*/ 1147022 w 1594161"/>
                        <a:gd name="connsiteY5" fmla="*/ 134803 h 1667042"/>
                        <a:gd name="connsiteX6" fmla="*/ 1223916 w 1594161"/>
                        <a:gd name="connsiteY6" fmla="*/ 267987 h 1667042"/>
                        <a:gd name="connsiteX7" fmla="*/ 1054692 w 1594161"/>
                        <a:gd name="connsiteY7" fmla="*/ 899539 h 1667042"/>
                        <a:gd name="connsiteX8" fmla="*/ 1051911 w 1594161"/>
                        <a:gd name="connsiteY8" fmla="*/ 914682 h 1667042"/>
                        <a:gd name="connsiteX9" fmla="*/ 1097255 w 1594161"/>
                        <a:gd name="connsiteY9" fmla="*/ 1056814 h 1667042"/>
                        <a:gd name="connsiteX10" fmla="*/ 1108948 w 1594161"/>
                        <a:gd name="connsiteY10" fmla="*/ 1067074 h 1667042"/>
                        <a:gd name="connsiteX11" fmla="*/ 1397807 w 1594161"/>
                        <a:gd name="connsiteY11" fmla="*/ 900177 h 1667042"/>
                        <a:gd name="connsiteX12" fmla="*/ 1587938 w 1594161"/>
                        <a:gd name="connsiteY12" fmla="*/ 946189 h 1667042"/>
                        <a:gd name="connsiteX13" fmla="*/ 1510970 w 1594161"/>
                        <a:gd name="connsiteY13" fmla="*/ 1136320 h 1667042"/>
                        <a:gd name="connsiteX14" fmla="*/ 1155573 w 1594161"/>
                        <a:gd name="connsiteY14" fmla="*/ 1345488 h 1667042"/>
                        <a:gd name="connsiteX15" fmla="*/ 1139728 w 1594161"/>
                        <a:gd name="connsiteY15" fmla="*/ 1396532 h 1667042"/>
                        <a:gd name="connsiteX16" fmla="*/ 731622 w 1594161"/>
                        <a:gd name="connsiteY16" fmla="*/ 1667042 h 1667042"/>
                        <a:gd name="connsiteX17" fmla="*/ 688759 w 1594161"/>
                        <a:gd name="connsiteY17" fmla="*/ 1667042 h 1667042"/>
                        <a:gd name="connsiteX18" fmla="*/ 245847 w 1594161"/>
                        <a:gd name="connsiteY18" fmla="*/ 1224130 h 1667042"/>
                        <a:gd name="connsiteX19" fmla="*/ 245847 w 1594161"/>
                        <a:gd name="connsiteY19" fmla="*/ 1081255 h 1667042"/>
                        <a:gd name="connsiteX20" fmla="*/ 250890 w 1594161"/>
                        <a:gd name="connsiteY20" fmla="*/ 1031236 h 1667042"/>
                        <a:gd name="connsiteX21" fmla="*/ 11123 w 1594161"/>
                        <a:gd name="connsiteY21" fmla="*/ 615948 h 1667042"/>
                        <a:gd name="connsiteX22" fmla="*/ 41475 w 1594161"/>
                        <a:gd name="connsiteY22" fmla="*/ 502673 h 1667042"/>
                        <a:gd name="connsiteX23" fmla="*/ 72686 w 1594161"/>
                        <a:gd name="connsiteY23" fmla="*/ 492178 h 1667042"/>
                        <a:gd name="connsiteX24" fmla="*/ 154750 w 1594161"/>
                        <a:gd name="connsiteY24" fmla="*/ 533025 h 1667042"/>
                        <a:gd name="connsiteX25" fmla="*/ 343923 w 1594161"/>
                        <a:gd name="connsiteY25" fmla="*/ 860684 h 1667042"/>
                        <a:gd name="connsiteX26" fmla="*/ 369200 w 1594161"/>
                        <a:gd name="connsiteY26" fmla="*/ 839828 h 1667042"/>
                        <a:gd name="connsiteX27" fmla="*/ 215975 w 1594161"/>
                        <a:gd name="connsiteY27" fmla="*/ 267988 h 1667042"/>
                        <a:gd name="connsiteX28" fmla="*/ 292870 w 1594161"/>
                        <a:gd name="connsiteY28" fmla="*/ 134804 h 1667042"/>
                        <a:gd name="connsiteX29" fmla="*/ 335967 w 1594161"/>
                        <a:gd name="connsiteY29" fmla="*/ 132103 h 1667042"/>
                        <a:gd name="connsiteX30" fmla="*/ 426053 w 1594161"/>
                        <a:gd name="connsiteY30" fmla="*/ 211698 h 1667042"/>
                        <a:gd name="connsiteX31" fmla="*/ 578656 w 1594161"/>
                        <a:gd name="connsiteY31" fmla="*/ 781218 h 1667042"/>
                        <a:gd name="connsiteX32" fmla="*/ 614705 w 1594161"/>
                        <a:gd name="connsiteY32" fmla="*/ 781218 h 1667042"/>
                        <a:gd name="connsiteX33" fmla="*/ 614705 w 1594161"/>
                        <a:gd name="connsiteY33" fmla="*/ 108744 h 1667042"/>
                        <a:gd name="connsiteX34" fmla="*/ 723449 w 1594161"/>
                        <a:gd name="connsiteY34" fmla="*/ 0 h 1667042"/>
                        <a:gd name="connsiteX0" fmla="*/ 723449 w 1596962"/>
                        <a:gd name="connsiteY0" fmla="*/ 0 h 1667042"/>
                        <a:gd name="connsiteX1" fmla="*/ 832193 w 1596962"/>
                        <a:gd name="connsiteY1" fmla="*/ 108744 h 1667042"/>
                        <a:gd name="connsiteX2" fmla="*/ 832193 w 1596962"/>
                        <a:gd name="connsiteY2" fmla="*/ 781218 h 1667042"/>
                        <a:gd name="connsiteX3" fmla="*/ 861235 w 1596962"/>
                        <a:gd name="connsiteY3" fmla="*/ 781218 h 1667042"/>
                        <a:gd name="connsiteX4" fmla="*/ 1013838 w 1596962"/>
                        <a:gd name="connsiteY4" fmla="*/ 211697 h 1667042"/>
                        <a:gd name="connsiteX5" fmla="*/ 1147022 w 1596962"/>
                        <a:gd name="connsiteY5" fmla="*/ 134803 h 1667042"/>
                        <a:gd name="connsiteX6" fmla="*/ 1223916 w 1596962"/>
                        <a:gd name="connsiteY6" fmla="*/ 267987 h 1667042"/>
                        <a:gd name="connsiteX7" fmla="*/ 1054692 w 1596962"/>
                        <a:gd name="connsiteY7" fmla="*/ 899539 h 1667042"/>
                        <a:gd name="connsiteX8" fmla="*/ 1051911 w 1596962"/>
                        <a:gd name="connsiteY8" fmla="*/ 914682 h 1667042"/>
                        <a:gd name="connsiteX9" fmla="*/ 1097255 w 1596962"/>
                        <a:gd name="connsiteY9" fmla="*/ 1056814 h 1667042"/>
                        <a:gd name="connsiteX10" fmla="*/ 1108948 w 1596962"/>
                        <a:gd name="connsiteY10" fmla="*/ 1067074 h 1667042"/>
                        <a:gd name="connsiteX11" fmla="*/ 1397807 w 1596962"/>
                        <a:gd name="connsiteY11" fmla="*/ 900177 h 1667042"/>
                        <a:gd name="connsiteX12" fmla="*/ 1587938 w 1596962"/>
                        <a:gd name="connsiteY12" fmla="*/ 946189 h 1667042"/>
                        <a:gd name="connsiteX13" fmla="*/ 1510970 w 1596962"/>
                        <a:gd name="connsiteY13" fmla="*/ 1136320 h 1667042"/>
                        <a:gd name="connsiteX14" fmla="*/ 1155573 w 1596962"/>
                        <a:gd name="connsiteY14" fmla="*/ 1345488 h 1667042"/>
                        <a:gd name="connsiteX15" fmla="*/ 1139728 w 1596962"/>
                        <a:gd name="connsiteY15" fmla="*/ 1396532 h 1667042"/>
                        <a:gd name="connsiteX16" fmla="*/ 731622 w 1596962"/>
                        <a:gd name="connsiteY16" fmla="*/ 1667042 h 1667042"/>
                        <a:gd name="connsiteX17" fmla="*/ 688759 w 1596962"/>
                        <a:gd name="connsiteY17" fmla="*/ 1667042 h 1667042"/>
                        <a:gd name="connsiteX18" fmla="*/ 245847 w 1596962"/>
                        <a:gd name="connsiteY18" fmla="*/ 1224130 h 1667042"/>
                        <a:gd name="connsiteX19" fmla="*/ 245847 w 1596962"/>
                        <a:gd name="connsiteY19" fmla="*/ 1081255 h 1667042"/>
                        <a:gd name="connsiteX20" fmla="*/ 250890 w 1596962"/>
                        <a:gd name="connsiteY20" fmla="*/ 1031236 h 1667042"/>
                        <a:gd name="connsiteX21" fmla="*/ 11123 w 1596962"/>
                        <a:gd name="connsiteY21" fmla="*/ 615948 h 1667042"/>
                        <a:gd name="connsiteX22" fmla="*/ 41475 w 1596962"/>
                        <a:gd name="connsiteY22" fmla="*/ 502673 h 1667042"/>
                        <a:gd name="connsiteX23" fmla="*/ 72686 w 1596962"/>
                        <a:gd name="connsiteY23" fmla="*/ 492178 h 1667042"/>
                        <a:gd name="connsiteX24" fmla="*/ 154750 w 1596962"/>
                        <a:gd name="connsiteY24" fmla="*/ 533025 h 1667042"/>
                        <a:gd name="connsiteX25" fmla="*/ 343923 w 1596962"/>
                        <a:gd name="connsiteY25" fmla="*/ 860684 h 1667042"/>
                        <a:gd name="connsiteX26" fmla="*/ 369200 w 1596962"/>
                        <a:gd name="connsiteY26" fmla="*/ 839828 h 1667042"/>
                        <a:gd name="connsiteX27" fmla="*/ 215975 w 1596962"/>
                        <a:gd name="connsiteY27" fmla="*/ 267988 h 1667042"/>
                        <a:gd name="connsiteX28" fmla="*/ 292870 w 1596962"/>
                        <a:gd name="connsiteY28" fmla="*/ 134804 h 1667042"/>
                        <a:gd name="connsiteX29" fmla="*/ 335967 w 1596962"/>
                        <a:gd name="connsiteY29" fmla="*/ 132103 h 1667042"/>
                        <a:gd name="connsiteX30" fmla="*/ 426053 w 1596962"/>
                        <a:gd name="connsiteY30" fmla="*/ 211698 h 1667042"/>
                        <a:gd name="connsiteX31" fmla="*/ 578656 w 1596962"/>
                        <a:gd name="connsiteY31" fmla="*/ 781218 h 1667042"/>
                        <a:gd name="connsiteX32" fmla="*/ 614705 w 1596962"/>
                        <a:gd name="connsiteY32" fmla="*/ 781218 h 1667042"/>
                        <a:gd name="connsiteX33" fmla="*/ 614705 w 1596962"/>
                        <a:gd name="connsiteY33" fmla="*/ 108744 h 1667042"/>
                        <a:gd name="connsiteX34" fmla="*/ 723449 w 1596962"/>
                        <a:gd name="connsiteY34" fmla="*/ 0 h 1667042"/>
                        <a:gd name="connsiteX0" fmla="*/ 723449 w 1599061"/>
                        <a:gd name="connsiteY0" fmla="*/ 0 h 1667042"/>
                        <a:gd name="connsiteX1" fmla="*/ 832193 w 1599061"/>
                        <a:gd name="connsiteY1" fmla="*/ 108744 h 1667042"/>
                        <a:gd name="connsiteX2" fmla="*/ 832193 w 1599061"/>
                        <a:gd name="connsiteY2" fmla="*/ 781218 h 1667042"/>
                        <a:gd name="connsiteX3" fmla="*/ 861235 w 1599061"/>
                        <a:gd name="connsiteY3" fmla="*/ 781218 h 1667042"/>
                        <a:gd name="connsiteX4" fmla="*/ 1013838 w 1599061"/>
                        <a:gd name="connsiteY4" fmla="*/ 211697 h 1667042"/>
                        <a:gd name="connsiteX5" fmla="*/ 1147022 w 1599061"/>
                        <a:gd name="connsiteY5" fmla="*/ 134803 h 1667042"/>
                        <a:gd name="connsiteX6" fmla="*/ 1223916 w 1599061"/>
                        <a:gd name="connsiteY6" fmla="*/ 267987 h 1667042"/>
                        <a:gd name="connsiteX7" fmla="*/ 1054692 w 1599061"/>
                        <a:gd name="connsiteY7" fmla="*/ 899539 h 1667042"/>
                        <a:gd name="connsiteX8" fmla="*/ 1051911 w 1599061"/>
                        <a:gd name="connsiteY8" fmla="*/ 914682 h 1667042"/>
                        <a:gd name="connsiteX9" fmla="*/ 1097255 w 1599061"/>
                        <a:gd name="connsiteY9" fmla="*/ 1056814 h 1667042"/>
                        <a:gd name="connsiteX10" fmla="*/ 1108948 w 1599061"/>
                        <a:gd name="connsiteY10" fmla="*/ 1067074 h 1667042"/>
                        <a:gd name="connsiteX11" fmla="*/ 1397807 w 1599061"/>
                        <a:gd name="connsiteY11" fmla="*/ 900177 h 1667042"/>
                        <a:gd name="connsiteX12" fmla="*/ 1590319 w 1599061"/>
                        <a:gd name="connsiteY12" fmla="*/ 953333 h 1667042"/>
                        <a:gd name="connsiteX13" fmla="*/ 1510970 w 1599061"/>
                        <a:gd name="connsiteY13" fmla="*/ 1136320 h 1667042"/>
                        <a:gd name="connsiteX14" fmla="*/ 1155573 w 1599061"/>
                        <a:gd name="connsiteY14" fmla="*/ 1345488 h 1667042"/>
                        <a:gd name="connsiteX15" fmla="*/ 1139728 w 1599061"/>
                        <a:gd name="connsiteY15" fmla="*/ 1396532 h 1667042"/>
                        <a:gd name="connsiteX16" fmla="*/ 731622 w 1599061"/>
                        <a:gd name="connsiteY16" fmla="*/ 1667042 h 1667042"/>
                        <a:gd name="connsiteX17" fmla="*/ 688759 w 1599061"/>
                        <a:gd name="connsiteY17" fmla="*/ 1667042 h 1667042"/>
                        <a:gd name="connsiteX18" fmla="*/ 245847 w 1599061"/>
                        <a:gd name="connsiteY18" fmla="*/ 1224130 h 1667042"/>
                        <a:gd name="connsiteX19" fmla="*/ 245847 w 1599061"/>
                        <a:gd name="connsiteY19" fmla="*/ 1081255 h 1667042"/>
                        <a:gd name="connsiteX20" fmla="*/ 250890 w 1599061"/>
                        <a:gd name="connsiteY20" fmla="*/ 1031236 h 1667042"/>
                        <a:gd name="connsiteX21" fmla="*/ 11123 w 1599061"/>
                        <a:gd name="connsiteY21" fmla="*/ 615948 h 1667042"/>
                        <a:gd name="connsiteX22" fmla="*/ 41475 w 1599061"/>
                        <a:gd name="connsiteY22" fmla="*/ 502673 h 1667042"/>
                        <a:gd name="connsiteX23" fmla="*/ 72686 w 1599061"/>
                        <a:gd name="connsiteY23" fmla="*/ 492178 h 1667042"/>
                        <a:gd name="connsiteX24" fmla="*/ 154750 w 1599061"/>
                        <a:gd name="connsiteY24" fmla="*/ 533025 h 1667042"/>
                        <a:gd name="connsiteX25" fmla="*/ 343923 w 1599061"/>
                        <a:gd name="connsiteY25" fmla="*/ 860684 h 1667042"/>
                        <a:gd name="connsiteX26" fmla="*/ 369200 w 1599061"/>
                        <a:gd name="connsiteY26" fmla="*/ 839828 h 1667042"/>
                        <a:gd name="connsiteX27" fmla="*/ 215975 w 1599061"/>
                        <a:gd name="connsiteY27" fmla="*/ 267988 h 1667042"/>
                        <a:gd name="connsiteX28" fmla="*/ 292870 w 1599061"/>
                        <a:gd name="connsiteY28" fmla="*/ 134804 h 1667042"/>
                        <a:gd name="connsiteX29" fmla="*/ 335967 w 1599061"/>
                        <a:gd name="connsiteY29" fmla="*/ 132103 h 1667042"/>
                        <a:gd name="connsiteX30" fmla="*/ 426053 w 1599061"/>
                        <a:gd name="connsiteY30" fmla="*/ 211698 h 1667042"/>
                        <a:gd name="connsiteX31" fmla="*/ 578656 w 1599061"/>
                        <a:gd name="connsiteY31" fmla="*/ 781218 h 1667042"/>
                        <a:gd name="connsiteX32" fmla="*/ 614705 w 1599061"/>
                        <a:gd name="connsiteY32" fmla="*/ 781218 h 1667042"/>
                        <a:gd name="connsiteX33" fmla="*/ 614705 w 1599061"/>
                        <a:gd name="connsiteY33" fmla="*/ 108744 h 1667042"/>
                        <a:gd name="connsiteX34" fmla="*/ 723449 w 1599061"/>
                        <a:gd name="connsiteY34" fmla="*/ 0 h 1667042"/>
                        <a:gd name="connsiteX0" fmla="*/ 723449 w 1602893"/>
                        <a:gd name="connsiteY0" fmla="*/ 0 h 1667042"/>
                        <a:gd name="connsiteX1" fmla="*/ 832193 w 1602893"/>
                        <a:gd name="connsiteY1" fmla="*/ 108744 h 1667042"/>
                        <a:gd name="connsiteX2" fmla="*/ 832193 w 1602893"/>
                        <a:gd name="connsiteY2" fmla="*/ 781218 h 1667042"/>
                        <a:gd name="connsiteX3" fmla="*/ 861235 w 1602893"/>
                        <a:gd name="connsiteY3" fmla="*/ 781218 h 1667042"/>
                        <a:gd name="connsiteX4" fmla="*/ 1013838 w 1602893"/>
                        <a:gd name="connsiteY4" fmla="*/ 211697 h 1667042"/>
                        <a:gd name="connsiteX5" fmla="*/ 1147022 w 1602893"/>
                        <a:gd name="connsiteY5" fmla="*/ 134803 h 1667042"/>
                        <a:gd name="connsiteX6" fmla="*/ 1223916 w 1602893"/>
                        <a:gd name="connsiteY6" fmla="*/ 267987 h 1667042"/>
                        <a:gd name="connsiteX7" fmla="*/ 1054692 w 1602893"/>
                        <a:gd name="connsiteY7" fmla="*/ 899539 h 1667042"/>
                        <a:gd name="connsiteX8" fmla="*/ 1051911 w 1602893"/>
                        <a:gd name="connsiteY8" fmla="*/ 914682 h 1667042"/>
                        <a:gd name="connsiteX9" fmla="*/ 1097255 w 1602893"/>
                        <a:gd name="connsiteY9" fmla="*/ 1056814 h 1667042"/>
                        <a:gd name="connsiteX10" fmla="*/ 1108948 w 1602893"/>
                        <a:gd name="connsiteY10" fmla="*/ 1067074 h 1667042"/>
                        <a:gd name="connsiteX11" fmla="*/ 1397807 w 1602893"/>
                        <a:gd name="connsiteY11" fmla="*/ 900177 h 1667042"/>
                        <a:gd name="connsiteX12" fmla="*/ 1590319 w 1602893"/>
                        <a:gd name="connsiteY12" fmla="*/ 953333 h 1667042"/>
                        <a:gd name="connsiteX13" fmla="*/ 1510970 w 1602893"/>
                        <a:gd name="connsiteY13" fmla="*/ 1136320 h 1667042"/>
                        <a:gd name="connsiteX14" fmla="*/ 1155573 w 1602893"/>
                        <a:gd name="connsiteY14" fmla="*/ 1345488 h 1667042"/>
                        <a:gd name="connsiteX15" fmla="*/ 1139728 w 1602893"/>
                        <a:gd name="connsiteY15" fmla="*/ 1396532 h 1667042"/>
                        <a:gd name="connsiteX16" fmla="*/ 731622 w 1602893"/>
                        <a:gd name="connsiteY16" fmla="*/ 1667042 h 1667042"/>
                        <a:gd name="connsiteX17" fmla="*/ 688759 w 1602893"/>
                        <a:gd name="connsiteY17" fmla="*/ 1667042 h 1667042"/>
                        <a:gd name="connsiteX18" fmla="*/ 245847 w 1602893"/>
                        <a:gd name="connsiteY18" fmla="*/ 1224130 h 1667042"/>
                        <a:gd name="connsiteX19" fmla="*/ 245847 w 1602893"/>
                        <a:gd name="connsiteY19" fmla="*/ 1081255 h 1667042"/>
                        <a:gd name="connsiteX20" fmla="*/ 250890 w 1602893"/>
                        <a:gd name="connsiteY20" fmla="*/ 1031236 h 1667042"/>
                        <a:gd name="connsiteX21" fmla="*/ 11123 w 1602893"/>
                        <a:gd name="connsiteY21" fmla="*/ 615948 h 1667042"/>
                        <a:gd name="connsiteX22" fmla="*/ 41475 w 1602893"/>
                        <a:gd name="connsiteY22" fmla="*/ 502673 h 1667042"/>
                        <a:gd name="connsiteX23" fmla="*/ 72686 w 1602893"/>
                        <a:gd name="connsiteY23" fmla="*/ 492178 h 1667042"/>
                        <a:gd name="connsiteX24" fmla="*/ 154750 w 1602893"/>
                        <a:gd name="connsiteY24" fmla="*/ 533025 h 1667042"/>
                        <a:gd name="connsiteX25" fmla="*/ 343923 w 1602893"/>
                        <a:gd name="connsiteY25" fmla="*/ 860684 h 1667042"/>
                        <a:gd name="connsiteX26" fmla="*/ 369200 w 1602893"/>
                        <a:gd name="connsiteY26" fmla="*/ 839828 h 1667042"/>
                        <a:gd name="connsiteX27" fmla="*/ 215975 w 1602893"/>
                        <a:gd name="connsiteY27" fmla="*/ 267988 h 1667042"/>
                        <a:gd name="connsiteX28" fmla="*/ 292870 w 1602893"/>
                        <a:gd name="connsiteY28" fmla="*/ 134804 h 1667042"/>
                        <a:gd name="connsiteX29" fmla="*/ 335967 w 1602893"/>
                        <a:gd name="connsiteY29" fmla="*/ 132103 h 1667042"/>
                        <a:gd name="connsiteX30" fmla="*/ 426053 w 1602893"/>
                        <a:gd name="connsiteY30" fmla="*/ 211698 h 1667042"/>
                        <a:gd name="connsiteX31" fmla="*/ 578656 w 1602893"/>
                        <a:gd name="connsiteY31" fmla="*/ 781218 h 1667042"/>
                        <a:gd name="connsiteX32" fmla="*/ 614705 w 1602893"/>
                        <a:gd name="connsiteY32" fmla="*/ 781218 h 1667042"/>
                        <a:gd name="connsiteX33" fmla="*/ 614705 w 1602893"/>
                        <a:gd name="connsiteY33" fmla="*/ 108744 h 1667042"/>
                        <a:gd name="connsiteX34" fmla="*/ 723449 w 1602893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08948 w 1598802"/>
                        <a:gd name="connsiteY10" fmla="*/ 1067074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55573 w 1598802"/>
                        <a:gd name="connsiteY14" fmla="*/ 1345488 h 1667042"/>
                        <a:gd name="connsiteX15" fmla="*/ 1139728 w 1598802"/>
                        <a:gd name="connsiteY15" fmla="*/ 1396532 h 1667042"/>
                        <a:gd name="connsiteX16" fmla="*/ 731622 w 1598802"/>
                        <a:gd name="connsiteY16" fmla="*/ 1667042 h 1667042"/>
                        <a:gd name="connsiteX17" fmla="*/ 688759 w 1598802"/>
                        <a:gd name="connsiteY17" fmla="*/ 1667042 h 1667042"/>
                        <a:gd name="connsiteX18" fmla="*/ 245847 w 1598802"/>
                        <a:gd name="connsiteY18" fmla="*/ 1224130 h 1667042"/>
                        <a:gd name="connsiteX19" fmla="*/ 245847 w 1598802"/>
                        <a:gd name="connsiteY19" fmla="*/ 1081255 h 1667042"/>
                        <a:gd name="connsiteX20" fmla="*/ 250890 w 1598802"/>
                        <a:gd name="connsiteY20" fmla="*/ 1031236 h 1667042"/>
                        <a:gd name="connsiteX21" fmla="*/ 11123 w 1598802"/>
                        <a:gd name="connsiteY21" fmla="*/ 615948 h 1667042"/>
                        <a:gd name="connsiteX22" fmla="*/ 41475 w 1598802"/>
                        <a:gd name="connsiteY22" fmla="*/ 502673 h 1667042"/>
                        <a:gd name="connsiteX23" fmla="*/ 72686 w 1598802"/>
                        <a:gd name="connsiteY23" fmla="*/ 492178 h 1667042"/>
                        <a:gd name="connsiteX24" fmla="*/ 154750 w 1598802"/>
                        <a:gd name="connsiteY24" fmla="*/ 533025 h 1667042"/>
                        <a:gd name="connsiteX25" fmla="*/ 343923 w 1598802"/>
                        <a:gd name="connsiteY25" fmla="*/ 860684 h 1667042"/>
                        <a:gd name="connsiteX26" fmla="*/ 369200 w 1598802"/>
                        <a:gd name="connsiteY26" fmla="*/ 839828 h 1667042"/>
                        <a:gd name="connsiteX27" fmla="*/ 215975 w 1598802"/>
                        <a:gd name="connsiteY27" fmla="*/ 267988 h 1667042"/>
                        <a:gd name="connsiteX28" fmla="*/ 292870 w 1598802"/>
                        <a:gd name="connsiteY28" fmla="*/ 134804 h 1667042"/>
                        <a:gd name="connsiteX29" fmla="*/ 335967 w 1598802"/>
                        <a:gd name="connsiteY29" fmla="*/ 132103 h 1667042"/>
                        <a:gd name="connsiteX30" fmla="*/ 426053 w 1598802"/>
                        <a:gd name="connsiteY30" fmla="*/ 211698 h 1667042"/>
                        <a:gd name="connsiteX31" fmla="*/ 578656 w 1598802"/>
                        <a:gd name="connsiteY31" fmla="*/ 781218 h 1667042"/>
                        <a:gd name="connsiteX32" fmla="*/ 614705 w 1598802"/>
                        <a:gd name="connsiteY32" fmla="*/ 781218 h 1667042"/>
                        <a:gd name="connsiteX33" fmla="*/ 614705 w 1598802"/>
                        <a:gd name="connsiteY33" fmla="*/ 108744 h 1667042"/>
                        <a:gd name="connsiteX34" fmla="*/ 723449 w 1598802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55573 w 1598802"/>
                        <a:gd name="connsiteY14" fmla="*/ 1345488 h 1667042"/>
                        <a:gd name="connsiteX15" fmla="*/ 1139728 w 1598802"/>
                        <a:gd name="connsiteY15" fmla="*/ 1396532 h 1667042"/>
                        <a:gd name="connsiteX16" fmla="*/ 731622 w 1598802"/>
                        <a:gd name="connsiteY16" fmla="*/ 1667042 h 1667042"/>
                        <a:gd name="connsiteX17" fmla="*/ 688759 w 1598802"/>
                        <a:gd name="connsiteY17" fmla="*/ 1667042 h 1667042"/>
                        <a:gd name="connsiteX18" fmla="*/ 245847 w 1598802"/>
                        <a:gd name="connsiteY18" fmla="*/ 1224130 h 1667042"/>
                        <a:gd name="connsiteX19" fmla="*/ 245847 w 1598802"/>
                        <a:gd name="connsiteY19" fmla="*/ 1081255 h 1667042"/>
                        <a:gd name="connsiteX20" fmla="*/ 250890 w 1598802"/>
                        <a:gd name="connsiteY20" fmla="*/ 1031236 h 1667042"/>
                        <a:gd name="connsiteX21" fmla="*/ 11123 w 1598802"/>
                        <a:gd name="connsiteY21" fmla="*/ 615948 h 1667042"/>
                        <a:gd name="connsiteX22" fmla="*/ 41475 w 1598802"/>
                        <a:gd name="connsiteY22" fmla="*/ 502673 h 1667042"/>
                        <a:gd name="connsiteX23" fmla="*/ 72686 w 1598802"/>
                        <a:gd name="connsiteY23" fmla="*/ 492178 h 1667042"/>
                        <a:gd name="connsiteX24" fmla="*/ 154750 w 1598802"/>
                        <a:gd name="connsiteY24" fmla="*/ 533025 h 1667042"/>
                        <a:gd name="connsiteX25" fmla="*/ 343923 w 1598802"/>
                        <a:gd name="connsiteY25" fmla="*/ 860684 h 1667042"/>
                        <a:gd name="connsiteX26" fmla="*/ 369200 w 1598802"/>
                        <a:gd name="connsiteY26" fmla="*/ 839828 h 1667042"/>
                        <a:gd name="connsiteX27" fmla="*/ 215975 w 1598802"/>
                        <a:gd name="connsiteY27" fmla="*/ 267988 h 1667042"/>
                        <a:gd name="connsiteX28" fmla="*/ 292870 w 1598802"/>
                        <a:gd name="connsiteY28" fmla="*/ 134804 h 1667042"/>
                        <a:gd name="connsiteX29" fmla="*/ 335967 w 1598802"/>
                        <a:gd name="connsiteY29" fmla="*/ 132103 h 1667042"/>
                        <a:gd name="connsiteX30" fmla="*/ 426053 w 1598802"/>
                        <a:gd name="connsiteY30" fmla="*/ 211698 h 1667042"/>
                        <a:gd name="connsiteX31" fmla="*/ 578656 w 1598802"/>
                        <a:gd name="connsiteY31" fmla="*/ 781218 h 1667042"/>
                        <a:gd name="connsiteX32" fmla="*/ 614705 w 1598802"/>
                        <a:gd name="connsiteY32" fmla="*/ 781218 h 1667042"/>
                        <a:gd name="connsiteX33" fmla="*/ 614705 w 1598802"/>
                        <a:gd name="connsiteY33" fmla="*/ 108744 h 1667042"/>
                        <a:gd name="connsiteX34" fmla="*/ 723449 w 1598802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55573 w 1598802"/>
                        <a:gd name="connsiteY14" fmla="*/ 1345488 h 1667042"/>
                        <a:gd name="connsiteX15" fmla="*/ 1139728 w 1598802"/>
                        <a:gd name="connsiteY15" fmla="*/ 1396532 h 1667042"/>
                        <a:gd name="connsiteX16" fmla="*/ 731622 w 1598802"/>
                        <a:gd name="connsiteY16" fmla="*/ 1667042 h 1667042"/>
                        <a:gd name="connsiteX17" fmla="*/ 688759 w 1598802"/>
                        <a:gd name="connsiteY17" fmla="*/ 1667042 h 1667042"/>
                        <a:gd name="connsiteX18" fmla="*/ 245847 w 1598802"/>
                        <a:gd name="connsiteY18" fmla="*/ 1224130 h 1667042"/>
                        <a:gd name="connsiteX19" fmla="*/ 245847 w 1598802"/>
                        <a:gd name="connsiteY19" fmla="*/ 1081255 h 1667042"/>
                        <a:gd name="connsiteX20" fmla="*/ 250890 w 1598802"/>
                        <a:gd name="connsiteY20" fmla="*/ 1031236 h 1667042"/>
                        <a:gd name="connsiteX21" fmla="*/ 11123 w 1598802"/>
                        <a:gd name="connsiteY21" fmla="*/ 615948 h 1667042"/>
                        <a:gd name="connsiteX22" fmla="*/ 41475 w 1598802"/>
                        <a:gd name="connsiteY22" fmla="*/ 502673 h 1667042"/>
                        <a:gd name="connsiteX23" fmla="*/ 72686 w 1598802"/>
                        <a:gd name="connsiteY23" fmla="*/ 492178 h 1667042"/>
                        <a:gd name="connsiteX24" fmla="*/ 154750 w 1598802"/>
                        <a:gd name="connsiteY24" fmla="*/ 533025 h 1667042"/>
                        <a:gd name="connsiteX25" fmla="*/ 343923 w 1598802"/>
                        <a:gd name="connsiteY25" fmla="*/ 860684 h 1667042"/>
                        <a:gd name="connsiteX26" fmla="*/ 369200 w 1598802"/>
                        <a:gd name="connsiteY26" fmla="*/ 839828 h 1667042"/>
                        <a:gd name="connsiteX27" fmla="*/ 215975 w 1598802"/>
                        <a:gd name="connsiteY27" fmla="*/ 267988 h 1667042"/>
                        <a:gd name="connsiteX28" fmla="*/ 292870 w 1598802"/>
                        <a:gd name="connsiteY28" fmla="*/ 134804 h 1667042"/>
                        <a:gd name="connsiteX29" fmla="*/ 335967 w 1598802"/>
                        <a:gd name="connsiteY29" fmla="*/ 132103 h 1667042"/>
                        <a:gd name="connsiteX30" fmla="*/ 426053 w 1598802"/>
                        <a:gd name="connsiteY30" fmla="*/ 211698 h 1667042"/>
                        <a:gd name="connsiteX31" fmla="*/ 578656 w 1598802"/>
                        <a:gd name="connsiteY31" fmla="*/ 781218 h 1667042"/>
                        <a:gd name="connsiteX32" fmla="*/ 614705 w 1598802"/>
                        <a:gd name="connsiteY32" fmla="*/ 781218 h 1667042"/>
                        <a:gd name="connsiteX33" fmla="*/ 614705 w 1598802"/>
                        <a:gd name="connsiteY33" fmla="*/ 108744 h 1667042"/>
                        <a:gd name="connsiteX34" fmla="*/ 723449 w 1598802"/>
                        <a:gd name="connsiteY34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56814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49671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7255 w 1598802"/>
                        <a:gd name="connsiteY9" fmla="*/ 1049671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4692 w 1598802"/>
                        <a:gd name="connsiteY7" fmla="*/ 899539 h 1667042"/>
                        <a:gd name="connsiteX8" fmla="*/ 1051911 w 1598802"/>
                        <a:gd name="connsiteY8" fmla="*/ 914682 h 1667042"/>
                        <a:gd name="connsiteX9" fmla="*/ 1090112 w 1598802"/>
                        <a:gd name="connsiteY9" fmla="*/ 1040146 h 1667042"/>
                        <a:gd name="connsiteX10" fmla="*/ 1156573 w 1598802"/>
                        <a:gd name="connsiteY10" fmla="*/ 1045642 h 1667042"/>
                        <a:gd name="connsiteX11" fmla="*/ 1397807 w 1598802"/>
                        <a:gd name="connsiteY11" fmla="*/ 900177 h 1667042"/>
                        <a:gd name="connsiteX12" fmla="*/ 1585557 w 1598802"/>
                        <a:gd name="connsiteY12" fmla="*/ 950952 h 1667042"/>
                        <a:gd name="connsiteX13" fmla="*/ 1510970 w 1598802"/>
                        <a:gd name="connsiteY13" fmla="*/ 1136320 h 1667042"/>
                        <a:gd name="connsiteX14" fmla="*/ 1139728 w 1598802"/>
                        <a:gd name="connsiteY14" fmla="*/ 1396532 h 1667042"/>
                        <a:gd name="connsiteX15" fmla="*/ 731622 w 1598802"/>
                        <a:gd name="connsiteY15" fmla="*/ 1667042 h 1667042"/>
                        <a:gd name="connsiteX16" fmla="*/ 688759 w 1598802"/>
                        <a:gd name="connsiteY16" fmla="*/ 1667042 h 1667042"/>
                        <a:gd name="connsiteX17" fmla="*/ 245847 w 1598802"/>
                        <a:gd name="connsiteY17" fmla="*/ 1224130 h 1667042"/>
                        <a:gd name="connsiteX18" fmla="*/ 245847 w 1598802"/>
                        <a:gd name="connsiteY18" fmla="*/ 1081255 h 1667042"/>
                        <a:gd name="connsiteX19" fmla="*/ 250890 w 1598802"/>
                        <a:gd name="connsiteY19" fmla="*/ 1031236 h 1667042"/>
                        <a:gd name="connsiteX20" fmla="*/ 11123 w 1598802"/>
                        <a:gd name="connsiteY20" fmla="*/ 615948 h 1667042"/>
                        <a:gd name="connsiteX21" fmla="*/ 41475 w 1598802"/>
                        <a:gd name="connsiteY21" fmla="*/ 502673 h 1667042"/>
                        <a:gd name="connsiteX22" fmla="*/ 72686 w 1598802"/>
                        <a:gd name="connsiteY22" fmla="*/ 492178 h 1667042"/>
                        <a:gd name="connsiteX23" fmla="*/ 154750 w 1598802"/>
                        <a:gd name="connsiteY23" fmla="*/ 533025 h 1667042"/>
                        <a:gd name="connsiteX24" fmla="*/ 343923 w 1598802"/>
                        <a:gd name="connsiteY24" fmla="*/ 860684 h 1667042"/>
                        <a:gd name="connsiteX25" fmla="*/ 369200 w 1598802"/>
                        <a:gd name="connsiteY25" fmla="*/ 839828 h 1667042"/>
                        <a:gd name="connsiteX26" fmla="*/ 215975 w 1598802"/>
                        <a:gd name="connsiteY26" fmla="*/ 267988 h 1667042"/>
                        <a:gd name="connsiteX27" fmla="*/ 292870 w 1598802"/>
                        <a:gd name="connsiteY27" fmla="*/ 134804 h 1667042"/>
                        <a:gd name="connsiteX28" fmla="*/ 335967 w 1598802"/>
                        <a:gd name="connsiteY28" fmla="*/ 132103 h 1667042"/>
                        <a:gd name="connsiteX29" fmla="*/ 426053 w 1598802"/>
                        <a:gd name="connsiteY29" fmla="*/ 211698 h 1667042"/>
                        <a:gd name="connsiteX30" fmla="*/ 578656 w 1598802"/>
                        <a:gd name="connsiteY30" fmla="*/ 781218 h 1667042"/>
                        <a:gd name="connsiteX31" fmla="*/ 614705 w 1598802"/>
                        <a:gd name="connsiteY31" fmla="*/ 781218 h 1667042"/>
                        <a:gd name="connsiteX32" fmla="*/ 614705 w 1598802"/>
                        <a:gd name="connsiteY32" fmla="*/ 108744 h 1667042"/>
                        <a:gd name="connsiteX33" fmla="*/ 723449 w 1598802"/>
                        <a:gd name="connsiteY33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90112 w 1598802"/>
                        <a:gd name="connsiteY8" fmla="*/ 1040146 h 1667042"/>
                        <a:gd name="connsiteX9" fmla="*/ 1156573 w 1598802"/>
                        <a:gd name="connsiteY9" fmla="*/ 1045642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80587 w 1598802"/>
                        <a:gd name="connsiteY8" fmla="*/ 1030621 h 1667042"/>
                        <a:gd name="connsiteX9" fmla="*/ 1156573 w 1598802"/>
                        <a:gd name="connsiteY9" fmla="*/ 1045642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56573 w 1598802"/>
                        <a:gd name="connsiteY9" fmla="*/ 1045642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43923 w 1598802"/>
                        <a:gd name="connsiteY23" fmla="*/ 860684 h 1667042"/>
                        <a:gd name="connsiteX24" fmla="*/ 369200 w 1598802"/>
                        <a:gd name="connsiteY24" fmla="*/ 839828 h 1667042"/>
                        <a:gd name="connsiteX25" fmla="*/ 215975 w 1598802"/>
                        <a:gd name="connsiteY25" fmla="*/ 267988 h 1667042"/>
                        <a:gd name="connsiteX26" fmla="*/ 292870 w 1598802"/>
                        <a:gd name="connsiteY26" fmla="*/ 134804 h 1667042"/>
                        <a:gd name="connsiteX27" fmla="*/ 335967 w 1598802"/>
                        <a:gd name="connsiteY27" fmla="*/ 132103 h 1667042"/>
                        <a:gd name="connsiteX28" fmla="*/ 426053 w 1598802"/>
                        <a:gd name="connsiteY28" fmla="*/ 211698 h 1667042"/>
                        <a:gd name="connsiteX29" fmla="*/ 578656 w 1598802"/>
                        <a:gd name="connsiteY29" fmla="*/ 781218 h 1667042"/>
                        <a:gd name="connsiteX30" fmla="*/ 614705 w 1598802"/>
                        <a:gd name="connsiteY30" fmla="*/ 781218 h 1667042"/>
                        <a:gd name="connsiteX31" fmla="*/ 614705 w 1598802"/>
                        <a:gd name="connsiteY31" fmla="*/ 108744 h 1667042"/>
                        <a:gd name="connsiteX32" fmla="*/ 723449 w 1598802"/>
                        <a:gd name="connsiteY32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69200 w 1598802"/>
                        <a:gd name="connsiteY23" fmla="*/ 839828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78656 w 1598802"/>
                        <a:gd name="connsiteY28" fmla="*/ 781218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78656 w 1598802"/>
                        <a:gd name="connsiteY28" fmla="*/ 781218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78656 w 1598802"/>
                        <a:gd name="connsiteY28" fmla="*/ 781218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96216 w 1598802"/>
                        <a:gd name="connsiteY28" fmla="*/ 785609 h 1667042"/>
                        <a:gd name="connsiteX29" fmla="*/ 614705 w 1598802"/>
                        <a:gd name="connsiteY29" fmla="*/ 781218 h 1667042"/>
                        <a:gd name="connsiteX30" fmla="*/ 614705 w 1598802"/>
                        <a:gd name="connsiteY30" fmla="*/ 108744 h 1667042"/>
                        <a:gd name="connsiteX31" fmla="*/ 723449 w 1598802"/>
                        <a:gd name="connsiteY31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96216 w 1598802"/>
                        <a:gd name="connsiteY28" fmla="*/ 785609 h 1667042"/>
                        <a:gd name="connsiteX29" fmla="*/ 614705 w 1598802"/>
                        <a:gd name="connsiteY29" fmla="*/ 108744 h 1667042"/>
                        <a:gd name="connsiteX30" fmla="*/ 723449 w 1598802"/>
                        <a:gd name="connsiteY30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89632 w 1598802"/>
                        <a:gd name="connsiteY28" fmla="*/ 787805 h 1667042"/>
                        <a:gd name="connsiteX29" fmla="*/ 614705 w 1598802"/>
                        <a:gd name="connsiteY29" fmla="*/ 108744 h 1667042"/>
                        <a:gd name="connsiteX30" fmla="*/ 723449 w 1598802"/>
                        <a:gd name="connsiteY30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32193 w 1598802"/>
                        <a:gd name="connsiteY2" fmla="*/ 781218 h 1667042"/>
                        <a:gd name="connsiteX3" fmla="*/ 861235 w 1598802"/>
                        <a:gd name="connsiteY3" fmla="*/ 781218 h 1667042"/>
                        <a:gd name="connsiteX4" fmla="*/ 1013838 w 1598802"/>
                        <a:gd name="connsiteY4" fmla="*/ 211697 h 1667042"/>
                        <a:gd name="connsiteX5" fmla="*/ 1147022 w 1598802"/>
                        <a:gd name="connsiteY5" fmla="*/ 134803 h 1667042"/>
                        <a:gd name="connsiteX6" fmla="*/ 1223916 w 1598802"/>
                        <a:gd name="connsiteY6" fmla="*/ 267987 h 1667042"/>
                        <a:gd name="connsiteX7" fmla="*/ 1051911 w 1598802"/>
                        <a:gd name="connsiteY7" fmla="*/ 914682 h 1667042"/>
                        <a:gd name="connsiteX8" fmla="*/ 1068681 w 1598802"/>
                        <a:gd name="connsiteY8" fmla="*/ 1016334 h 1667042"/>
                        <a:gd name="connsiteX9" fmla="*/ 1180385 w 1598802"/>
                        <a:gd name="connsiteY9" fmla="*/ 1036117 h 1667042"/>
                        <a:gd name="connsiteX10" fmla="*/ 1397807 w 1598802"/>
                        <a:gd name="connsiteY10" fmla="*/ 900177 h 1667042"/>
                        <a:gd name="connsiteX11" fmla="*/ 1585557 w 1598802"/>
                        <a:gd name="connsiteY11" fmla="*/ 950952 h 1667042"/>
                        <a:gd name="connsiteX12" fmla="*/ 1510970 w 1598802"/>
                        <a:gd name="connsiteY12" fmla="*/ 1136320 h 1667042"/>
                        <a:gd name="connsiteX13" fmla="*/ 1139728 w 1598802"/>
                        <a:gd name="connsiteY13" fmla="*/ 1396532 h 1667042"/>
                        <a:gd name="connsiteX14" fmla="*/ 731622 w 1598802"/>
                        <a:gd name="connsiteY14" fmla="*/ 1667042 h 1667042"/>
                        <a:gd name="connsiteX15" fmla="*/ 688759 w 1598802"/>
                        <a:gd name="connsiteY15" fmla="*/ 1667042 h 1667042"/>
                        <a:gd name="connsiteX16" fmla="*/ 245847 w 1598802"/>
                        <a:gd name="connsiteY16" fmla="*/ 1224130 h 1667042"/>
                        <a:gd name="connsiteX17" fmla="*/ 245847 w 1598802"/>
                        <a:gd name="connsiteY17" fmla="*/ 1081255 h 1667042"/>
                        <a:gd name="connsiteX18" fmla="*/ 250890 w 1598802"/>
                        <a:gd name="connsiteY18" fmla="*/ 1031236 h 1667042"/>
                        <a:gd name="connsiteX19" fmla="*/ 11123 w 1598802"/>
                        <a:gd name="connsiteY19" fmla="*/ 615948 h 1667042"/>
                        <a:gd name="connsiteX20" fmla="*/ 41475 w 1598802"/>
                        <a:gd name="connsiteY20" fmla="*/ 502673 h 1667042"/>
                        <a:gd name="connsiteX21" fmla="*/ 72686 w 1598802"/>
                        <a:gd name="connsiteY21" fmla="*/ 492178 h 1667042"/>
                        <a:gd name="connsiteX22" fmla="*/ 154750 w 1598802"/>
                        <a:gd name="connsiteY22" fmla="*/ 533025 h 1667042"/>
                        <a:gd name="connsiteX23" fmla="*/ 356030 w 1598802"/>
                        <a:gd name="connsiteY23" fmla="*/ 852997 h 1667042"/>
                        <a:gd name="connsiteX24" fmla="*/ 215975 w 1598802"/>
                        <a:gd name="connsiteY24" fmla="*/ 267988 h 1667042"/>
                        <a:gd name="connsiteX25" fmla="*/ 292870 w 1598802"/>
                        <a:gd name="connsiteY25" fmla="*/ 134804 h 1667042"/>
                        <a:gd name="connsiteX26" fmla="*/ 335967 w 1598802"/>
                        <a:gd name="connsiteY26" fmla="*/ 132103 h 1667042"/>
                        <a:gd name="connsiteX27" fmla="*/ 426053 w 1598802"/>
                        <a:gd name="connsiteY27" fmla="*/ 211698 h 1667042"/>
                        <a:gd name="connsiteX28" fmla="*/ 589632 w 1598802"/>
                        <a:gd name="connsiteY28" fmla="*/ 787805 h 1667042"/>
                        <a:gd name="connsiteX29" fmla="*/ 614705 w 1598802"/>
                        <a:gd name="connsiteY29" fmla="*/ 108744 h 1667042"/>
                        <a:gd name="connsiteX30" fmla="*/ 723449 w 1598802"/>
                        <a:gd name="connsiteY30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61235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51911 w 1598802"/>
                        <a:gd name="connsiteY6" fmla="*/ 914682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51911 w 1598802"/>
                        <a:gd name="connsiteY6" fmla="*/ 914682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51911 w 1598802"/>
                        <a:gd name="connsiteY6" fmla="*/ 914682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68681 w 1598802"/>
                        <a:gd name="connsiteY7" fmla="*/ 1016334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250890 w 1598802"/>
                        <a:gd name="connsiteY17" fmla="*/ 1031236 h 1667042"/>
                        <a:gd name="connsiteX18" fmla="*/ 11123 w 1598802"/>
                        <a:gd name="connsiteY18" fmla="*/ 615948 h 1667042"/>
                        <a:gd name="connsiteX19" fmla="*/ 41475 w 1598802"/>
                        <a:gd name="connsiteY19" fmla="*/ 502673 h 1667042"/>
                        <a:gd name="connsiteX20" fmla="*/ 72686 w 1598802"/>
                        <a:gd name="connsiteY20" fmla="*/ 492178 h 1667042"/>
                        <a:gd name="connsiteX21" fmla="*/ 154750 w 1598802"/>
                        <a:gd name="connsiteY21" fmla="*/ 533025 h 1667042"/>
                        <a:gd name="connsiteX22" fmla="*/ 356030 w 1598802"/>
                        <a:gd name="connsiteY22" fmla="*/ 852997 h 1667042"/>
                        <a:gd name="connsiteX23" fmla="*/ 215975 w 1598802"/>
                        <a:gd name="connsiteY23" fmla="*/ 267988 h 1667042"/>
                        <a:gd name="connsiteX24" fmla="*/ 292870 w 1598802"/>
                        <a:gd name="connsiteY24" fmla="*/ 134804 h 1667042"/>
                        <a:gd name="connsiteX25" fmla="*/ 335967 w 1598802"/>
                        <a:gd name="connsiteY25" fmla="*/ 132103 h 1667042"/>
                        <a:gd name="connsiteX26" fmla="*/ 426053 w 1598802"/>
                        <a:gd name="connsiteY26" fmla="*/ 211698 h 1667042"/>
                        <a:gd name="connsiteX27" fmla="*/ 589632 w 1598802"/>
                        <a:gd name="connsiteY27" fmla="*/ 787805 h 1667042"/>
                        <a:gd name="connsiteX28" fmla="*/ 614705 w 1598802"/>
                        <a:gd name="connsiteY28" fmla="*/ 108744 h 1667042"/>
                        <a:gd name="connsiteX29" fmla="*/ 723449 w 1598802"/>
                        <a:gd name="connsiteY29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92870 w 1598802"/>
                        <a:gd name="connsiteY23" fmla="*/ 134804 h 1667042"/>
                        <a:gd name="connsiteX24" fmla="*/ 335967 w 1598802"/>
                        <a:gd name="connsiteY24" fmla="*/ 132103 h 1667042"/>
                        <a:gd name="connsiteX25" fmla="*/ 426053 w 1598802"/>
                        <a:gd name="connsiteY25" fmla="*/ 211698 h 1667042"/>
                        <a:gd name="connsiteX26" fmla="*/ 589632 w 1598802"/>
                        <a:gd name="connsiteY26" fmla="*/ 787805 h 1667042"/>
                        <a:gd name="connsiteX27" fmla="*/ 614705 w 1598802"/>
                        <a:gd name="connsiteY27" fmla="*/ 108744 h 1667042"/>
                        <a:gd name="connsiteX28" fmla="*/ 723449 w 1598802"/>
                        <a:gd name="connsiteY28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92870 w 1598802"/>
                        <a:gd name="connsiteY23" fmla="*/ 134804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79700 w 1598802"/>
                        <a:gd name="connsiteY23" fmla="*/ 123829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15975 w 1598802"/>
                        <a:gd name="connsiteY22" fmla="*/ 267988 h 1667042"/>
                        <a:gd name="connsiteX23" fmla="*/ 279700 w 1598802"/>
                        <a:gd name="connsiteY23" fmla="*/ 123829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24755 w 1598802"/>
                        <a:gd name="connsiteY22" fmla="*/ 263598 h 1667042"/>
                        <a:gd name="connsiteX23" fmla="*/ 279700 w 1598802"/>
                        <a:gd name="connsiteY23" fmla="*/ 123829 h 1667042"/>
                        <a:gd name="connsiteX24" fmla="*/ 426053 w 1598802"/>
                        <a:gd name="connsiteY24" fmla="*/ 211698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0 h 1667042"/>
                        <a:gd name="connsiteX1" fmla="*/ 832193 w 1598802"/>
                        <a:gd name="connsiteY1" fmla="*/ 108744 h 1667042"/>
                        <a:gd name="connsiteX2" fmla="*/ 850260 w 1598802"/>
                        <a:gd name="connsiteY2" fmla="*/ 781218 h 1667042"/>
                        <a:gd name="connsiteX3" fmla="*/ 1013838 w 1598802"/>
                        <a:gd name="connsiteY3" fmla="*/ 211697 h 1667042"/>
                        <a:gd name="connsiteX4" fmla="*/ 1147022 w 1598802"/>
                        <a:gd name="connsiteY4" fmla="*/ 134803 h 1667042"/>
                        <a:gd name="connsiteX5" fmla="*/ 1223916 w 1598802"/>
                        <a:gd name="connsiteY5" fmla="*/ 267987 h 1667042"/>
                        <a:gd name="connsiteX6" fmla="*/ 1073860 w 1598802"/>
                        <a:gd name="connsiteY6" fmla="*/ 804934 h 1667042"/>
                        <a:gd name="connsiteX7" fmla="*/ 1073071 w 1598802"/>
                        <a:gd name="connsiteY7" fmla="*/ 992190 h 1667042"/>
                        <a:gd name="connsiteX8" fmla="*/ 1180385 w 1598802"/>
                        <a:gd name="connsiteY8" fmla="*/ 1036117 h 1667042"/>
                        <a:gd name="connsiteX9" fmla="*/ 1397807 w 1598802"/>
                        <a:gd name="connsiteY9" fmla="*/ 900177 h 1667042"/>
                        <a:gd name="connsiteX10" fmla="*/ 1585557 w 1598802"/>
                        <a:gd name="connsiteY10" fmla="*/ 950952 h 1667042"/>
                        <a:gd name="connsiteX11" fmla="*/ 1510970 w 1598802"/>
                        <a:gd name="connsiteY11" fmla="*/ 1136320 h 1667042"/>
                        <a:gd name="connsiteX12" fmla="*/ 1139728 w 1598802"/>
                        <a:gd name="connsiteY12" fmla="*/ 1396532 h 1667042"/>
                        <a:gd name="connsiteX13" fmla="*/ 731622 w 1598802"/>
                        <a:gd name="connsiteY13" fmla="*/ 1667042 h 1667042"/>
                        <a:gd name="connsiteX14" fmla="*/ 688759 w 1598802"/>
                        <a:gd name="connsiteY14" fmla="*/ 1667042 h 1667042"/>
                        <a:gd name="connsiteX15" fmla="*/ 245847 w 1598802"/>
                        <a:gd name="connsiteY15" fmla="*/ 1224130 h 1667042"/>
                        <a:gd name="connsiteX16" fmla="*/ 245847 w 1598802"/>
                        <a:gd name="connsiteY16" fmla="*/ 1081255 h 1667042"/>
                        <a:gd name="connsiteX17" fmla="*/ 11123 w 1598802"/>
                        <a:gd name="connsiteY17" fmla="*/ 615948 h 1667042"/>
                        <a:gd name="connsiteX18" fmla="*/ 41475 w 1598802"/>
                        <a:gd name="connsiteY18" fmla="*/ 502673 h 1667042"/>
                        <a:gd name="connsiteX19" fmla="*/ 72686 w 1598802"/>
                        <a:gd name="connsiteY19" fmla="*/ 492178 h 1667042"/>
                        <a:gd name="connsiteX20" fmla="*/ 154750 w 1598802"/>
                        <a:gd name="connsiteY20" fmla="*/ 533025 h 1667042"/>
                        <a:gd name="connsiteX21" fmla="*/ 356030 w 1598802"/>
                        <a:gd name="connsiteY21" fmla="*/ 852997 h 1667042"/>
                        <a:gd name="connsiteX22" fmla="*/ 224755 w 1598802"/>
                        <a:gd name="connsiteY22" fmla="*/ 263598 h 1667042"/>
                        <a:gd name="connsiteX23" fmla="*/ 279700 w 1598802"/>
                        <a:gd name="connsiteY23" fmla="*/ 123829 h 1667042"/>
                        <a:gd name="connsiteX24" fmla="*/ 412883 w 1598802"/>
                        <a:gd name="connsiteY24" fmla="*/ 213894 h 1667042"/>
                        <a:gd name="connsiteX25" fmla="*/ 589632 w 1598802"/>
                        <a:gd name="connsiteY25" fmla="*/ 787805 h 1667042"/>
                        <a:gd name="connsiteX26" fmla="*/ 614705 w 1598802"/>
                        <a:gd name="connsiteY26" fmla="*/ 108744 h 1667042"/>
                        <a:gd name="connsiteX27" fmla="*/ 723449 w 1598802"/>
                        <a:gd name="connsiteY27" fmla="*/ 0 h 1667042"/>
                        <a:gd name="connsiteX0" fmla="*/ 723449 w 1598802"/>
                        <a:gd name="connsiteY0" fmla="*/ 2 h 1667044"/>
                        <a:gd name="connsiteX1" fmla="*/ 832193 w 1598802"/>
                        <a:gd name="connsiteY1" fmla="*/ 108746 h 1667044"/>
                        <a:gd name="connsiteX2" fmla="*/ 850260 w 1598802"/>
                        <a:gd name="connsiteY2" fmla="*/ 781220 h 1667044"/>
                        <a:gd name="connsiteX3" fmla="*/ 1013838 w 1598802"/>
                        <a:gd name="connsiteY3" fmla="*/ 211699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13838 w 1598802"/>
                        <a:gd name="connsiteY3" fmla="*/ 211699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13838 w 1598802"/>
                        <a:gd name="connsiteY3" fmla="*/ 211699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2391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2344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23449 w 1598802"/>
                        <a:gd name="connsiteY27" fmla="*/ 2 h 1667044"/>
                        <a:gd name="connsiteX0" fmla="*/ 71466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9700 w 1598802"/>
                        <a:gd name="connsiteY23" fmla="*/ 123831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14669 w 1598802"/>
                        <a:gd name="connsiteY27" fmla="*/ 2 h 1667044"/>
                        <a:gd name="connsiteX0" fmla="*/ 71466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0921 w 1598802"/>
                        <a:gd name="connsiteY23" fmla="*/ 126026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14669 w 1598802"/>
                        <a:gd name="connsiteY27" fmla="*/ 2 h 1667044"/>
                        <a:gd name="connsiteX0" fmla="*/ 714669 w 1598802"/>
                        <a:gd name="connsiteY0" fmla="*/ 2 h 1667044"/>
                        <a:gd name="connsiteX1" fmla="*/ 814633 w 1598802"/>
                        <a:gd name="connsiteY1" fmla="*/ 113136 h 1667044"/>
                        <a:gd name="connsiteX2" fmla="*/ 850260 w 1598802"/>
                        <a:gd name="connsiteY2" fmla="*/ 781220 h 1667044"/>
                        <a:gd name="connsiteX3" fmla="*/ 1027007 w 1598802"/>
                        <a:gd name="connsiteY3" fmla="*/ 213894 h 1667044"/>
                        <a:gd name="connsiteX4" fmla="*/ 1147022 w 1598802"/>
                        <a:gd name="connsiteY4" fmla="*/ 134805 h 1667044"/>
                        <a:gd name="connsiteX5" fmla="*/ 1206356 w 1598802"/>
                        <a:gd name="connsiteY5" fmla="*/ 267989 h 1667044"/>
                        <a:gd name="connsiteX6" fmla="*/ 1073860 w 1598802"/>
                        <a:gd name="connsiteY6" fmla="*/ 804936 h 1667044"/>
                        <a:gd name="connsiteX7" fmla="*/ 1073071 w 1598802"/>
                        <a:gd name="connsiteY7" fmla="*/ 992192 h 1667044"/>
                        <a:gd name="connsiteX8" fmla="*/ 1180385 w 1598802"/>
                        <a:gd name="connsiteY8" fmla="*/ 1036119 h 1667044"/>
                        <a:gd name="connsiteX9" fmla="*/ 1397807 w 1598802"/>
                        <a:gd name="connsiteY9" fmla="*/ 900179 h 1667044"/>
                        <a:gd name="connsiteX10" fmla="*/ 1585557 w 1598802"/>
                        <a:gd name="connsiteY10" fmla="*/ 950954 h 1667044"/>
                        <a:gd name="connsiteX11" fmla="*/ 1510970 w 1598802"/>
                        <a:gd name="connsiteY11" fmla="*/ 1136322 h 1667044"/>
                        <a:gd name="connsiteX12" fmla="*/ 1139728 w 1598802"/>
                        <a:gd name="connsiteY12" fmla="*/ 1396534 h 1667044"/>
                        <a:gd name="connsiteX13" fmla="*/ 731622 w 1598802"/>
                        <a:gd name="connsiteY13" fmla="*/ 1667044 h 1667044"/>
                        <a:gd name="connsiteX14" fmla="*/ 688759 w 1598802"/>
                        <a:gd name="connsiteY14" fmla="*/ 1667044 h 1667044"/>
                        <a:gd name="connsiteX15" fmla="*/ 245847 w 1598802"/>
                        <a:gd name="connsiteY15" fmla="*/ 1224132 h 1667044"/>
                        <a:gd name="connsiteX16" fmla="*/ 245847 w 1598802"/>
                        <a:gd name="connsiteY16" fmla="*/ 1081257 h 1667044"/>
                        <a:gd name="connsiteX17" fmla="*/ 11123 w 1598802"/>
                        <a:gd name="connsiteY17" fmla="*/ 615950 h 1667044"/>
                        <a:gd name="connsiteX18" fmla="*/ 41475 w 1598802"/>
                        <a:gd name="connsiteY18" fmla="*/ 502675 h 1667044"/>
                        <a:gd name="connsiteX19" fmla="*/ 72686 w 1598802"/>
                        <a:gd name="connsiteY19" fmla="*/ 492180 h 1667044"/>
                        <a:gd name="connsiteX20" fmla="*/ 154750 w 1598802"/>
                        <a:gd name="connsiteY20" fmla="*/ 533027 h 1667044"/>
                        <a:gd name="connsiteX21" fmla="*/ 356030 w 1598802"/>
                        <a:gd name="connsiteY21" fmla="*/ 852999 h 1667044"/>
                        <a:gd name="connsiteX22" fmla="*/ 224755 w 1598802"/>
                        <a:gd name="connsiteY22" fmla="*/ 263600 h 1667044"/>
                        <a:gd name="connsiteX23" fmla="*/ 270921 w 1598802"/>
                        <a:gd name="connsiteY23" fmla="*/ 126026 h 1667044"/>
                        <a:gd name="connsiteX24" fmla="*/ 412883 w 1598802"/>
                        <a:gd name="connsiteY24" fmla="*/ 213896 h 1667044"/>
                        <a:gd name="connsiteX25" fmla="*/ 589632 w 1598802"/>
                        <a:gd name="connsiteY25" fmla="*/ 787807 h 1667044"/>
                        <a:gd name="connsiteX26" fmla="*/ 623485 w 1598802"/>
                        <a:gd name="connsiteY26" fmla="*/ 110942 h 1667044"/>
                        <a:gd name="connsiteX27" fmla="*/ 714669 w 1598802"/>
                        <a:gd name="connsiteY27" fmla="*/ 2 h 1667044"/>
                        <a:gd name="connsiteX0" fmla="*/ 711834 w 1595967"/>
                        <a:gd name="connsiteY0" fmla="*/ 2 h 1667044"/>
                        <a:gd name="connsiteX1" fmla="*/ 811798 w 1595967"/>
                        <a:gd name="connsiteY1" fmla="*/ 113136 h 1667044"/>
                        <a:gd name="connsiteX2" fmla="*/ 847425 w 1595967"/>
                        <a:gd name="connsiteY2" fmla="*/ 781220 h 1667044"/>
                        <a:gd name="connsiteX3" fmla="*/ 1024172 w 1595967"/>
                        <a:gd name="connsiteY3" fmla="*/ 213894 h 1667044"/>
                        <a:gd name="connsiteX4" fmla="*/ 1144187 w 1595967"/>
                        <a:gd name="connsiteY4" fmla="*/ 134805 h 1667044"/>
                        <a:gd name="connsiteX5" fmla="*/ 1203521 w 1595967"/>
                        <a:gd name="connsiteY5" fmla="*/ 267989 h 1667044"/>
                        <a:gd name="connsiteX6" fmla="*/ 1071025 w 1595967"/>
                        <a:gd name="connsiteY6" fmla="*/ 804936 h 1667044"/>
                        <a:gd name="connsiteX7" fmla="*/ 1070236 w 1595967"/>
                        <a:gd name="connsiteY7" fmla="*/ 992192 h 1667044"/>
                        <a:gd name="connsiteX8" fmla="*/ 1177550 w 1595967"/>
                        <a:gd name="connsiteY8" fmla="*/ 1036119 h 1667044"/>
                        <a:gd name="connsiteX9" fmla="*/ 1394972 w 1595967"/>
                        <a:gd name="connsiteY9" fmla="*/ 900179 h 1667044"/>
                        <a:gd name="connsiteX10" fmla="*/ 1582722 w 1595967"/>
                        <a:gd name="connsiteY10" fmla="*/ 950954 h 1667044"/>
                        <a:gd name="connsiteX11" fmla="*/ 1508135 w 1595967"/>
                        <a:gd name="connsiteY11" fmla="*/ 1136322 h 1667044"/>
                        <a:gd name="connsiteX12" fmla="*/ 1136893 w 1595967"/>
                        <a:gd name="connsiteY12" fmla="*/ 1396534 h 1667044"/>
                        <a:gd name="connsiteX13" fmla="*/ 728787 w 1595967"/>
                        <a:gd name="connsiteY13" fmla="*/ 1667044 h 1667044"/>
                        <a:gd name="connsiteX14" fmla="*/ 685924 w 1595967"/>
                        <a:gd name="connsiteY14" fmla="*/ 1667044 h 1667044"/>
                        <a:gd name="connsiteX15" fmla="*/ 243012 w 1595967"/>
                        <a:gd name="connsiteY15" fmla="*/ 1224132 h 1667044"/>
                        <a:gd name="connsiteX16" fmla="*/ 243012 w 1595967"/>
                        <a:gd name="connsiteY16" fmla="*/ 1081257 h 1667044"/>
                        <a:gd name="connsiteX17" fmla="*/ 8288 w 1595967"/>
                        <a:gd name="connsiteY17" fmla="*/ 615950 h 1667044"/>
                        <a:gd name="connsiteX18" fmla="*/ 38640 w 1595967"/>
                        <a:gd name="connsiteY18" fmla="*/ 502675 h 1667044"/>
                        <a:gd name="connsiteX19" fmla="*/ 151915 w 1595967"/>
                        <a:gd name="connsiteY19" fmla="*/ 533027 h 1667044"/>
                        <a:gd name="connsiteX20" fmla="*/ 353195 w 1595967"/>
                        <a:gd name="connsiteY20" fmla="*/ 852999 h 1667044"/>
                        <a:gd name="connsiteX21" fmla="*/ 221920 w 1595967"/>
                        <a:gd name="connsiteY21" fmla="*/ 263600 h 1667044"/>
                        <a:gd name="connsiteX22" fmla="*/ 268086 w 1595967"/>
                        <a:gd name="connsiteY22" fmla="*/ 126026 h 1667044"/>
                        <a:gd name="connsiteX23" fmla="*/ 410048 w 1595967"/>
                        <a:gd name="connsiteY23" fmla="*/ 213896 h 1667044"/>
                        <a:gd name="connsiteX24" fmla="*/ 586797 w 1595967"/>
                        <a:gd name="connsiteY24" fmla="*/ 787807 h 1667044"/>
                        <a:gd name="connsiteX25" fmla="*/ 620650 w 1595967"/>
                        <a:gd name="connsiteY25" fmla="*/ 110942 h 1667044"/>
                        <a:gd name="connsiteX26" fmla="*/ 711834 w 1595967"/>
                        <a:gd name="connsiteY26" fmla="*/ 2 h 1667044"/>
                        <a:gd name="connsiteX0" fmla="*/ 711728 w 1595861"/>
                        <a:gd name="connsiteY0" fmla="*/ 2 h 1667044"/>
                        <a:gd name="connsiteX1" fmla="*/ 811692 w 1595861"/>
                        <a:gd name="connsiteY1" fmla="*/ 113136 h 1667044"/>
                        <a:gd name="connsiteX2" fmla="*/ 847319 w 1595861"/>
                        <a:gd name="connsiteY2" fmla="*/ 781220 h 1667044"/>
                        <a:gd name="connsiteX3" fmla="*/ 1024066 w 1595861"/>
                        <a:gd name="connsiteY3" fmla="*/ 213894 h 1667044"/>
                        <a:gd name="connsiteX4" fmla="*/ 1144081 w 1595861"/>
                        <a:gd name="connsiteY4" fmla="*/ 134805 h 1667044"/>
                        <a:gd name="connsiteX5" fmla="*/ 1203415 w 1595861"/>
                        <a:gd name="connsiteY5" fmla="*/ 267989 h 1667044"/>
                        <a:gd name="connsiteX6" fmla="*/ 1070919 w 1595861"/>
                        <a:gd name="connsiteY6" fmla="*/ 804936 h 1667044"/>
                        <a:gd name="connsiteX7" fmla="*/ 1070130 w 1595861"/>
                        <a:gd name="connsiteY7" fmla="*/ 992192 h 1667044"/>
                        <a:gd name="connsiteX8" fmla="*/ 1177444 w 1595861"/>
                        <a:gd name="connsiteY8" fmla="*/ 1036119 h 1667044"/>
                        <a:gd name="connsiteX9" fmla="*/ 1394866 w 1595861"/>
                        <a:gd name="connsiteY9" fmla="*/ 900179 h 1667044"/>
                        <a:gd name="connsiteX10" fmla="*/ 1582616 w 1595861"/>
                        <a:gd name="connsiteY10" fmla="*/ 950954 h 1667044"/>
                        <a:gd name="connsiteX11" fmla="*/ 1508029 w 1595861"/>
                        <a:gd name="connsiteY11" fmla="*/ 1136322 h 1667044"/>
                        <a:gd name="connsiteX12" fmla="*/ 1136787 w 1595861"/>
                        <a:gd name="connsiteY12" fmla="*/ 1396534 h 1667044"/>
                        <a:gd name="connsiteX13" fmla="*/ 728681 w 1595861"/>
                        <a:gd name="connsiteY13" fmla="*/ 1667044 h 1667044"/>
                        <a:gd name="connsiteX14" fmla="*/ 685818 w 1595861"/>
                        <a:gd name="connsiteY14" fmla="*/ 1667044 h 1667044"/>
                        <a:gd name="connsiteX15" fmla="*/ 242906 w 1595861"/>
                        <a:gd name="connsiteY15" fmla="*/ 1224132 h 1667044"/>
                        <a:gd name="connsiteX16" fmla="*/ 242906 w 1595861"/>
                        <a:gd name="connsiteY16" fmla="*/ 1081257 h 1667044"/>
                        <a:gd name="connsiteX17" fmla="*/ 8182 w 1595861"/>
                        <a:gd name="connsiteY17" fmla="*/ 615950 h 1667044"/>
                        <a:gd name="connsiteX18" fmla="*/ 38534 w 1595861"/>
                        <a:gd name="connsiteY18" fmla="*/ 502675 h 1667044"/>
                        <a:gd name="connsiteX19" fmla="*/ 147418 w 1595861"/>
                        <a:gd name="connsiteY19" fmla="*/ 537418 h 1667044"/>
                        <a:gd name="connsiteX20" fmla="*/ 353089 w 1595861"/>
                        <a:gd name="connsiteY20" fmla="*/ 852999 h 1667044"/>
                        <a:gd name="connsiteX21" fmla="*/ 221814 w 1595861"/>
                        <a:gd name="connsiteY21" fmla="*/ 263600 h 1667044"/>
                        <a:gd name="connsiteX22" fmla="*/ 267980 w 1595861"/>
                        <a:gd name="connsiteY22" fmla="*/ 126026 h 1667044"/>
                        <a:gd name="connsiteX23" fmla="*/ 409942 w 1595861"/>
                        <a:gd name="connsiteY23" fmla="*/ 213896 h 1667044"/>
                        <a:gd name="connsiteX24" fmla="*/ 586691 w 1595861"/>
                        <a:gd name="connsiteY24" fmla="*/ 787807 h 1667044"/>
                        <a:gd name="connsiteX25" fmla="*/ 620544 w 1595861"/>
                        <a:gd name="connsiteY25" fmla="*/ 110942 h 1667044"/>
                        <a:gd name="connsiteX26" fmla="*/ 711728 w 1595861"/>
                        <a:gd name="connsiteY26" fmla="*/ 2 h 1667044"/>
                        <a:gd name="connsiteX0" fmla="*/ 713979 w 1598112"/>
                        <a:gd name="connsiteY0" fmla="*/ 2 h 1667044"/>
                        <a:gd name="connsiteX1" fmla="*/ 813943 w 1598112"/>
                        <a:gd name="connsiteY1" fmla="*/ 113136 h 1667044"/>
                        <a:gd name="connsiteX2" fmla="*/ 849570 w 1598112"/>
                        <a:gd name="connsiteY2" fmla="*/ 781220 h 1667044"/>
                        <a:gd name="connsiteX3" fmla="*/ 1026317 w 1598112"/>
                        <a:gd name="connsiteY3" fmla="*/ 213894 h 1667044"/>
                        <a:gd name="connsiteX4" fmla="*/ 1146332 w 1598112"/>
                        <a:gd name="connsiteY4" fmla="*/ 134805 h 1667044"/>
                        <a:gd name="connsiteX5" fmla="*/ 1205666 w 1598112"/>
                        <a:gd name="connsiteY5" fmla="*/ 267989 h 1667044"/>
                        <a:gd name="connsiteX6" fmla="*/ 1073170 w 1598112"/>
                        <a:gd name="connsiteY6" fmla="*/ 804936 h 1667044"/>
                        <a:gd name="connsiteX7" fmla="*/ 1072381 w 1598112"/>
                        <a:gd name="connsiteY7" fmla="*/ 992192 h 1667044"/>
                        <a:gd name="connsiteX8" fmla="*/ 1179695 w 1598112"/>
                        <a:gd name="connsiteY8" fmla="*/ 1036119 h 1667044"/>
                        <a:gd name="connsiteX9" fmla="*/ 1397117 w 1598112"/>
                        <a:gd name="connsiteY9" fmla="*/ 900179 h 1667044"/>
                        <a:gd name="connsiteX10" fmla="*/ 1584867 w 1598112"/>
                        <a:gd name="connsiteY10" fmla="*/ 950954 h 1667044"/>
                        <a:gd name="connsiteX11" fmla="*/ 1510280 w 1598112"/>
                        <a:gd name="connsiteY11" fmla="*/ 1136322 h 1667044"/>
                        <a:gd name="connsiteX12" fmla="*/ 1139038 w 1598112"/>
                        <a:gd name="connsiteY12" fmla="*/ 1396534 h 1667044"/>
                        <a:gd name="connsiteX13" fmla="*/ 730932 w 1598112"/>
                        <a:gd name="connsiteY13" fmla="*/ 1667044 h 1667044"/>
                        <a:gd name="connsiteX14" fmla="*/ 688069 w 1598112"/>
                        <a:gd name="connsiteY14" fmla="*/ 1667044 h 1667044"/>
                        <a:gd name="connsiteX15" fmla="*/ 245157 w 1598112"/>
                        <a:gd name="connsiteY15" fmla="*/ 1224132 h 1667044"/>
                        <a:gd name="connsiteX16" fmla="*/ 245157 w 1598112"/>
                        <a:gd name="connsiteY16" fmla="*/ 1081257 h 1667044"/>
                        <a:gd name="connsiteX17" fmla="*/ 10433 w 1598112"/>
                        <a:gd name="connsiteY17" fmla="*/ 615950 h 1667044"/>
                        <a:gd name="connsiteX18" fmla="*/ 40785 w 1598112"/>
                        <a:gd name="connsiteY18" fmla="*/ 502675 h 1667044"/>
                        <a:gd name="connsiteX19" fmla="*/ 149669 w 1598112"/>
                        <a:gd name="connsiteY19" fmla="*/ 537418 h 1667044"/>
                        <a:gd name="connsiteX20" fmla="*/ 355340 w 1598112"/>
                        <a:gd name="connsiteY20" fmla="*/ 852999 h 1667044"/>
                        <a:gd name="connsiteX21" fmla="*/ 224065 w 1598112"/>
                        <a:gd name="connsiteY21" fmla="*/ 263600 h 1667044"/>
                        <a:gd name="connsiteX22" fmla="*/ 270231 w 1598112"/>
                        <a:gd name="connsiteY22" fmla="*/ 126026 h 1667044"/>
                        <a:gd name="connsiteX23" fmla="*/ 412193 w 1598112"/>
                        <a:gd name="connsiteY23" fmla="*/ 213896 h 1667044"/>
                        <a:gd name="connsiteX24" fmla="*/ 588942 w 1598112"/>
                        <a:gd name="connsiteY24" fmla="*/ 787807 h 1667044"/>
                        <a:gd name="connsiteX25" fmla="*/ 622795 w 1598112"/>
                        <a:gd name="connsiteY25" fmla="*/ 110942 h 1667044"/>
                        <a:gd name="connsiteX26" fmla="*/ 713979 w 1598112"/>
                        <a:gd name="connsiteY26" fmla="*/ 2 h 1667044"/>
                        <a:gd name="connsiteX0" fmla="*/ 713979 w 1598112"/>
                        <a:gd name="connsiteY0" fmla="*/ 2 h 1667044"/>
                        <a:gd name="connsiteX1" fmla="*/ 813943 w 1598112"/>
                        <a:gd name="connsiteY1" fmla="*/ 113136 h 1667044"/>
                        <a:gd name="connsiteX2" fmla="*/ 849570 w 1598112"/>
                        <a:gd name="connsiteY2" fmla="*/ 781220 h 1667044"/>
                        <a:gd name="connsiteX3" fmla="*/ 1026317 w 1598112"/>
                        <a:gd name="connsiteY3" fmla="*/ 213894 h 1667044"/>
                        <a:gd name="connsiteX4" fmla="*/ 1146332 w 1598112"/>
                        <a:gd name="connsiteY4" fmla="*/ 134805 h 1667044"/>
                        <a:gd name="connsiteX5" fmla="*/ 1205666 w 1598112"/>
                        <a:gd name="connsiteY5" fmla="*/ 267989 h 1667044"/>
                        <a:gd name="connsiteX6" fmla="*/ 1073170 w 1598112"/>
                        <a:gd name="connsiteY6" fmla="*/ 804936 h 1667044"/>
                        <a:gd name="connsiteX7" fmla="*/ 1072381 w 1598112"/>
                        <a:gd name="connsiteY7" fmla="*/ 992192 h 1667044"/>
                        <a:gd name="connsiteX8" fmla="*/ 1170916 w 1598112"/>
                        <a:gd name="connsiteY8" fmla="*/ 1029534 h 1667044"/>
                        <a:gd name="connsiteX9" fmla="*/ 1397117 w 1598112"/>
                        <a:gd name="connsiteY9" fmla="*/ 900179 h 1667044"/>
                        <a:gd name="connsiteX10" fmla="*/ 1584867 w 1598112"/>
                        <a:gd name="connsiteY10" fmla="*/ 950954 h 1667044"/>
                        <a:gd name="connsiteX11" fmla="*/ 1510280 w 1598112"/>
                        <a:gd name="connsiteY11" fmla="*/ 1136322 h 1667044"/>
                        <a:gd name="connsiteX12" fmla="*/ 1139038 w 1598112"/>
                        <a:gd name="connsiteY12" fmla="*/ 1396534 h 1667044"/>
                        <a:gd name="connsiteX13" fmla="*/ 730932 w 1598112"/>
                        <a:gd name="connsiteY13" fmla="*/ 1667044 h 1667044"/>
                        <a:gd name="connsiteX14" fmla="*/ 688069 w 1598112"/>
                        <a:gd name="connsiteY14" fmla="*/ 1667044 h 1667044"/>
                        <a:gd name="connsiteX15" fmla="*/ 245157 w 1598112"/>
                        <a:gd name="connsiteY15" fmla="*/ 1224132 h 1667044"/>
                        <a:gd name="connsiteX16" fmla="*/ 245157 w 1598112"/>
                        <a:gd name="connsiteY16" fmla="*/ 1081257 h 1667044"/>
                        <a:gd name="connsiteX17" fmla="*/ 10433 w 1598112"/>
                        <a:gd name="connsiteY17" fmla="*/ 615950 h 1667044"/>
                        <a:gd name="connsiteX18" fmla="*/ 40785 w 1598112"/>
                        <a:gd name="connsiteY18" fmla="*/ 502675 h 1667044"/>
                        <a:gd name="connsiteX19" fmla="*/ 149669 w 1598112"/>
                        <a:gd name="connsiteY19" fmla="*/ 537418 h 1667044"/>
                        <a:gd name="connsiteX20" fmla="*/ 355340 w 1598112"/>
                        <a:gd name="connsiteY20" fmla="*/ 852999 h 1667044"/>
                        <a:gd name="connsiteX21" fmla="*/ 224065 w 1598112"/>
                        <a:gd name="connsiteY21" fmla="*/ 263600 h 1667044"/>
                        <a:gd name="connsiteX22" fmla="*/ 270231 w 1598112"/>
                        <a:gd name="connsiteY22" fmla="*/ 126026 h 1667044"/>
                        <a:gd name="connsiteX23" fmla="*/ 412193 w 1598112"/>
                        <a:gd name="connsiteY23" fmla="*/ 213896 h 1667044"/>
                        <a:gd name="connsiteX24" fmla="*/ 588942 w 1598112"/>
                        <a:gd name="connsiteY24" fmla="*/ 787807 h 1667044"/>
                        <a:gd name="connsiteX25" fmla="*/ 622795 w 1598112"/>
                        <a:gd name="connsiteY25" fmla="*/ 110942 h 1667044"/>
                        <a:gd name="connsiteX26" fmla="*/ 713979 w 1598112"/>
                        <a:gd name="connsiteY26" fmla="*/ 2 h 1667044"/>
                        <a:gd name="connsiteX0" fmla="*/ 713979 w 1587883"/>
                        <a:gd name="connsiteY0" fmla="*/ 2 h 1667044"/>
                        <a:gd name="connsiteX1" fmla="*/ 813943 w 1587883"/>
                        <a:gd name="connsiteY1" fmla="*/ 113136 h 1667044"/>
                        <a:gd name="connsiteX2" fmla="*/ 849570 w 1587883"/>
                        <a:gd name="connsiteY2" fmla="*/ 781220 h 1667044"/>
                        <a:gd name="connsiteX3" fmla="*/ 1026317 w 1587883"/>
                        <a:gd name="connsiteY3" fmla="*/ 213894 h 1667044"/>
                        <a:gd name="connsiteX4" fmla="*/ 1146332 w 1587883"/>
                        <a:gd name="connsiteY4" fmla="*/ 134805 h 1667044"/>
                        <a:gd name="connsiteX5" fmla="*/ 1205666 w 1587883"/>
                        <a:gd name="connsiteY5" fmla="*/ 267989 h 1667044"/>
                        <a:gd name="connsiteX6" fmla="*/ 1073170 w 1587883"/>
                        <a:gd name="connsiteY6" fmla="*/ 804936 h 1667044"/>
                        <a:gd name="connsiteX7" fmla="*/ 1072381 w 1587883"/>
                        <a:gd name="connsiteY7" fmla="*/ 992192 h 1667044"/>
                        <a:gd name="connsiteX8" fmla="*/ 1170916 w 1587883"/>
                        <a:gd name="connsiteY8" fmla="*/ 1029534 h 1667044"/>
                        <a:gd name="connsiteX9" fmla="*/ 1397117 w 1587883"/>
                        <a:gd name="connsiteY9" fmla="*/ 900179 h 1667044"/>
                        <a:gd name="connsiteX10" fmla="*/ 1584867 w 1587883"/>
                        <a:gd name="connsiteY10" fmla="*/ 950954 h 1667044"/>
                        <a:gd name="connsiteX11" fmla="*/ 1490526 w 1587883"/>
                        <a:gd name="connsiteY11" fmla="*/ 1120958 h 1667044"/>
                        <a:gd name="connsiteX12" fmla="*/ 1139038 w 1587883"/>
                        <a:gd name="connsiteY12" fmla="*/ 1396534 h 1667044"/>
                        <a:gd name="connsiteX13" fmla="*/ 730932 w 1587883"/>
                        <a:gd name="connsiteY13" fmla="*/ 1667044 h 1667044"/>
                        <a:gd name="connsiteX14" fmla="*/ 688069 w 1587883"/>
                        <a:gd name="connsiteY14" fmla="*/ 1667044 h 1667044"/>
                        <a:gd name="connsiteX15" fmla="*/ 245157 w 1587883"/>
                        <a:gd name="connsiteY15" fmla="*/ 1224132 h 1667044"/>
                        <a:gd name="connsiteX16" fmla="*/ 245157 w 1587883"/>
                        <a:gd name="connsiteY16" fmla="*/ 1081257 h 1667044"/>
                        <a:gd name="connsiteX17" fmla="*/ 10433 w 1587883"/>
                        <a:gd name="connsiteY17" fmla="*/ 615950 h 1667044"/>
                        <a:gd name="connsiteX18" fmla="*/ 40785 w 1587883"/>
                        <a:gd name="connsiteY18" fmla="*/ 502675 h 1667044"/>
                        <a:gd name="connsiteX19" fmla="*/ 149669 w 1587883"/>
                        <a:gd name="connsiteY19" fmla="*/ 537418 h 1667044"/>
                        <a:gd name="connsiteX20" fmla="*/ 355340 w 1587883"/>
                        <a:gd name="connsiteY20" fmla="*/ 852999 h 1667044"/>
                        <a:gd name="connsiteX21" fmla="*/ 224065 w 1587883"/>
                        <a:gd name="connsiteY21" fmla="*/ 263600 h 1667044"/>
                        <a:gd name="connsiteX22" fmla="*/ 270231 w 1587883"/>
                        <a:gd name="connsiteY22" fmla="*/ 126026 h 1667044"/>
                        <a:gd name="connsiteX23" fmla="*/ 412193 w 1587883"/>
                        <a:gd name="connsiteY23" fmla="*/ 213896 h 1667044"/>
                        <a:gd name="connsiteX24" fmla="*/ 588942 w 1587883"/>
                        <a:gd name="connsiteY24" fmla="*/ 787807 h 1667044"/>
                        <a:gd name="connsiteX25" fmla="*/ 622795 w 1587883"/>
                        <a:gd name="connsiteY25" fmla="*/ 110942 h 1667044"/>
                        <a:gd name="connsiteX26" fmla="*/ 713979 w 1587883"/>
                        <a:gd name="connsiteY26" fmla="*/ 2 h 1667044"/>
                        <a:gd name="connsiteX0" fmla="*/ 713979 w 1555959"/>
                        <a:gd name="connsiteY0" fmla="*/ 2 h 1667044"/>
                        <a:gd name="connsiteX1" fmla="*/ 813943 w 1555959"/>
                        <a:gd name="connsiteY1" fmla="*/ 113136 h 1667044"/>
                        <a:gd name="connsiteX2" fmla="*/ 849570 w 1555959"/>
                        <a:gd name="connsiteY2" fmla="*/ 781220 h 1667044"/>
                        <a:gd name="connsiteX3" fmla="*/ 1026317 w 1555959"/>
                        <a:gd name="connsiteY3" fmla="*/ 213894 h 1667044"/>
                        <a:gd name="connsiteX4" fmla="*/ 1146332 w 1555959"/>
                        <a:gd name="connsiteY4" fmla="*/ 134805 h 1667044"/>
                        <a:gd name="connsiteX5" fmla="*/ 1205666 w 1555959"/>
                        <a:gd name="connsiteY5" fmla="*/ 267989 h 1667044"/>
                        <a:gd name="connsiteX6" fmla="*/ 1073170 w 1555959"/>
                        <a:gd name="connsiteY6" fmla="*/ 804936 h 1667044"/>
                        <a:gd name="connsiteX7" fmla="*/ 1072381 w 1555959"/>
                        <a:gd name="connsiteY7" fmla="*/ 992192 h 1667044"/>
                        <a:gd name="connsiteX8" fmla="*/ 1170916 w 1555959"/>
                        <a:gd name="connsiteY8" fmla="*/ 1029534 h 1667044"/>
                        <a:gd name="connsiteX9" fmla="*/ 1397117 w 1555959"/>
                        <a:gd name="connsiteY9" fmla="*/ 900179 h 1667044"/>
                        <a:gd name="connsiteX10" fmla="*/ 1549748 w 1555959"/>
                        <a:gd name="connsiteY10" fmla="*/ 935590 h 1667044"/>
                        <a:gd name="connsiteX11" fmla="*/ 1490526 w 1555959"/>
                        <a:gd name="connsiteY11" fmla="*/ 1120958 h 1667044"/>
                        <a:gd name="connsiteX12" fmla="*/ 1139038 w 1555959"/>
                        <a:gd name="connsiteY12" fmla="*/ 1396534 h 1667044"/>
                        <a:gd name="connsiteX13" fmla="*/ 730932 w 1555959"/>
                        <a:gd name="connsiteY13" fmla="*/ 1667044 h 1667044"/>
                        <a:gd name="connsiteX14" fmla="*/ 688069 w 1555959"/>
                        <a:gd name="connsiteY14" fmla="*/ 1667044 h 1667044"/>
                        <a:gd name="connsiteX15" fmla="*/ 245157 w 1555959"/>
                        <a:gd name="connsiteY15" fmla="*/ 1224132 h 1667044"/>
                        <a:gd name="connsiteX16" fmla="*/ 245157 w 1555959"/>
                        <a:gd name="connsiteY16" fmla="*/ 1081257 h 1667044"/>
                        <a:gd name="connsiteX17" fmla="*/ 10433 w 1555959"/>
                        <a:gd name="connsiteY17" fmla="*/ 615950 h 1667044"/>
                        <a:gd name="connsiteX18" fmla="*/ 40785 w 1555959"/>
                        <a:gd name="connsiteY18" fmla="*/ 502675 h 1667044"/>
                        <a:gd name="connsiteX19" fmla="*/ 149669 w 1555959"/>
                        <a:gd name="connsiteY19" fmla="*/ 537418 h 1667044"/>
                        <a:gd name="connsiteX20" fmla="*/ 355340 w 1555959"/>
                        <a:gd name="connsiteY20" fmla="*/ 852999 h 1667044"/>
                        <a:gd name="connsiteX21" fmla="*/ 224065 w 1555959"/>
                        <a:gd name="connsiteY21" fmla="*/ 263600 h 1667044"/>
                        <a:gd name="connsiteX22" fmla="*/ 270231 w 1555959"/>
                        <a:gd name="connsiteY22" fmla="*/ 126026 h 1667044"/>
                        <a:gd name="connsiteX23" fmla="*/ 412193 w 1555959"/>
                        <a:gd name="connsiteY23" fmla="*/ 213896 h 1667044"/>
                        <a:gd name="connsiteX24" fmla="*/ 588942 w 1555959"/>
                        <a:gd name="connsiteY24" fmla="*/ 787807 h 1667044"/>
                        <a:gd name="connsiteX25" fmla="*/ 622795 w 1555959"/>
                        <a:gd name="connsiteY25" fmla="*/ 110942 h 1667044"/>
                        <a:gd name="connsiteX26" fmla="*/ 713979 w 1555959"/>
                        <a:gd name="connsiteY26" fmla="*/ 2 h 1667044"/>
                        <a:gd name="connsiteX0" fmla="*/ 713979 w 1561641"/>
                        <a:gd name="connsiteY0" fmla="*/ 2 h 1667044"/>
                        <a:gd name="connsiteX1" fmla="*/ 813943 w 1561641"/>
                        <a:gd name="connsiteY1" fmla="*/ 113136 h 1667044"/>
                        <a:gd name="connsiteX2" fmla="*/ 849570 w 1561641"/>
                        <a:gd name="connsiteY2" fmla="*/ 781220 h 1667044"/>
                        <a:gd name="connsiteX3" fmla="*/ 1026317 w 1561641"/>
                        <a:gd name="connsiteY3" fmla="*/ 213894 h 1667044"/>
                        <a:gd name="connsiteX4" fmla="*/ 1146332 w 1561641"/>
                        <a:gd name="connsiteY4" fmla="*/ 134805 h 1667044"/>
                        <a:gd name="connsiteX5" fmla="*/ 1205666 w 1561641"/>
                        <a:gd name="connsiteY5" fmla="*/ 267989 h 1667044"/>
                        <a:gd name="connsiteX6" fmla="*/ 1073170 w 1561641"/>
                        <a:gd name="connsiteY6" fmla="*/ 804936 h 1667044"/>
                        <a:gd name="connsiteX7" fmla="*/ 1072381 w 1561641"/>
                        <a:gd name="connsiteY7" fmla="*/ 992192 h 1667044"/>
                        <a:gd name="connsiteX8" fmla="*/ 1170916 w 1561641"/>
                        <a:gd name="connsiteY8" fmla="*/ 1029534 h 1667044"/>
                        <a:gd name="connsiteX9" fmla="*/ 1397117 w 1561641"/>
                        <a:gd name="connsiteY9" fmla="*/ 900179 h 1667044"/>
                        <a:gd name="connsiteX10" fmla="*/ 1549748 w 1561641"/>
                        <a:gd name="connsiteY10" fmla="*/ 935590 h 1667044"/>
                        <a:gd name="connsiteX11" fmla="*/ 1490526 w 1561641"/>
                        <a:gd name="connsiteY11" fmla="*/ 1120958 h 1667044"/>
                        <a:gd name="connsiteX12" fmla="*/ 1139038 w 1561641"/>
                        <a:gd name="connsiteY12" fmla="*/ 1396534 h 1667044"/>
                        <a:gd name="connsiteX13" fmla="*/ 730932 w 1561641"/>
                        <a:gd name="connsiteY13" fmla="*/ 1667044 h 1667044"/>
                        <a:gd name="connsiteX14" fmla="*/ 688069 w 1561641"/>
                        <a:gd name="connsiteY14" fmla="*/ 1667044 h 1667044"/>
                        <a:gd name="connsiteX15" fmla="*/ 245157 w 1561641"/>
                        <a:gd name="connsiteY15" fmla="*/ 1224132 h 1667044"/>
                        <a:gd name="connsiteX16" fmla="*/ 245157 w 1561641"/>
                        <a:gd name="connsiteY16" fmla="*/ 1081257 h 1667044"/>
                        <a:gd name="connsiteX17" fmla="*/ 10433 w 1561641"/>
                        <a:gd name="connsiteY17" fmla="*/ 615950 h 1667044"/>
                        <a:gd name="connsiteX18" fmla="*/ 40785 w 1561641"/>
                        <a:gd name="connsiteY18" fmla="*/ 502675 h 1667044"/>
                        <a:gd name="connsiteX19" fmla="*/ 149669 w 1561641"/>
                        <a:gd name="connsiteY19" fmla="*/ 537418 h 1667044"/>
                        <a:gd name="connsiteX20" fmla="*/ 355340 w 1561641"/>
                        <a:gd name="connsiteY20" fmla="*/ 852999 h 1667044"/>
                        <a:gd name="connsiteX21" fmla="*/ 224065 w 1561641"/>
                        <a:gd name="connsiteY21" fmla="*/ 263600 h 1667044"/>
                        <a:gd name="connsiteX22" fmla="*/ 270231 w 1561641"/>
                        <a:gd name="connsiteY22" fmla="*/ 126026 h 1667044"/>
                        <a:gd name="connsiteX23" fmla="*/ 412193 w 1561641"/>
                        <a:gd name="connsiteY23" fmla="*/ 213896 h 1667044"/>
                        <a:gd name="connsiteX24" fmla="*/ 588942 w 1561641"/>
                        <a:gd name="connsiteY24" fmla="*/ 787807 h 1667044"/>
                        <a:gd name="connsiteX25" fmla="*/ 622795 w 1561641"/>
                        <a:gd name="connsiteY25" fmla="*/ 110942 h 1667044"/>
                        <a:gd name="connsiteX26" fmla="*/ 713979 w 1561641"/>
                        <a:gd name="connsiteY26" fmla="*/ 2 h 1667044"/>
                        <a:gd name="connsiteX0" fmla="*/ 713979 w 1557053"/>
                        <a:gd name="connsiteY0" fmla="*/ 2 h 1667044"/>
                        <a:gd name="connsiteX1" fmla="*/ 813943 w 1557053"/>
                        <a:gd name="connsiteY1" fmla="*/ 113136 h 1667044"/>
                        <a:gd name="connsiteX2" fmla="*/ 849570 w 1557053"/>
                        <a:gd name="connsiteY2" fmla="*/ 781220 h 1667044"/>
                        <a:gd name="connsiteX3" fmla="*/ 1026317 w 1557053"/>
                        <a:gd name="connsiteY3" fmla="*/ 213894 h 1667044"/>
                        <a:gd name="connsiteX4" fmla="*/ 1146332 w 1557053"/>
                        <a:gd name="connsiteY4" fmla="*/ 134805 h 1667044"/>
                        <a:gd name="connsiteX5" fmla="*/ 1205666 w 1557053"/>
                        <a:gd name="connsiteY5" fmla="*/ 267989 h 1667044"/>
                        <a:gd name="connsiteX6" fmla="*/ 1073170 w 1557053"/>
                        <a:gd name="connsiteY6" fmla="*/ 804936 h 1667044"/>
                        <a:gd name="connsiteX7" fmla="*/ 1072381 w 1557053"/>
                        <a:gd name="connsiteY7" fmla="*/ 992192 h 1667044"/>
                        <a:gd name="connsiteX8" fmla="*/ 1170916 w 1557053"/>
                        <a:gd name="connsiteY8" fmla="*/ 1029534 h 1667044"/>
                        <a:gd name="connsiteX9" fmla="*/ 1381753 w 1557053"/>
                        <a:gd name="connsiteY9" fmla="*/ 913349 h 1667044"/>
                        <a:gd name="connsiteX10" fmla="*/ 1549748 w 1557053"/>
                        <a:gd name="connsiteY10" fmla="*/ 935590 h 1667044"/>
                        <a:gd name="connsiteX11" fmla="*/ 1490526 w 1557053"/>
                        <a:gd name="connsiteY11" fmla="*/ 1120958 h 1667044"/>
                        <a:gd name="connsiteX12" fmla="*/ 1139038 w 1557053"/>
                        <a:gd name="connsiteY12" fmla="*/ 1396534 h 1667044"/>
                        <a:gd name="connsiteX13" fmla="*/ 730932 w 1557053"/>
                        <a:gd name="connsiteY13" fmla="*/ 1667044 h 1667044"/>
                        <a:gd name="connsiteX14" fmla="*/ 688069 w 1557053"/>
                        <a:gd name="connsiteY14" fmla="*/ 1667044 h 1667044"/>
                        <a:gd name="connsiteX15" fmla="*/ 245157 w 1557053"/>
                        <a:gd name="connsiteY15" fmla="*/ 1224132 h 1667044"/>
                        <a:gd name="connsiteX16" fmla="*/ 245157 w 1557053"/>
                        <a:gd name="connsiteY16" fmla="*/ 1081257 h 1667044"/>
                        <a:gd name="connsiteX17" fmla="*/ 10433 w 1557053"/>
                        <a:gd name="connsiteY17" fmla="*/ 615950 h 1667044"/>
                        <a:gd name="connsiteX18" fmla="*/ 40785 w 1557053"/>
                        <a:gd name="connsiteY18" fmla="*/ 502675 h 1667044"/>
                        <a:gd name="connsiteX19" fmla="*/ 149669 w 1557053"/>
                        <a:gd name="connsiteY19" fmla="*/ 537418 h 1667044"/>
                        <a:gd name="connsiteX20" fmla="*/ 355340 w 1557053"/>
                        <a:gd name="connsiteY20" fmla="*/ 852999 h 1667044"/>
                        <a:gd name="connsiteX21" fmla="*/ 224065 w 1557053"/>
                        <a:gd name="connsiteY21" fmla="*/ 263600 h 1667044"/>
                        <a:gd name="connsiteX22" fmla="*/ 270231 w 1557053"/>
                        <a:gd name="connsiteY22" fmla="*/ 126026 h 1667044"/>
                        <a:gd name="connsiteX23" fmla="*/ 412193 w 1557053"/>
                        <a:gd name="connsiteY23" fmla="*/ 213896 h 1667044"/>
                        <a:gd name="connsiteX24" fmla="*/ 588942 w 1557053"/>
                        <a:gd name="connsiteY24" fmla="*/ 787807 h 1667044"/>
                        <a:gd name="connsiteX25" fmla="*/ 622795 w 1557053"/>
                        <a:gd name="connsiteY25" fmla="*/ 110942 h 1667044"/>
                        <a:gd name="connsiteX26" fmla="*/ 713979 w 1557053"/>
                        <a:gd name="connsiteY26" fmla="*/ 2 h 1667044"/>
                        <a:gd name="connsiteX0" fmla="*/ 713979 w 1559893"/>
                        <a:gd name="connsiteY0" fmla="*/ 2 h 1667044"/>
                        <a:gd name="connsiteX1" fmla="*/ 813943 w 1559893"/>
                        <a:gd name="connsiteY1" fmla="*/ 113136 h 1667044"/>
                        <a:gd name="connsiteX2" fmla="*/ 849570 w 1559893"/>
                        <a:gd name="connsiteY2" fmla="*/ 781220 h 1667044"/>
                        <a:gd name="connsiteX3" fmla="*/ 1026317 w 1559893"/>
                        <a:gd name="connsiteY3" fmla="*/ 213894 h 1667044"/>
                        <a:gd name="connsiteX4" fmla="*/ 1146332 w 1559893"/>
                        <a:gd name="connsiteY4" fmla="*/ 134805 h 1667044"/>
                        <a:gd name="connsiteX5" fmla="*/ 1205666 w 1559893"/>
                        <a:gd name="connsiteY5" fmla="*/ 267989 h 1667044"/>
                        <a:gd name="connsiteX6" fmla="*/ 1073170 w 1559893"/>
                        <a:gd name="connsiteY6" fmla="*/ 804936 h 1667044"/>
                        <a:gd name="connsiteX7" fmla="*/ 1072381 w 1559893"/>
                        <a:gd name="connsiteY7" fmla="*/ 992192 h 1667044"/>
                        <a:gd name="connsiteX8" fmla="*/ 1170916 w 1559893"/>
                        <a:gd name="connsiteY8" fmla="*/ 1029534 h 1667044"/>
                        <a:gd name="connsiteX9" fmla="*/ 1381753 w 1559893"/>
                        <a:gd name="connsiteY9" fmla="*/ 913349 h 1667044"/>
                        <a:gd name="connsiteX10" fmla="*/ 1549748 w 1559893"/>
                        <a:gd name="connsiteY10" fmla="*/ 935590 h 1667044"/>
                        <a:gd name="connsiteX11" fmla="*/ 1490526 w 1559893"/>
                        <a:gd name="connsiteY11" fmla="*/ 1120958 h 1667044"/>
                        <a:gd name="connsiteX12" fmla="*/ 1139038 w 1559893"/>
                        <a:gd name="connsiteY12" fmla="*/ 1396534 h 1667044"/>
                        <a:gd name="connsiteX13" fmla="*/ 730932 w 1559893"/>
                        <a:gd name="connsiteY13" fmla="*/ 1667044 h 1667044"/>
                        <a:gd name="connsiteX14" fmla="*/ 688069 w 1559893"/>
                        <a:gd name="connsiteY14" fmla="*/ 1667044 h 1667044"/>
                        <a:gd name="connsiteX15" fmla="*/ 245157 w 1559893"/>
                        <a:gd name="connsiteY15" fmla="*/ 1224132 h 1667044"/>
                        <a:gd name="connsiteX16" fmla="*/ 245157 w 1559893"/>
                        <a:gd name="connsiteY16" fmla="*/ 1081257 h 1667044"/>
                        <a:gd name="connsiteX17" fmla="*/ 10433 w 1559893"/>
                        <a:gd name="connsiteY17" fmla="*/ 615950 h 1667044"/>
                        <a:gd name="connsiteX18" fmla="*/ 40785 w 1559893"/>
                        <a:gd name="connsiteY18" fmla="*/ 502675 h 1667044"/>
                        <a:gd name="connsiteX19" fmla="*/ 149669 w 1559893"/>
                        <a:gd name="connsiteY19" fmla="*/ 537418 h 1667044"/>
                        <a:gd name="connsiteX20" fmla="*/ 355340 w 1559893"/>
                        <a:gd name="connsiteY20" fmla="*/ 852999 h 1667044"/>
                        <a:gd name="connsiteX21" fmla="*/ 224065 w 1559893"/>
                        <a:gd name="connsiteY21" fmla="*/ 263600 h 1667044"/>
                        <a:gd name="connsiteX22" fmla="*/ 270231 w 1559893"/>
                        <a:gd name="connsiteY22" fmla="*/ 126026 h 1667044"/>
                        <a:gd name="connsiteX23" fmla="*/ 412193 w 1559893"/>
                        <a:gd name="connsiteY23" fmla="*/ 213896 h 1667044"/>
                        <a:gd name="connsiteX24" fmla="*/ 588942 w 1559893"/>
                        <a:gd name="connsiteY24" fmla="*/ 787807 h 1667044"/>
                        <a:gd name="connsiteX25" fmla="*/ 622795 w 1559893"/>
                        <a:gd name="connsiteY25" fmla="*/ 110942 h 1667044"/>
                        <a:gd name="connsiteX26" fmla="*/ 713979 w 155989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0761 w 1560423"/>
                        <a:gd name="connsiteY22" fmla="*/ 126026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0761 w 1560423"/>
                        <a:gd name="connsiteY22" fmla="*/ 126026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7346 w 1560423"/>
                        <a:gd name="connsiteY22" fmla="*/ 119441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7346 w 1560423"/>
                        <a:gd name="connsiteY22" fmla="*/ 119441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  <a:gd name="connsiteX0" fmla="*/ 714509 w 1560423"/>
                        <a:gd name="connsiteY0" fmla="*/ 2 h 1667044"/>
                        <a:gd name="connsiteX1" fmla="*/ 814473 w 1560423"/>
                        <a:gd name="connsiteY1" fmla="*/ 113136 h 1667044"/>
                        <a:gd name="connsiteX2" fmla="*/ 850100 w 1560423"/>
                        <a:gd name="connsiteY2" fmla="*/ 781220 h 1667044"/>
                        <a:gd name="connsiteX3" fmla="*/ 1026847 w 1560423"/>
                        <a:gd name="connsiteY3" fmla="*/ 213894 h 1667044"/>
                        <a:gd name="connsiteX4" fmla="*/ 1146862 w 1560423"/>
                        <a:gd name="connsiteY4" fmla="*/ 134805 h 1667044"/>
                        <a:gd name="connsiteX5" fmla="*/ 1206196 w 1560423"/>
                        <a:gd name="connsiteY5" fmla="*/ 267989 h 1667044"/>
                        <a:gd name="connsiteX6" fmla="*/ 1073700 w 1560423"/>
                        <a:gd name="connsiteY6" fmla="*/ 804936 h 1667044"/>
                        <a:gd name="connsiteX7" fmla="*/ 1072911 w 1560423"/>
                        <a:gd name="connsiteY7" fmla="*/ 992192 h 1667044"/>
                        <a:gd name="connsiteX8" fmla="*/ 1171446 w 1560423"/>
                        <a:gd name="connsiteY8" fmla="*/ 1029534 h 1667044"/>
                        <a:gd name="connsiteX9" fmla="*/ 1382283 w 1560423"/>
                        <a:gd name="connsiteY9" fmla="*/ 913349 h 1667044"/>
                        <a:gd name="connsiteX10" fmla="*/ 1550278 w 1560423"/>
                        <a:gd name="connsiteY10" fmla="*/ 935590 h 1667044"/>
                        <a:gd name="connsiteX11" fmla="*/ 1491056 w 1560423"/>
                        <a:gd name="connsiteY11" fmla="*/ 1120958 h 1667044"/>
                        <a:gd name="connsiteX12" fmla="*/ 1139568 w 1560423"/>
                        <a:gd name="connsiteY12" fmla="*/ 1396534 h 1667044"/>
                        <a:gd name="connsiteX13" fmla="*/ 731462 w 1560423"/>
                        <a:gd name="connsiteY13" fmla="*/ 1667044 h 1667044"/>
                        <a:gd name="connsiteX14" fmla="*/ 688599 w 1560423"/>
                        <a:gd name="connsiteY14" fmla="*/ 1667044 h 1667044"/>
                        <a:gd name="connsiteX15" fmla="*/ 245687 w 1560423"/>
                        <a:gd name="connsiteY15" fmla="*/ 1224132 h 1667044"/>
                        <a:gd name="connsiteX16" fmla="*/ 245687 w 1560423"/>
                        <a:gd name="connsiteY16" fmla="*/ 1081257 h 1667044"/>
                        <a:gd name="connsiteX17" fmla="*/ 10963 w 1560423"/>
                        <a:gd name="connsiteY17" fmla="*/ 615950 h 1667044"/>
                        <a:gd name="connsiteX18" fmla="*/ 39121 w 1560423"/>
                        <a:gd name="connsiteY18" fmla="*/ 498284 h 1667044"/>
                        <a:gd name="connsiteX19" fmla="*/ 150199 w 1560423"/>
                        <a:gd name="connsiteY19" fmla="*/ 537418 h 1667044"/>
                        <a:gd name="connsiteX20" fmla="*/ 355870 w 1560423"/>
                        <a:gd name="connsiteY20" fmla="*/ 852999 h 1667044"/>
                        <a:gd name="connsiteX21" fmla="*/ 224595 w 1560423"/>
                        <a:gd name="connsiteY21" fmla="*/ 263600 h 1667044"/>
                        <a:gd name="connsiteX22" fmla="*/ 277346 w 1560423"/>
                        <a:gd name="connsiteY22" fmla="*/ 119441 h 1667044"/>
                        <a:gd name="connsiteX23" fmla="*/ 412723 w 1560423"/>
                        <a:gd name="connsiteY23" fmla="*/ 213896 h 1667044"/>
                        <a:gd name="connsiteX24" fmla="*/ 589472 w 1560423"/>
                        <a:gd name="connsiteY24" fmla="*/ 787807 h 1667044"/>
                        <a:gd name="connsiteX25" fmla="*/ 623325 w 1560423"/>
                        <a:gd name="connsiteY25" fmla="*/ 110942 h 1667044"/>
                        <a:gd name="connsiteX26" fmla="*/ 714509 w 1560423"/>
                        <a:gd name="connsiteY26" fmla="*/ 2 h 16670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560423" h="1667044">
                          <a:moveTo>
                            <a:pt x="714509" y="2"/>
                          </a:moveTo>
                          <a:cubicBezTo>
                            <a:pt x="770510" y="368"/>
                            <a:pt x="814473" y="53078"/>
                            <a:pt x="814473" y="113136"/>
                          </a:cubicBezTo>
                          <a:cubicBezTo>
                            <a:pt x="820495" y="337294"/>
                            <a:pt x="814704" y="764427"/>
                            <a:pt x="850100" y="781220"/>
                          </a:cubicBezTo>
                          <a:cubicBezTo>
                            <a:pt x="885496" y="798013"/>
                            <a:pt x="972321" y="403734"/>
                            <a:pt x="1026847" y="213894"/>
                          </a:cubicBezTo>
                          <a:cubicBezTo>
                            <a:pt x="1042391" y="155882"/>
                            <a:pt x="1092826" y="121399"/>
                            <a:pt x="1146862" y="134805"/>
                          </a:cubicBezTo>
                          <a:cubicBezTo>
                            <a:pt x="1200898" y="148211"/>
                            <a:pt x="1221740" y="209977"/>
                            <a:pt x="1206196" y="267989"/>
                          </a:cubicBezTo>
                          <a:lnTo>
                            <a:pt x="1073700" y="804936"/>
                          </a:lnTo>
                          <a:cubicBezTo>
                            <a:pt x="1070062" y="858332"/>
                            <a:pt x="1056620" y="954759"/>
                            <a:pt x="1072911" y="992192"/>
                          </a:cubicBezTo>
                          <a:cubicBezTo>
                            <a:pt x="1089202" y="1029625"/>
                            <a:pt x="1146911" y="1045164"/>
                            <a:pt x="1171446" y="1029534"/>
                          </a:cubicBezTo>
                          <a:lnTo>
                            <a:pt x="1382283" y="913349"/>
                          </a:lnTo>
                          <a:cubicBezTo>
                            <a:pt x="1445519" y="876839"/>
                            <a:pt x="1525564" y="892209"/>
                            <a:pt x="1550278" y="935590"/>
                          </a:cubicBezTo>
                          <a:cubicBezTo>
                            <a:pt x="1574992" y="978971"/>
                            <a:pt x="1554292" y="1084449"/>
                            <a:pt x="1491056" y="1120958"/>
                          </a:cubicBezTo>
                          <a:lnTo>
                            <a:pt x="1139568" y="1396534"/>
                          </a:lnTo>
                          <a:cubicBezTo>
                            <a:pt x="1072331" y="1555502"/>
                            <a:pt x="914923" y="1667044"/>
                            <a:pt x="731462" y="1667044"/>
                          </a:cubicBezTo>
                          <a:lnTo>
                            <a:pt x="688599" y="1667044"/>
                          </a:lnTo>
                          <a:cubicBezTo>
                            <a:pt x="443985" y="1667044"/>
                            <a:pt x="245687" y="1468746"/>
                            <a:pt x="245687" y="1224132"/>
                          </a:cubicBezTo>
                          <a:lnTo>
                            <a:pt x="245687" y="1081257"/>
                          </a:lnTo>
                          <a:lnTo>
                            <a:pt x="10963" y="615950"/>
                          </a:lnTo>
                          <a:cubicBezTo>
                            <a:pt x="-11936" y="576289"/>
                            <a:pt x="2746" y="515763"/>
                            <a:pt x="39121" y="498284"/>
                          </a:cubicBezTo>
                          <a:cubicBezTo>
                            <a:pt x="75496" y="480805"/>
                            <a:pt x="97773" y="479031"/>
                            <a:pt x="150199" y="537418"/>
                          </a:cubicBezTo>
                          <a:cubicBezTo>
                            <a:pt x="202625" y="595805"/>
                            <a:pt x="332497" y="872295"/>
                            <a:pt x="355870" y="852999"/>
                          </a:cubicBezTo>
                          <a:cubicBezTo>
                            <a:pt x="379243" y="833703"/>
                            <a:pt x="271280" y="458603"/>
                            <a:pt x="224595" y="263600"/>
                          </a:cubicBezTo>
                          <a:cubicBezTo>
                            <a:pt x="209051" y="205588"/>
                            <a:pt x="230627" y="132115"/>
                            <a:pt x="277346" y="119441"/>
                          </a:cubicBezTo>
                          <a:cubicBezTo>
                            <a:pt x="324065" y="106767"/>
                            <a:pt x="363263" y="105063"/>
                            <a:pt x="412723" y="213896"/>
                          </a:cubicBezTo>
                          <a:cubicBezTo>
                            <a:pt x="467249" y="405932"/>
                            <a:pt x="554372" y="804966"/>
                            <a:pt x="589472" y="787807"/>
                          </a:cubicBezTo>
                          <a:cubicBezTo>
                            <a:pt x="624572" y="770648"/>
                            <a:pt x="614967" y="337296"/>
                            <a:pt x="623325" y="110942"/>
                          </a:cubicBezTo>
                          <a:cubicBezTo>
                            <a:pt x="623325" y="50884"/>
                            <a:pt x="658508" y="-364"/>
                            <a:pt x="714509" y="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4C5AAD75-E6E3-614F-AECF-B718438038EA}"/>
                  </a:ext>
                </a:extLst>
              </p:cNvPr>
              <p:cNvSpPr/>
              <p:nvPr/>
            </p:nvSpPr>
            <p:spPr bwMode="auto">
              <a:xfrm rot="5400000">
                <a:off x="5302940" y="3208073"/>
                <a:ext cx="344898" cy="740078"/>
              </a:xfrm>
              <a:prstGeom prst="moon">
                <a:avLst>
                  <a:gd name="adj" fmla="val 79215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6D0ABC95-705E-0CBA-7603-D0926DA3C82F}"/>
                  </a:ext>
                </a:extLst>
              </p:cNvPr>
              <p:cNvSpPr/>
              <p:nvPr/>
            </p:nvSpPr>
            <p:spPr bwMode="auto">
              <a:xfrm rot="9900000">
                <a:off x="5470280" y="3415187"/>
                <a:ext cx="417671" cy="701722"/>
              </a:xfrm>
              <a:custGeom>
                <a:avLst/>
                <a:gdLst>
                  <a:gd name="csX0" fmla="*/ 333496 w 417671"/>
                  <a:gd name="csY0" fmla="*/ 694204 h 701722"/>
                  <a:gd name="csX1" fmla="*/ 0 w 417671"/>
                  <a:gd name="csY1" fmla="*/ 331683 h 701722"/>
                  <a:gd name="csX2" fmla="*/ 184147 w 417671"/>
                  <a:gd name="csY2" fmla="*/ 24841 h 701722"/>
                  <a:gd name="csX3" fmla="*/ 235805 w 417671"/>
                  <a:gd name="csY3" fmla="*/ 0 h 701722"/>
                  <a:gd name="csX4" fmla="*/ 246888 w 417671"/>
                  <a:gd name="csY4" fmla="*/ 12889 h 701722"/>
                  <a:gd name="csX5" fmla="*/ 307230 w 417671"/>
                  <a:gd name="csY5" fmla="*/ 57525 h 701722"/>
                  <a:gd name="csX6" fmla="*/ 358585 w 417671"/>
                  <a:gd name="csY6" fmla="*/ 79864 h 701722"/>
                  <a:gd name="csX7" fmla="*/ 335474 w 417671"/>
                  <a:gd name="csY7" fmla="*/ 141886 h 701722"/>
                  <a:gd name="csX8" fmla="*/ 417671 w 417671"/>
                  <a:gd name="csY8" fmla="*/ 701722 h 701722"/>
                  <a:gd name="csX9" fmla="*/ 333496 w 417671"/>
                  <a:gd name="csY9" fmla="*/ 694204 h 7017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17671" h="701722">
                    <a:moveTo>
                      <a:pt x="333496" y="694204"/>
                    </a:moveTo>
                    <a:cubicBezTo>
                      <a:pt x="143170" y="659699"/>
                      <a:pt x="0" y="510504"/>
                      <a:pt x="0" y="331683"/>
                    </a:cubicBezTo>
                    <a:cubicBezTo>
                      <a:pt x="0" y="203954"/>
                      <a:pt x="73046" y="91339"/>
                      <a:pt x="184147" y="24841"/>
                    </a:cubicBezTo>
                    <a:lnTo>
                      <a:pt x="235805" y="0"/>
                    </a:lnTo>
                    <a:lnTo>
                      <a:pt x="246888" y="12889"/>
                    </a:lnTo>
                    <a:cubicBezTo>
                      <a:pt x="264968" y="29751"/>
                      <a:pt x="285107" y="44752"/>
                      <a:pt x="307230" y="57525"/>
                    </a:cubicBezTo>
                    <a:lnTo>
                      <a:pt x="358585" y="79864"/>
                    </a:lnTo>
                    <a:lnTo>
                      <a:pt x="335474" y="141886"/>
                    </a:lnTo>
                    <a:cubicBezTo>
                      <a:pt x="280675" y="328498"/>
                      <a:pt x="308074" y="529442"/>
                      <a:pt x="417671" y="701722"/>
                    </a:cubicBezTo>
                    <a:cubicBezTo>
                      <a:pt x="388837" y="701722"/>
                      <a:pt x="360685" y="699133"/>
                      <a:pt x="333496" y="69420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C941CEE-D530-4D7F-D253-2FFB245D8D26}"/>
                  </a:ext>
                </a:extLst>
              </p:cNvPr>
              <p:cNvSpPr/>
              <p:nvPr/>
            </p:nvSpPr>
            <p:spPr bwMode="auto">
              <a:xfrm rot="866750">
                <a:off x="5547410" y="3854218"/>
                <a:ext cx="156663" cy="237318"/>
              </a:xfrm>
              <a:custGeom>
                <a:avLst/>
                <a:gdLst>
                  <a:gd name="connsiteX0" fmla="*/ 65683 w 185854"/>
                  <a:gd name="connsiteY0" fmla="*/ 0 h 281538"/>
                  <a:gd name="connsiteX1" fmla="*/ 185854 w 185854"/>
                  <a:gd name="connsiteY1" fmla="*/ 140769 h 281538"/>
                  <a:gd name="connsiteX2" fmla="*/ 65683 w 185854"/>
                  <a:gd name="connsiteY2" fmla="*/ 281538 h 281538"/>
                  <a:gd name="connsiteX3" fmla="*/ 29956 w 185854"/>
                  <a:gd name="connsiteY3" fmla="*/ 273089 h 281538"/>
                  <a:gd name="connsiteX4" fmla="*/ 16397 w 185854"/>
                  <a:gd name="connsiteY4" fmla="*/ 216354 h 281538"/>
                  <a:gd name="connsiteX5" fmla="*/ 0 w 185854"/>
                  <a:gd name="connsiteY5" fmla="*/ 31903 h 281538"/>
                  <a:gd name="connsiteX6" fmla="*/ 489 w 185854"/>
                  <a:gd name="connsiteY6" fmla="*/ 25608 h 281538"/>
                  <a:gd name="connsiteX7" fmla="*/ 18907 w 185854"/>
                  <a:gd name="connsiteY7" fmla="*/ 11062 h 281538"/>
                  <a:gd name="connsiteX8" fmla="*/ 65683 w 185854"/>
                  <a:gd name="connsiteY8" fmla="*/ 0 h 281538"/>
                  <a:gd name="connsiteX0" fmla="*/ 16397 w 185854"/>
                  <a:gd name="connsiteY0" fmla="*/ 216354 h 307794"/>
                  <a:gd name="connsiteX1" fmla="*/ 0 w 185854"/>
                  <a:gd name="connsiteY1" fmla="*/ 31903 h 307794"/>
                  <a:gd name="connsiteX2" fmla="*/ 489 w 185854"/>
                  <a:gd name="connsiteY2" fmla="*/ 25608 h 307794"/>
                  <a:gd name="connsiteX3" fmla="*/ 18907 w 185854"/>
                  <a:gd name="connsiteY3" fmla="*/ 11062 h 307794"/>
                  <a:gd name="connsiteX4" fmla="*/ 65683 w 185854"/>
                  <a:gd name="connsiteY4" fmla="*/ 0 h 307794"/>
                  <a:gd name="connsiteX5" fmla="*/ 185854 w 185854"/>
                  <a:gd name="connsiteY5" fmla="*/ 140769 h 307794"/>
                  <a:gd name="connsiteX6" fmla="*/ 65683 w 185854"/>
                  <a:gd name="connsiteY6" fmla="*/ 281538 h 307794"/>
                  <a:gd name="connsiteX7" fmla="*/ 29956 w 185854"/>
                  <a:gd name="connsiteY7" fmla="*/ 273089 h 307794"/>
                  <a:gd name="connsiteX8" fmla="*/ 107837 w 185854"/>
                  <a:gd name="connsiteY8" fmla="*/ 307794 h 307794"/>
                  <a:gd name="connsiteX0" fmla="*/ 16397 w 185854"/>
                  <a:gd name="connsiteY0" fmla="*/ 216354 h 281538"/>
                  <a:gd name="connsiteX1" fmla="*/ 0 w 185854"/>
                  <a:gd name="connsiteY1" fmla="*/ 31903 h 281538"/>
                  <a:gd name="connsiteX2" fmla="*/ 489 w 185854"/>
                  <a:gd name="connsiteY2" fmla="*/ 25608 h 281538"/>
                  <a:gd name="connsiteX3" fmla="*/ 18907 w 185854"/>
                  <a:gd name="connsiteY3" fmla="*/ 11062 h 281538"/>
                  <a:gd name="connsiteX4" fmla="*/ 65683 w 185854"/>
                  <a:gd name="connsiteY4" fmla="*/ 0 h 281538"/>
                  <a:gd name="connsiteX5" fmla="*/ 185854 w 185854"/>
                  <a:gd name="connsiteY5" fmla="*/ 140769 h 281538"/>
                  <a:gd name="connsiteX6" fmla="*/ 65683 w 185854"/>
                  <a:gd name="connsiteY6" fmla="*/ 281538 h 281538"/>
                  <a:gd name="connsiteX7" fmla="*/ 29956 w 185854"/>
                  <a:gd name="connsiteY7" fmla="*/ 273089 h 281538"/>
                  <a:gd name="connsiteX0" fmla="*/ 0 w 185854"/>
                  <a:gd name="connsiteY0" fmla="*/ 31903 h 281538"/>
                  <a:gd name="connsiteX1" fmla="*/ 489 w 185854"/>
                  <a:gd name="connsiteY1" fmla="*/ 25608 h 281538"/>
                  <a:gd name="connsiteX2" fmla="*/ 18907 w 185854"/>
                  <a:gd name="connsiteY2" fmla="*/ 11062 h 281538"/>
                  <a:gd name="connsiteX3" fmla="*/ 65683 w 185854"/>
                  <a:gd name="connsiteY3" fmla="*/ 0 h 281538"/>
                  <a:gd name="connsiteX4" fmla="*/ 185854 w 185854"/>
                  <a:gd name="connsiteY4" fmla="*/ 140769 h 281538"/>
                  <a:gd name="connsiteX5" fmla="*/ 65683 w 185854"/>
                  <a:gd name="connsiteY5" fmla="*/ 281538 h 281538"/>
                  <a:gd name="connsiteX6" fmla="*/ 29956 w 185854"/>
                  <a:gd name="connsiteY6" fmla="*/ 273089 h 281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854" h="281538">
                    <a:moveTo>
                      <a:pt x="0" y="31903"/>
                    </a:moveTo>
                    <a:lnTo>
                      <a:pt x="489" y="25608"/>
                    </a:lnTo>
                    <a:lnTo>
                      <a:pt x="18907" y="11062"/>
                    </a:lnTo>
                    <a:cubicBezTo>
                      <a:pt x="33284" y="3939"/>
                      <a:pt x="49091" y="0"/>
                      <a:pt x="65683" y="0"/>
                    </a:cubicBezTo>
                    <a:cubicBezTo>
                      <a:pt x="132052" y="0"/>
                      <a:pt x="185854" y="63024"/>
                      <a:pt x="185854" y="140769"/>
                    </a:cubicBezTo>
                    <a:cubicBezTo>
                      <a:pt x="185854" y="218514"/>
                      <a:pt x="132052" y="281538"/>
                      <a:pt x="65683" y="281538"/>
                    </a:cubicBezTo>
                    <a:lnTo>
                      <a:pt x="29956" y="273089"/>
                    </a:lnTo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767231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1780</TotalTime>
  <Words>267</Words>
  <Application>Microsoft Office PowerPoint</Application>
  <PresentationFormat>A4 210 x 297 mm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灯油の持ち出しに関するお願いの貼り紙</dc:title>
  <dc:subject>灯油の持ち出しに関するお願いの貼り紙</dc:subject>
  <dc:creator>でじけろお</dc:creator>
  <cp:revision>1</cp:revision>
  <dcterms:created xsi:type="dcterms:W3CDTF">2014-12-04T06:28:15Z</dcterms:created>
  <dcterms:modified xsi:type="dcterms:W3CDTF">2026-02-13T05:03:21Z</dcterms:modified>
  <cp:version>1</cp:version>
</cp:coreProperties>
</file>