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7" r:id="rId2"/>
    <p:sldId id="302" r:id="rId3"/>
    <p:sldId id="305" r:id="rId4"/>
    <p:sldId id="306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714" y="8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0AB5B-58C3-E7B9-0195-9D39ED8FD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050908C-2E10-B166-2459-6A0C1FF0924C}"/>
              </a:ext>
            </a:extLst>
          </p:cNvPr>
          <p:cNvSpPr/>
          <p:nvPr/>
        </p:nvSpPr>
        <p:spPr>
          <a:xfrm>
            <a:off x="97197" y="87562"/>
            <a:ext cx="9706022" cy="214464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B34E0A23-4B58-6945-091A-FB438564F4D8}"/>
              </a:ext>
            </a:extLst>
          </p:cNvPr>
          <p:cNvGrpSpPr/>
          <p:nvPr/>
        </p:nvGrpSpPr>
        <p:grpSpPr>
          <a:xfrm>
            <a:off x="3876134" y="215500"/>
            <a:ext cx="2148148" cy="1888772"/>
            <a:chOff x="11754773" y="2692064"/>
            <a:chExt cx="1571690" cy="1381921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A76E32F9-2F10-C493-EB38-E34238591E3E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34" name="フリーフォーム 367">
                <a:extLst>
                  <a:ext uri="{FF2B5EF4-FFF2-40B4-BE49-F238E27FC236}">
                    <a16:creationId xmlns:a16="http://schemas.microsoft.com/office/drawing/2014/main" id="{E53EA98C-7A6A-2D0D-47D5-0F86233318DD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二等辺三角形 34">
                <a:extLst>
                  <a:ext uri="{FF2B5EF4-FFF2-40B4-BE49-F238E27FC236}">
                    <a16:creationId xmlns:a16="http://schemas.microsoft.com/office/drawing/2014/main" id="{BF09BB73-4CEE-2EF8-2A99-B3136705DD31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45EDAFDD-B2C4-3E94-4E42-6ED90BF09A56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72B39C7-CB2B-4E27-1D21-09A6C2C48283}"/>
              </a:ext>
            </a:extLst>
          </p:cNvPr>
          <p:cNvSpPr txBox="1"/>
          <p:nvPr/>
        </p:nvSpPr>
        <p:spPr>
          <a:xfrm>
            <a:off x="587514" y="2513820"/>
            <a:ext cx="8775975" cy="3903206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dirty="0">
                <a:ln w="38100">
                  <a:noFill/>
                </a:ln>
                <a:solidFill>
                  <a:schemeClr val="tx1"/>
                </a:solidFill>
              </a:rPr>
              <a:t>注意</a:t>
            </a:r>
            <a:r>
              <a:rPr lang="en-US" altLang="ja-JP" dirty="0">
                <a:ln w="38100">
                  <a:noFill/>
                </a:ln>
                <a:solidFill>
                  <a:schemeClr val="tx1"/>
                </a:solidFill>
              </a:rPr>
              <a:t>!</a:t>
            </a:r>
            <a:endParaRPr lang="ja-JP" altLang="en-US" dirty="0">
              <a:ln w="38100">
                <a:noFill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639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BF85D60-EA6F-4EBE-924F-A38EC358AA85}"/>
              </a:ext>
            </a:extLst>
          </p:cNvPr>
          <p:cNvGrpSpPr/>
          <p:nvPr/>
        </p:nvGrpSpPr>
        <p:grpSpPr>
          <a:xfrm>
            <a:off x="328152" y="1909735"/>
            <a:ext cx="3493338" cy="3071546"/>
            <a:chOff x="11754773" y="2692064"/>
            <a:chExt cx="1571690" cy="1381921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A5F1D2D-CA6A-D82D-5A91-A73F7253B52B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10" name="フリーフォーム 367">
                <a:extLst>
                  <a:ext uri="{FF2B5EF4-FFF2-40B4-BE49-F238E27FC236}">
                    <a16:creationId xmlns:a16="http://schemas.microsoft.com/office/drawing/2014/main" id="{72C71BC7-C58C-07F3-640D-F1DC48F657C6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二等辺三角形 13">
                <a:extLst>
                  <a:ext uri="{FF2B5EF4-FFF2-40B4-BE49-F238E27FC236}">
                    <a16:creationId xmlns:a16="http://schemas.microsoft.com/office/drawing/2014/main" id="{AA237F93-62D7-239C-2FF3-A0CC2F288BE7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C981476-759A-AEF7-A30F-12D695BC0844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2C4898D-15F6-BB82-1A9A-FED0AE1CA981}"/>
              </a:ext>
            </a:extLst>
          </p:cNvPr>
          <p:cNvSpPr txBox="1"/>
          <p:nvPr/>
        </p:nvSpPr>
        <p:spPr>
          <a:xfrm>
            <a:off x="4007895" y="1763815"/>
            <a:ext cx="5580621" cy="3227294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dirty="0">
                <a:ln w="38100">
                  <a:noFill/>
                </a:ln>
              </a:rPr>
              <a:t>注意</a:t>
            </a: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4F9119B-3607-B3F4-9854-DBB8946E6BE2}"/>
              </a:ext>
            </a:extLst>
          </p:cNvPr>
          <p:cNvGrpSpPr/>
          <p:nvPr/>
        </p:nvGrpSpPr>
        <p:grpSpPr>
          <a:xfrm>
            <a:off x="149157" y="133174"/>
            <a:ext cx="9607686" cy="6591651"/>
            <a:chOff x="272480" y="278650"/>
            <a:chExt cx="9361040" cy="6345706"/>
          </a:xfrm>
        </p:grpSpPr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D0C30978-3531-6099-4F2C-8A5DC4504FDD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C6DBCC3-53D4-1FF4-41B4-381C202BE454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211CB71-92CC-BAC9-F854-E50D83E232CB}"/>
              </a:ext>
            </a:extLst>
          </p:cNvPr>
          <p:cNvSpPr txBox="1"/>
          <p:nvPr/>
        </p:nvSpPr>
        <p:spPr>
          <a:xfrm>
            <a:off x="704850" y="1104900"/>
            <a:ext cx="8496300" cy="4545124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dirty="0">
                <a:ln w="38100">
                  <a:noFill/>
                </a:ln>
              </a:rPr>
              <a:t>注意</a:t>
            </a:r>
          </a:p>
        </p:txBody>
      </p:sp>
    </p:spTree>
    <p:extLst>
      <p:ext uri="{BB962C8B-B14F-4D97-AF65-F5344CB8AC3E}">
        <p14:creationId xmlns:p14="http://schemas.microsoft.com/office/powerpoint/2010/main" val="1506199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507554-E58E-665B-3404-6941CE2BD3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EB8388B-BB8B-C80E-0A19-BA6D7704624C}"/>
              </a:ext>
            </a:extLst>
          </p:cNvPr>
          <p:cNvSpPr/>
          <p:nvPr/>
        </p:nvSpPr>
        <p:spPr>
          <a:xfrm>
            <a:off x="97197" y="87562"/>
            <a:ext cx="9706022" cy="214464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E4AD128E-EE80-0ED0-B98F-CC116F006354}"/>
              </a:ext>
            </a:extLst>
          </p:cNvPr>
          <p:cNvGrpSpPr/>
          <p:nvPr/>
        </p:nvGrpSpPr>
        <p:grpSpPr>
          <a:xfrm>
            <a:off x="3876134" y="215500"/>
            <a:ext cx="2148148" cy="1888772"/>
            <a:chOff x="11754773" y="2692064"/>
            <a:chExt cx="1571690" cy="1381921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EF4FDF31-1946-9966-8DD6-770953F8529E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34" name="フリーフォーム 367">
                <a:extLst>
                  <a:ext uri="{FF2B5EF4-FFF2-40B4-BE49-F238E27FC236}">
                    <a16:creationId xmlns:a16="http://schemas.microsoft.com/office/drawing/2014/main" id="{A4E48857-C92B-E5F2-F95E-81E0842844CF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二等辺三角形 34">
                <a:extLst>
                  <a:ext uri="{FF2B5EF4-FFF2-40B4-BE49-F238E27FC236}">
                    <a16:creationId xmlns:a16="http://schemas.microsoft.com/office/drawing/2014/main" id="{F639B525-4D03-A895-5022-6B0F29EA4172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E91791F-C9F4-3D9A-8A50-D7497ADF472C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C85E8DB-4D9F-2F7C-3770-3EA582BCBF28}"/>
              </a:ext>
            </a:extLst>
          </p:cNvPr>
          <p:cNvSpPr txBox="1"/>
          <p:nvPr/>
        </p:nvSpPr>
        <p:spPr>
          <a:xfrm>
            <a:off x="587514" y="2513820"/>
            <a:ext cx="8775975" cy="3903206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dirty="0">
                <a:ln w="38100">
                  <a:noFill/>
                </a:ln>
              </a:rPr>
              <a:t>注意</a:t>
            </a:r>
            <a:r>
              <a:rPr lang="en-US" altLang="ja-JP" dirty="0">
                <a:ln w="38100">
                  <a:noFill/>
                </a:ln>
              </a:rPr>
              <a:t>!</a:t>
            </a:r>
            <a:endParaRPr lang="ja-JP" altLang="en-US" dirty="0">
              <a:ln w="38100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29151501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6</Words>
  <Application>Microsoft Office PowerPoint</Application>
  <PresentationFormat>A4 210 x 297 mm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注意！の貼り紙</dc:title>
  <dc:subject>注意！の貼り紙</dc:subject>
  <dc:creator>でじけろお</dc:creator>
  <cp:revision>1</cp:revision>
  <dcterms:created xsi:type="dcterms:W3CDTF">2014-12-04T06:28:23Z</dcterms:created>
  <dcterms:modified xsi:type="dcterms:W3CDTF">2026-02-13T12:37:23Z</dcterms:modified>
  <cp:version>1</cp:version>
</cp:coreProperties>
</file>