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295" r:id="rId3"/>
    <p:sldId id="303" r:id="rId4"/>
    <p:sldId id="300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64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A506AE-3CD3-F9FA-B5BB-C4FE98521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24AFBDE8-E5F2-D619-843C-3F7F6E3FA25A}"/>
              </a:ext>
            </a:extLst>
          </p:cNvPr>
          <p:cNvSpPr/>
          <p:nvPr/>
        </p:nvSpPr>
        <p:spPr>
          <a:xfrm>
            <a:off x="131881" y="166254"/>
            <a:ext cx="6608272" cy="26715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ECDF22D-2563-2710-78BF-A858034DFC10}"/>
              </a:ext>
            </a:extLst>
          </p:cNvPr>
          <p:cNvGrpSpPr/>
          <p:nvPr/>
        </p:nvGrpSpPr>
        <p:grpSpPr>
          <a:xfrm>
            <a:off x="2141220" y="367786"/>
            <a:ext cx="2546894" cy="2239376"/>
            <a:chOff x="11754773" y="2692064"/>
            <a:chExt cx="1571690" cy="1381921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93D68F6-12F9-9C6C-BEA6-3B52A1FA9D36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2" name="フリーフォーム 367">
                <a:extLst>
                  <a:ext uri="{FF2B5EF4-FFF2-40B4-BE49-F238E27FC236}">
                    <a16:creationId xmlns:a16="http://schemas.microsoft.com/office/drawing/2014/main" id="{37176F86-BAD6-3798-9260-A8210131B8BA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二等辺三角形 12">
                <a:extLst>
                  <a:ext uri="{FF2B5EF4-FFF2-40B4-BE49-F238E27FC236}">
                    <a16:creationId xmlns:a16="http://schemas.microsoft.com/office/drawing/2014/main" id="{929C4D23-6A1D-9C37-A814-EA003E9643F6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C37BE0A-2C81-146D-F992-6A5ED7B923AC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A3058E1-FA36-4650-EDAD-13E24511F785}"/>
              </a:ext>
            </a:extLst>
          </p:cNvPr>
          <p:cNvSpPr txBox="1"/>
          <p:nvPr/>
        </p:nvSpPr>
        <p:spPr>
          <a:xfrm rot="5400000">
            <a:off x="260243" y="4663285"/>
            <a:ext cx="6337509" cy="3226530"/>
          </a:xfrm>
          <a:prstGeom prst="rect">
            <a:avLst/>
          </a:prstGeom>
          <a:noFill/>
        </p:spPr>
        <p:txBody>
          <a:bodyPr vert="eaVert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  <a:solidFill>
                  <a:schemeClr val="tx1"/>
                </a:solidFill>
              </a:rPr>
              <a:t>注意！</a:t>
            </a:r>
          </a:p>
        </p:txBody>
      </p:sp>
    </p:spTree>
    <p:extLst>
      <p:ext uri="{BB962C8B-B14F-4D97-AF65-F5344CB8AC3E}">
        <p14:creationId xmlns:p14="http://schemas.microsoft.com/office/powerpoint/2010/main" val="3606142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3E260E2-1590-E6C8-25E0-4B9F6CFBC922}"/>
              </a:ext>
            </a:extLst>
          </p:cNvPr>
          <p:cNvSpPr txBox="1"/>
          <p:nvPr/>
        </p:nvSpPr>
        <p:spPr>
          <a:xfrm rot="5400000">
            <a:off x="369086" y="4772127"/>
            <a:ext cx="6119823" cy="3226530"/>
          </a:xfrm>
          <a:prstGeom prst="rect">
            <a:avLst/>
          </a:prstGeom>
          <a:noFill/>
        </p:spPr>
        <p:txBody>
          <a:bodyPr vert="eaVert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注意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F92241D-A5DE-6186-1F08-439C5DB83BD7}"/>
              </a:ext>
            </a:extLst>
          </p:cNvPr>
          <p:cNvGrpSpPr/>
          <p:nvPr/>
        </p:nvGrpSpPr>
        <p:grpSpPr>
          <a:xfrm>
            <a:off x="1852385" y="299437"/>
            <a:ext cx="3124564" cy="2747298"/>
            <a:chOff x="11754773" y="2692064"/>
            <a:chExt cx="1571690" cy="1381921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F58332C-099C-5160-6C56-D2262599208F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5" name="フリーフォーム 367">
                <a:extLst>
                  <a:ext uri="{FF2B5EF4-FFF2-40B4-BE49-F238E27FC236}">
                    <a16:creationId xmlns:a16="http://schemas.microsoft.com/office/drawing/2014/main" id="{E423C339-A113-5B32-B226-CD62F56ED9F3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" name="二等辺三角形 15">
                <a:extLst>
                  <a:ext uri="{FF2B5EF4-FFF2-40B4-BE49-F238E27FC236}">
                    <a16:creationId xmlns:a16="http://schemas.microsoft.com/office/drawing/2014/main" id="{64B05A25-E2EE-101E-E3E0-DA87AE1F0D4B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3307D51-0CEC-D4D6-F848-06892D002D3E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A1494-E714-5538-5914-A32B813F4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C94E4A2-2EDF-FA07-C72B-7AB659767E2D}"/>
              </a:ext>
            </a:extLst>
          </p:cNvPr>
          <p:cNvGrpSpPr/>
          <p:nvPr/>
        </p:nvGrpSpPr>
        <p:grpSpPr>
          <a:xfrm rot="5400000">
            <a:off x="-1364023" y="168056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A624BEC2-DD6E-8E06-DC98-DDF483EE0D30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D3A9D87-D9EE-8F3B-3792-26512E5481E7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FBBC12F-FF21-A769-7EB7-BEBE01523EE2}"/>
              </a:ext>
            </a:extLst>
          </p:cNvPr>
          <p:cNvSpPr txBox="1"/>
          <p:nvPr/>
        </p:nvSpPr>
        <p:spPr>
          <a:xfrm rot="5400000">
            <a:off x="-688532" y="2787045"/>
            <a:ext cx="8235060" cy="4376062"/>
          </a:xfrm>
          <a:prstGeom prst="rect">
            <a:avLst/>
          </a:prstGeom>
          <a:noFill/>
        </p:spPr>
        <p:txBody>
          <a:bodyPr vert="eaVert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注意</a:t>
            </a:r>
          </a:p>
        </p:txBody>
      </p:sp>
    </p:spTree>
    <p:extLst>
      <p:ext uri="{BB962C8B-B14F-4D97-AF65-F5344CB8AC3E}">
        <p14:creationId xmlns:p14="http://schemas.microsoft.com/office/powerpoint/2010/main" val="1357581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9456004-D9AD-16E4-810D-5A3A9B13731E}"/>
              </a:ext>
            </a:extLst>
          </p:cNvPr>
          <p:cNvSpPr/>
          <p:nvPr/>
        </p:nvSpPr>
        <p:spPr>
          <a:xfrm>
            <a:off x="131881" y="166253"/>
            <a:ext cx="6608272" cy="402166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687972E-A9DB-12EA-1AC0-46500FC176F5}"/>
              </a:ext>
            </a:extLst>
          </p:cNvPr>
          <p:cNvGrpSpPr/>
          <p:nvPr/>
        </p:nvGrpSpPr>
        <p:grpSpPr>
          <a:xfrm>
            <a:off x="1499688" y="470233"/>
            <a:ext cx="3829958" cy="3367520"/>
            <a:chOff x="11754773" y="2692064"/>
            <a:chExt cx="1571690" cy="1381921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104BCE9-A912-5F3A-266F-786C2DD4B4FF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2" name="フリーフォーム 367">
                <a:extLst>
                  <a:ext uri="{FF2B5EF4-FFF2-40B4-BE49-F238E27FC236}">
                    <a16:creationId xmlns:a16="http://schemas.microsoft.com/office/drawing/2014/main" id="{DB8A6595-2D17-465B-B355-BCE9EFF5473A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二等辺三角形 12">
                <a:extLst>
                  <a:ext uri="{FF2B5EF4-FFF2-40B4-BE49-F238E27FC236}">
                    <a16:creationId xmlns:a16="http://schemas.microsoft.com/office/drawing/2014/main" id="{97D2E844-BA67-C840-41A2-DADBB0CDA104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08E982B-807F-91AE-7056-9EF90DE85DB6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97DF526-3D15-A87F-E899-3CA7906A6ABF}"/>
              </a:ext>
            </a:extLst>
          </p:cNvPr>
          <p:cNvSpPr txBox="1"/>
          <p:nvPr/>
        </p:nvSpPr>
        <p:spPr>
          <a:xfrm>
            <a:off x="369177" y="4950824"/>
            <a:ext cx="6090960" cy="3903206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dirty="0">
                <a:ln w="38100">
                  <a:noFill/>
                </a:ln>
              </a:rPr>
              <a:t>注意</a:t>
            </a:r>
            <a:r>
              <a:rPr lang="en-US" altLang="ja-JP" dirty="0">
                <a:ln w="38100">
                  <a:noFill/>
                </a:ln>
              </a:rPr>
              <a:t>!</a:t>
            </a:r>
            <a:endParaRPr lang="ja-JP" altLang="en-US" dirty="0">
              <a:ln w="3810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90258530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6</Words>
  <Application>Microsoft Office PowerPoint</Application>
  <PresentationFormat>A4 210 x 297 mm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注意！の貼り紙</dc:title>
  <dc:subject>注意！の貼り紙</dc:subject>
  <dc:creator>でじけろお</dc:creator>
  <cp:revision>1</cp:revision>
  <dcterms:created xsi:type="dcterms:W3CDTF">2014-12-04T06:28:15Z</dcterms:created>
  <dcterms:modified xsi:type="dcterms:W3CDTF">2026-02-13T12:37:22Z</dcterms:modified>
  <cp:version>1</cp:version>
</cp:coreProperties>
</file>