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83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47188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471556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6EEEA93-BD0B-8BAB-0FFC-D26AB6782705}"/>
              </a:ext>
            </a:extLst>
          </p:cNvPr>
          <p:cNvGrpSpPr/>
          <p:nvPr/>
        </p:nvGrpSpPr>
        <p:grpSpPr>
          <a:xfrm>
            <a:off x="599571" y="5525253"/>
            <a:ext cx="1780871" cy="1217958"/>
            <a:chOff x="6933529" y="4380259"/>
            <a:chExt cx="2040247" cy="13953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60C9301-D393-8ED5-0E8A-C5A2C56EC155}"/>
                </a:ext>
              </a:extLst>
            </p:cNvPr>
            <p:cNvSpPr/>
            <p:nvPr/>
          </p:nvSpPr>
          <p:spPr>
            <a:xfrm>
              <a:off x="6933529" y="4380259"/>
              <a:ext cx="2040247" cy="1395349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E85E062-FDD3-2051-9A9F-D7A25791B2F1}"/>
                </a:ext>
              </a:extLst>
            </p:cNvPr>
            <p:cNvSpPr/>
            <p:nvPr/>
          </p:nvSpPr>
          <p:spPr>
            <a:xfrm>
              <a:off x="7900349" y="4925091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F98DF33-D8D5-1DF7-452A-508E34D00A3B}"/>
                </a:ext>
              </a:extLst>
            </p:cNvPr>
            <p:cNvSpPr/>
            <p:nvPr/>
          </p:nvSpPr>
          <p:spPr>
            <a:xfrm>
              <a:off x="7172926" y="4952536"/>
              <a:ext cx="482844" cy="59040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C786E10-2687-9D3D-5EC4-A55B7C3DA17B}"/>
              </a:ext>
            </a:extLst>
          </p:cNvPr>
          <p:cNvGrpSpPr/>
          <p:nvPr/>
        </p:nvGrpSpPr>
        <p:grpSpPr>
          <a:xfrm rot="10800000">
            <a:off x="4560700" y="3186744"/>
            <a:ext cx="1780871" cy="1217958"/>
            <a:chOff x="6933529" y="4380259"/>
            <a:chExt cx="2040247" cy="1395349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25559AD-AFBF-074C-B4EA-DE39BB31A824}"/>
                </a:ext>
              </a:extLst>
            </p:cNvPr>
            <p:cNvSpPr/>
            <p:nvPr/>
          </p:nvSpPr>
          <p:spPr>
            <a:xfrm>
              <a:off x="6933529" y="4380259"/>
              <a:ext cx="2040247" cy="1395349"/>
            </a:xfrm>
            <a:custGeom>
              <a:avLst/>
              <a:gdLst>
                <a:gd name="csX0" fmla="*/ 76674 w 2040247"/>
                <a:gd name="csY0" fmla="*/ 418917 h 1395349"/>
                <a:gd name="csX1" fmla="*/ 76674 w 2040247"/>
                <a:gd name="csY1" fmla="*/ 1258687 h 1395349"/>
                <a:gd name="csX2" fmla="*/ 144684 w 2040247"/>
                <a:gd name="csY2" fmla="*/ 1326697 h 1395349"/>
                <a:gd name="csX3" fmla="*/ 1901914 w 2040247"/>
                <a:gd name="csY3" fmla="*/ 1326697 h 1395349"/>
                <a:gd name="csX4" fmla="*/ 1969924 w 2040247"/>
                <a:gd name="csY4" fmla="*/ 1258687 h 1395349"/>
                <a:gd name="csX5" fmla="*/ 1969924 w 2040247"/>
                <a:gd name="csY5" fmla="*/ 418917 h 1395349"/>
                <a:gd name="csX6" fmla="*/ 144684 w 2040247"/>
                <a:gd name="csY6" fmla="*/ 68653 h 1395349"/>
                <a:gd name="csX7" fmla="*/ 76674 w 2040247"/>
                <a:gd name="csY7" fmla="*/ 136663 h 1395349"/>
                <a:gd name="csX8" fmla="*/ 76674 w 2040247"/>
                <a:gd name="csY8" fmla="*/ 244657 h 1395349"/>
                <a:gd name="csX9" fmla="*/ 1969924 w 2040247"/>
                <a:gd name="csY9" fmla="*/ 244657 h 1395349"/>
                <a:gd name="csX10" fmla="*/ 1969924 w 2040247"/>
                <a:gd name="csY10" fmla="*/ 136663 h 1395349"/>
                <a:gd name="csX11" fmla="*/ 1901914 w 2040247"/>
                <a:gd name="csY11" fmla="*/ 68653 h 1395349"/>
                <a:gd name="csX12" fmla="*/ 124619 w 2040247"/>
                <a:gd name="csY12" fmla="*/ 0 h 1395349"/>
                <a:gd name="csX13" fmla="*/ 1915628 w 2040247"/>
                <a:gd name="csY13" fmla="*/ 0 h 1395349"/>
                <a:gd name="csX14" fmla="*/ 2040247 w 2040247"/>
                <a:gd name="csY14" fmla="*/ 124619 h 1395349"/>
                <a:gd name="csX15" fmla="*/ 2040247 w 2040247"/>
                <a:gd name="csY15" fmla="*/ 1270730 h 1395349"/>
                <a:gd name="csX16" fmla="*/ 1915628 w 2040247"/>
                <a:gd name="csY16" fmla="*/ 1395349 h 1395349"/>
                <a:gd name="csX17" fmla="*/ 124619 w 2040247"/>
                <a:gd name="csY17" fmla="*/ 1395349 h 1395349"/>
                <a:gd name="csX18" fmla="*/ 0 w 2040247"/>
                <a:gd name="csY18" fmla="*/ 1270730 h 1395349"/>
                <a:gd name="csX19" fmla="*/ 0 w 2040247"/>
                <a:gd name="csY19" fmla="*/ 124619 h 1395349"/>
                <a:gd name="csX20" fmla="*/ 124619 w 2040247"/>
                <a:gd name="csY20" fmla="*/ 0 h 13953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040247" h="1395349">
                  <a:moveTo>
                    <a:pt x="76674" y="418917"/>
                  </a:moveTo>
                  <a:lnTo>
                    <a:pt x="76674" y="1258687"/>
                  </a:lnTo>
                  <a:cubicBezTo>
                    <a:pt x="76674" y="1296248"/>
                    <a:pt x="107123" y="1326697"/>
                    <a:pt x="144684" y="1326697"/>
                  </a:cubicBezTo>
                  <a:lnTo>
                    <a:pt x="1901914" y="1326697"/>
                  </a:lnTo>
                  <a:cubicBezTo>
                    <a:pt x="1939475" y="1326697"/>
                    <a:pt x="1969924" y="1296248"/>
                    <a:pt x="1969924" y="1258687"/>
                  </a:cubicBezTo>
                  <a:lnTo>
                    <a:pt x="1969924" y="418917"/>
                  </a:lnTo>
                  <a:close/>
                  <a:moveTo>
                    <a:pt x="144684" y="68653"/>
                  </a:moveTo>
                  <a:cubicBezTo>
                    <a:pt x="107123" y="68653"/>
                    <a:pt x="76674" y="99102"/>
                    <a:pt x="76674" y="136663"/>
                  </a:cubicBezTo>
                  <a:lnTo>
                    <a:pt x="76674" y="244657"/>
                  </a:lnTo>
                  <a:lnTo>
                    <a:pt x="1969924" y="244657"/>
                  </a:lnTo>
                  <a:lnTo>
                    <a:pt x="1969924" y="136663"/>
                  </a:lnTo>
                  <a:cubicBezTo>
                    <a:pt x="1969924" y="99102"/>
                    <a:pt x="1939475" y="68653"/>
                    <a:pt x="1901914" y="68653"/>
                  </a:cubicBezTo>
                  <a:close/>
                  <a:moveTo>
                    <a:pt x="124619" y="0"/>
                  </a:moveTo>
                  <a:lnTo>
                    <a:pt x="1915628" y="0"/>
                  </a:lnTo>
                  <a:cubicBezTo>
                    <a:pt x="1984453" y="0"/>
                    <a:pt x="2040247" y="55794"/>
                    <a:pt x="2040247" y="124619"/>
                  </a:cubicBezTo>
                  <a:lnTo>
                    <a:pt x="2040247" y="1270730"/>
                  </a:lnTo>
                  <a:cubicBezTo>
                    <a:pt x="2040247" y="1339555"/>
                    <a:pt x="1984453" y="1395349"/>
                    <a:pt x="1915628" y="1395349"/>
                  </a:cubicBezTo>
                  <a:lnTo>
                    <a:pt x="124619" y="1395349"/>
                  </a:lnTo>
                  <a:cubicBezTo>
                    <a:pt x="55794" y="1395349"/>
                    <a:pt x="0" y="1339555"/>
                    <a:pt x="0" y="1270730"/>
                  </a:cubicBezTo>
                  <a:lnTo>
                    <a:pt x="0" y="124619"/>
                  </a:lnTo>
                  <a:cubicBezTo>
                    <a:pt x="0" y="55794"/>
                    <a:pt x="55794" y="0"/>
                    <a:pt x="12461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7EBADDE-EC35-8C6D-6F06-5B61D612FF93}"/>
                </a:ext>
              </a:extLst>
            </p:cNvPr>
            <p:cNvSpPr/>
            <p:nvPr/>
          </p:nvSpPr>
          <p:spPr>
            <a:xfrm>
              <a:off x="7900349" y="4925091"/>
              <a:ext cx="919642" cy="64910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426A03B-B796-75B7-52AF-6C97FDF8716E}"/>
                </a:ext>
              </a:extLst>
            </p:cNvPr>
            <p:cNvSpPr/>
            <p:nvPr/>
          </p:nvSpPr>
          <p:spPr>
            <a:xfrm>
              <a:off x="7172926" y="4952536"/>
              <a:ext cx="482844" cy="590406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支払済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支払済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768764" y="3929446"/>
              <a:ext cx="132049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Paid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支払済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768745" y="3929446"/>
              <a:ext cx="132049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Paid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542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std0196_支払済</dc:title>
  <dc:subject>std0196_支払済</dc:subject>
  <dc:creator>でじけろお</dc:creator>
  <cp:revision>1</cp:revision>
  <dcterms:created xsi:type="dcterms:W3CDTF">2018-05-20T00:31:01Z</dcterms:created>
  <dcterms:modified xsi:type="dcterms:W3CDTF">2026-02-01T16:31:30Z</dcterms:modified>
  <cp:version>1</cp:version>
</cp:coreProperties>
</file>